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61" r:id="rId4"/>
    <p:sldId id="266" r:id="rId5"/>
    <p:sldId id="267" r:id="rId6"/>
    <p:sldId id="268" r:id="rId7"/>
    <p:sldId id="269" r:id="rId8"/>
    <p:sldId id="270" r:id="rId9"/>
    <p:sldId id="27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1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NCS Capstone Project – ABC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AB410E-6F39-4E66-89D2-383007E98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2D41-0F83-4820-99B1-5118DFD7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Autofit/>
          </a:bodyPr>
          <a:lstStyle/>
          <a:p>
            <a:r>
              <a:rPr lang="en-SG" sz="4000" dirty="0" smtClean="0"/>
              <a:t>ABC </a:t>
            </a:r>
            <a:r>
              <a:rPr lang="en-SG" sz="4000" dirty="0" smtClean="0"/>
              <a:t>University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D0EE-E7C5-484D-A710-C7B9C573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SG" sz="1600" dirty="0"/>
          </a:p>
          <a:p>
            <a:r>
              <a:rPr lang="en-SG" sz="1600" dirty="0"/>
              <a:t>Name: </a:t>
            </a:r>
            <a:r>
              <a:rPr lang="en-SG" sz="1600" dirty="0" smtClean="0"/>
              <a:t>ABC </a:t>
            </a:r>
            <a:r>
              <a:rPr lang="en-SG" sz="1600" dirty="0" smtClean="0"/>
              <a:t>University</a:t>
            </a:r>
            <a:endParaRPr lang="en-SG" sz="1600" dirty="0"/>
          </a:p>
          <a:p>
            <a:r>
              <a:rPr lang="en-SG" sz="1600" dirty="0"/>
              <a:t>Descriptions: Web application </a:t>
            </a:r>
            <a:r>
              <a:rPr lang="en-SG" sz="1600" dirty="0" smtClean="0"/>
              <a:t>which provide quiz for students in various category so that student can practice and learn.</a:t>
            </a:r>
          </a:p>
          <a:p>
            <a:r>
              <a:rPr lang="en-SG" sz="1600" dirty="0" smtClean="0"/>
              <a:t>Technology : Java 8, Spring boot, Spring rest, MySQL, Spring Data JPA, Spring Security, JWT Authentication, Micro services, Angular</a:t>
            </a:r>
            <a:endParaRPr lang="en-SG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62" y="638175"/>
            <a:ext cx="7430274" cy="60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C4F541-7DD5-4952-9DF7-D56A3314A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D7A71-B9BA-40B6-8A4F-1ACFC02E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n-SG" dirty="0" smtClean="0"/>
              <a:t>ABC </a:t>
            </a:r>
            <a:r>
              <a:rPr lang="en-SG" dirty="0" smtClean="0"/>
              <a:t>University</a:t>
            </a:r>
            <a:r>
              <a:rPr lang="en-SG" dirty="0" smtClean="0"/>
              <a:t> </a:t>
            </a:r>
            <a:r>
              <a:rPr lang="en-SG" dirty="0" smtClean="0"/>
              <a:t>Main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563B-CED1-4CC2-887A-6C7D7B7D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 fontScale="92500" lnSpcReduction="20000"/>
          </a:bodyPr>
          <a:lstStyle/>
          <a:p>
            <a:r>
              <a:rPr lang="en-SG" sz="2400" dirty="0" smtClean="0"/>
              <a:t>Login</a:t>
            </a:r>
          </a:p>
          <a:p>
            <a:r>
              <a:rPr lang="en-SG" sz="2400" dirty="0" smtClean="0"/>
              <a:t>Logout</a:t>
            </a:r>
          </a:p>
          <a:p>
            <a:r>
              <a:rPr lang="en-SG" sz="2400" dirty="0" smtClean="0"/>
              <a:t>Register/Edit/Delete Users – Admin Only</a:t>
            </a:r>
            <a:endParaRPr lang="en-SG" sz="2400" dirty="0"/>
          </a:p>
          <a:p>
            <a:r>
              <a:rPr lang="en-SG" sz="2400" dirty="0" smtClean="0"/>
              <a:t>Add/Edit/Delete Questions - </a:t>
            </a:r>
            <a:r>
              <a:rPr lang="en-SG" sz="2400" dirty="0"/>
              <a:t>Admin Only</a:t>
            </a:r>
            <a:endParaRPr lang="en-SG" sz="2400" dirty="0" smtClean="0"/>
          </a:p>
          <a:p>
            <a:r>
              <a:rPr lang="en-SG" sz="2400" dirty="0" smtClean="0"/>
              <a:t>Filter Students By Category </a:t>
            </a:r>
            <a:r>
              <a:rPr lang="en-SG" sz="2400" dirty="0"/>
              <a:t>- Admin Only</a:t>
            </a:r>
            <a:endParaRPr lang="en-SG" sz="2400" dirty="0"/>
          </a:p>
          <a:p>
            <a:r>
              <a:rPr lang="en-SG" sz="2400" dirty="0" smtClean="0"/>
              <a:t>Quiz – Student Only</a:t>
            </a:r>
          </a:p>
          <a:p>
            <a:r>
              <a:rPr lang="en-SG" sz="2400" dirty="0" smtClean="0"/>
              <a:t>View Result </a:t>
            </a:r>
            <a:r>
              <a:rPr lang="en-SG" sz="2400" dirty="0"/>
              <a:t>– Student </a:t>
            </a:r>
            <a:r>
              <a:rPr lang="en-SG" sz="2400" dirty="0" smtClean="0"/>
              <a:t>Only</a:t>
            </a:r>
            <a:endParaRPr lang="en-SG" sz="2400" dirty="0"/>
          </a:p>
          <a:p>
            <a:r>
              <a:rPr lang="en-SG" sz="2400" dirty="0" smtClean="0"/>
              <a:t>View Quiz History </a:t>
            </a:r>
            <a:r>
              <a:rPr lang="en-SG" sz="2400" dirty="0"/>
              <a:t>– Student </a:t>
            </a:r>
            <a:r>
              <a:rPr lang="en-SG" sz="2400" dirty="0" smtClean="0"/>
              <a:t>Only</a:t>
            </a:r>
            <a:endParaRPr lang="en-SG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08BF21-8D99-46EC-BEE7-9774026D0A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C7C5B93-23C6-4AD8-9344-638B128C47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6F4D3D-419A-44A4-AF0F-B20F3EE6D4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6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2D41-0F83-4820-99B1-5118DFD7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Autofit/>
          </a:bodyPr>
          <a:lstStyle/>
          <a:p>
            <a:r>
              <a:rPr lang="en-SG" sz="4000" dirty="0" smtClean="0"/>
              <a:t>ABC </a:t>
            </a:r>
            <a:r>
              <a:rPr lang="en-SG" sz="4000" dirty="0" smtClean="0"/>
              <a:t>University</a:t>
            </a:r>
            <a:br>
              <a:rPr lang="en-SG" sz="4000" dirty="0" smtClean="0"/>
            </a:br>
            <a:r>
              <a:rPr lang="en-SG" sz="4000" dirty="0" smtClean="0"/>
              <a:t>Database </a:t>
            </a:r>
            <a:endParaRPr lang="en-SG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36" y="1323974"/>
            <a:ext cx="7086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2D41-0F83-4820-99B1-5118DFD7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Autofit/>
          </a:bodyPr>
          <a:lstStyle/>
          <a:p>
            <a:r>
              <a:rPr lang="en-SG" sz="4000" dirty="0" smtClean="0"/>
              <a:t>ABC </a:t>
            </a:r>
            <a:r>
              <a:rPr lang="en-SG" sz="4000" dirty="0" smtClean="0"/>
              <a:t>University</a:t>
            </a:r>
            <a:br>
              <a:rPr lang="en-SG" sz="4000" dirty="0" smtClean="0"/>
            </a:br>
            <a:r>
              <a:rPr lang="en-SG" sz="4000" dirty="0" smtClean="0"/>
              <a:t>Micro Service Architecture </a:t>
            </a:r>
            <a:endParaRPr lang="en-SG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89" y="135468"/>
            <a:ext cx="7551847" cy="67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2D41-0F83-4820-99B1-5118DFD7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Autofit/>
          </a:bodyPr>
          <a:lstStyle/>
          <a:p>
            <a:r>
              <a:rPr lang="en-SG" sz="4000" dirty="0" smtClean="0"/>
              <a:t>ABC </a:t>
            </a:r>
            <a:r>
              <a:rPr lang="en-SG" sz="4000" dirty="0" smtClean="0"/>
              <a:t>University</a:t>
            </a:r>
            <a:br>
              <a:rPr lang="en-SG" sz="4000" dirty="0" smtClean="0"/>
            </a:br>
            <a:r>
              <a:rPr lang="en-SG" sz="4000" dirty="0" smtClean="0"/>
              <a:t>Micro Service Web Pages </a:t>
            </a:r>
            <a:endParaRPr lang="en-SG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9" y="209184"/>
            <a:ext cx="7559228" cy="3237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09" y="2752439"/>
            <a:ext cx="7559228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2D41-0F83-4820-99B1-5118DFD7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Autofit/>
          </a:bodyPr>
          <a:lstStyle/>
          <a:p>
            <a:r>
              <a:rPr lang="en-SG" sz="4000" dirty="0" smtClean="0"/>
              <a:t>ABC </a:t>
            </a:r>
            <a:r>
              <a:rPr lang="en-SG" sz="4000" dirty="0" smtClean="0"/>
              <a:t>University</a:t>
            </a:r>
            <a:br>
              <a:rPr lang="en-SG" sz="4000" dirty="0" smtClean="0"/>
            </a:br>
            <a:r>
              <a:rPr lang="en-SG" sz="4000" dirty="0" smtClean="0"/>
              <a:t>Micro Service Web Pages </a:t>
            </a:r>
            <a:endParaRPr lang="en-SG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23" y="484632"/>
            <a:ext cx="7498667" cy="51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2D41-0F83-4820-99B1-5118DFD7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Autofit/>
          </a:bodyPr>
          <a:lstStyle/>
          <a:p>
            <a:r>
              <a:rPr lang="en-SG" sz="4000" dirty="0" smtClean="0"/>
              <a:t>ABC </a:t>
            </a:r>
            <a:r>
              <a:rPr lang="en-SG" sz="4000" dirty="0" smtClean="0"/>
              <a:t>University</a:t>
            </a:r>
            <a:br>
              <a:rPr lang="en-SG" sz="4000" dirty="0" smtClean="0"/>
            </a:br>
            <a:r>
              <a:rPr lang="en-SG" sz="4000" dirty="0" smtClean="0"/>
              <a:t>Micro Service Web Pages </a:t>
            </a:r>
            <a:endParaRPr lang="en-SG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84632"/>
            <a:ext cx="7664736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C4F541-7DD5-4952-9DF7-D56A3314A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D7A71-B9BA-40B6-8A4F-1ACFC02E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n-SG" dirty="0" smtClean="0"/>
              <a:t>ABC </a:t>
            </a:r>
            <a:r>
              <a:rPr lang="en-SG" dirty="0" smtClean="0"/>
              <a:t>University</a:t>
            </a:r>
            <a:r>
              <a:rPr lang="en-SG" dirty="0" smtClean="0"/>
              <a:t> Improvements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563B-CED1-4CC2-887A-6C7D7B7D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Create Documentation for API </a:t>
            </a:r>
          </a:p>
          <a:p>
            <a:r>
              <a:rPr lang="en-SG" sz="2400" dirty="0" smtClean="0"/>
              <a:t>Improve Angular Front End Design</a:t>
            </a:r>
          </a:p>
          <a:p>
            <a:r>
              <a:rPr lang="en-SG" sz="2400" dirty="0" smtClean="0"/>
              <a:t>Add More Category of Quiz</a:t>
            </a:r>
            <a:endParaRPr lang="en-SG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08BF21-8D99-46EC-BEE7-9774026D0A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C7C5B93-23C6-4AD8-9344-638B128C47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6F4D3D-419A-44A4-AF0F-B20F3EE6D4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2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571</TotalTime>
  <Words>124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NCS Capstone Project – ABC University</vt:lpstr>
      <vt:lpstr>ABC University</vt:lpstr>
      <vt:lpstr>ABC University Main functions</vt:lpstr>
      <vt:lpstr>ABC University Database </vt:lpstr>
      <vt:lpstr>ABC University Micro Service Architecture </vt:lpstr>
      <vt:lpstr>ABC University Micro Service Web Pages </vt:lpstr>
      <vt:lpstr>ABC University Micro Service Web Pages </vt:lpstr>
      <vt:lpstr>ABC University Micro Service Web Pages </vt:lpstr>
      <vt:lpstr>ABC University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Jassherrin Suther David</dc:creator>
  <cp:lastModifiedBy>shanvijay kumar</cp:lastModifiedBy>
  <cp:revision>31</cp:revision>
  <dcterms:created xsi:type="dcterms:W3CDTF">2022-02-08T06:06:20Z</dcterms:created>
  <dcterms:modified xsi:type="dcterms:W3CDTF">2022-07-31T20:52:50Z</dcterms:modified>
</cp:coreProperties>
</file>