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jpeg" ContentType="image/jpeg"/>
  <Override PartName="/ppt/media/image10.jpeg" ContentType="image/jpeg"/>
  <Override PartName="/ppt/media/image8.jpeg" ContentType="image/jpeg"/>
  <Override PartName="/ppt/media/image9.png" ContentType="image/png"/>
  <Override PartName="/ppt/media/image7.jpeg" ContentType="image/jpeg"/>
  <Override PartName="/ppt/media/image2.jpeg" ContentType="image/jpeg"/>
  <Override PartName="/ppt/media/image1.jpeg" ContentType="image/jpeg"/>
  <Override PartName="/ppt/media/image4.png" ContentType="image/png"/>
  <Override PartName="/ppt/media/image3.png" ContentType="image/png"/>
  <Override PartName="/ppt/media/image5.jpeg" ContentType="image/jpeg"/>
  <Override PartName="/ppt/media/image6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IN" sz="4400" spc="-1" strike="noStrike">
              <a:solidFill>
                <a:srgbClr val="ffffff"/>
              </a:solidFill>
              <a:latin typeface="Montserrat Alternate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Ubuntu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Ubuntu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IN" sz="4400" spc="-1" strike="noStrike">
              <a:solidFill>
                <a:srgbClr val="ffffff"/>
              </a:solidFill>
              <a:latin typeface="Montserrat Alternate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Ubuntu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Ubuntu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Ubuntu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Ubuntu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IN" sz="4400" spc="-1" strike="noStrike">
              <a:solidFill>
                <a:srgbClr val="ffffff"/>
              </a:solidFill>
              <a:latin typeface="Montserrat Alternate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Ubuntu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Ubuntu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Ubuntu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Ubuntu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Ubuntu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Ubuntu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IN" sz="4400" spc="-1" strike="noStrike">
              <a:solidFill>
                <a:srgbClr val="ffffff"/>
              </a:solidFill>
              <a:latin typeface="Montserrat Alternate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IN" sz="4400" spc="-1" strike="noStrike">
              <a:solidFill>
                <a:srgbClr val="ffffff"/>
              </a:solidFill>
              <a:latin typeface="Montserrat Alternate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Ubuntu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IN" sz="4400" spc="-1" strike="noStrike">
              <a:solidFill>
                <a:srgbClr val="ffffff"/>
              </a:solidFill>
              <a:latin typeface="Montserrat Alternate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Ubuntu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Ubuntu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IN" sz="4400" spc="-1" strike="noStrike">
              <a:solidFill>
                <a:srgbClr val="ffffff"/>
              </a:solidFill>
              <a:latin typeface="Montserrat Alternate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IN" sz="4400" spc="-1" strike="noStrike">
              <a:solidFill>
                <a:srgbClr val="ffffff"/>
              </a:solidFill>
              <a:latin typeface="Montserrat Alternate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Ubuntu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Ubuntu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Ubuntu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IN" sz="4400" spc="-1" strike="noStrike">
              <a:solidFill>
                <a:srgbClr val="ffffff"/>
              </a:solidFill>
              <a:latin typeface="Montserrat Alternate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Ubuntu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Ubuntu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Ubuntu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IN" sz="4400" spc="-1" strike="noStrike">
              <a:solidFill>
                <a:srgbClr val="ffffff"/>
              </a:solidFill>
              <a:latin typeface="Montserrat Alternate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Ubuntu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Ubuntu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Ubuntu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IN" sz="4400" spc="-1" strike="noStrike">
                <a:solidFill>
                  <a:srgbClr val="ffffff"/>
                </a:solidFill>
                <a:latin typeface="Montserrat Alternates"/>
              </a:rPr>
              <a:t>Click to edit the title text format</a:t>
            </a:r>
            <a:endParaRPr b="1" lang="en-IN" sz="4400" spc="-1" strike="noStrike">
              <a:solidFill>
                <a:srgbClr val="ffffff"/>
              </a:solidFill>
              <a:latin typeface="Montserrat Alternate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Ubuntu"/>
              </a:rPr>
              <a:t>Click to edit the outline text format</a:t>
            </a:r>
            <a:endParaRPr b="0" lang="en-IN" sz="3200" spc="-1" strike="noStrike">
              <a:latin typeface="Ubuntu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Ubuntu"/>
              </a:rPr>
              <a:t>Second Outline Level</a:t>
            </a:r>
            <a:endParaRPr b="0" lang="en-IN" sz="2800" spc="-1" strike="noStrike">
              <a:latin typeface="Ubuntu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Ubuntu"/>
              </a:rPr>
              <a:t>Third Outline Level</a:t>
            </a:r>
            <a:endParaRPr b="0" lang="en-IN" sz="2400" spc="-1" strike="noStrike">
              <a:latin typeface="Ubuntu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Ubuntu"/>
              </a:rPr>
              <a:t>Fourth Outline Level</a:t>
            </a:r>
            <a:endParaRPr b="0" lang="en-IN" sz="2000" spc="-1" strike="noStrike">
              <a:latin typeface="Ubuntu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Ubuntu"/>
              </a:rPr>
              <a:t>Fifth Outline Level</a:t>
            </a:r>
            <a:endParaRPr b="0" lang="en-IN" sz="2000" spc="-1" strike="noStrike">
              <a:latin typeface="Ubuntu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Ubuntu"/>
              </a:rPr>
              <a:t>Sixth Outline Level</a:t>
            </a:r>
            <a:endParaRPr b="0" lang="en-IN" sz="2000" spc="-1" strike="noStrike">
              <a:latin typeface="Ubuntu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Ubuntu"/>
              </a:rPr>
              <a:t>Seventh Outline Level</a:t>
            </a:r>
            <a:endParaRPr b="0" lang="en-IN" sz="2000" spc="-1" strike="noStrike">
              <a:latin typeface="Ubuntu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3B189846-FF90-4BCA-B172-74A9C350CD07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32000" y="798480"/>
            <a:ext cx="9071640" cy="185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6000" spc="-1" strike="noStrike">
                <a:solidFill>
                  <a:srgbClr val="ffffff"/>
                </a:solidFill>
                <a:latin typeface="Montserrat"/>
              </a:rPr>
              <a:t>Serverless and support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432000" y="3888000"/>
            <a:ext cx="5209920" cy="68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2400" spc="-1" strike="noStrike">
                <a:latin typeface="Arial"/>
              </a:rPr>
              <a:t>Shashank Shekhar Tewari</a:t>
            </a:r>
            <a:endParaRPr b="0" lang="en-IN" sz="2400" spc="-1" strike="noStrike">
              <a:latin typeface="Arial"/>
            </a:endParaRPr>
          </a:p>
          <a:p>
            <a:r>
              <a:rPr b="0" i="1" lang="en-IN" sz="1800" spc="-1" strike="noStrike">
                <a:latin typeface="Arial"/>
              </a:rPr>
              <a:t>Technical Support Supervisor &amp; Account Manager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6912000" y="3600000"/>
            <a:ext cx="2232720" cy="4896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6912000" y="4248000"/>
            <a:ext cx="2232000" cy="45252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576000" y="158760"/>
            <a:ext cx="9217800" cy="4673160"/>
          </a:xfrm>
          <a:prstGeom prst="rect">
            <a:avLst/>
          </a:prstGeom>
          <a:ln>
            <a:noFill/>
          </a:ln>
        </p:spPr>
      </p:pic>
      <p:sp>
        <p:nvSpPr>
          <p:cNvPr id="63" name="TextShape 1"/>
          <p:cNvSpPr txBox="1"/>
          <p:nvPr/>
        </p:nvSpPr>
        <p:spPr>
          <a:xfrm>
            <a:off x="4422600" y="4952520"/>
            <a:ext cx="5293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Credit: https://dzone.com/articles/why-serverless-1</a:t>
            </a:r>
            <a:endParaRPr b="0" lang="en-IN" sz="1800" spc="-1" strike="noStrike"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 strike="noStrike">
                <a:solidFill>
                  <a:srgbClr val="ffffff"/>
                </a:solidFill>
                <a:latin typeface="Montserrat Alternates"/>
              </a:rPr>
              <a:t>Why Serverless?</a:t>
            </a:r>
            <a:endParaRPr b="1" lang="en-IN" sz="4400" spc="-1" strike="noStrike">
              <a:solidFill>
                <a:srgbClr val="ffffff"/>
              </a:solidFill>
              <a:latin typeface="Montserrat Alternates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Ubuntu"/>
              </a:rPr>
              <a:t>No server management</a:t>
            </a:r>
            <a:endParaRPr b="0" lang="en-IN" sz="3200" spc="-1" strike="noStrike">
              <a:latin typeface="Ubuntu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Ubuntu"/>
              </a:rPr>
              <a:t>No log retention</a:t>
            </a:r>
            <a:endParaRPr b="0" lang="en-IN" sz="3200" spc="-1" strike="noStrike">
              <a:latin typeface="Ubuntu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Ubuntu"/>
              </a:rPr>
              <a:t>Scalable</a:t>
            </a:r>
            <a:endParaRPr b="0" lang="en-IN" sz="3200" spc="-1" strike="noStrike">
              <a:latin typeface="Ubuntu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Ubuntu"/>
              </a:rPr>
              <a:t>Quick deployments, quick updates</a:t>
            </a:r>
            <a:endParaRPr b="0" lang="en-IN" sz="3200" spc="-1" strike="noStrike">
              <a:latin typeface="Ubuntu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sngStrike">
                <a:latin typeface="Ubuntu"/>
              </a:rPr>
              <a:t>SO CHEAP!</a:t>
            </a:r>
            <a:r>
              <a:rPr b="0" lang="en-IN" sz="3200" spc="-1" strike="noStrike">
                <a:latin typeface="Ubuntu"/>
              </a:rPr>
              <a:t> Cost-effective</a:t>
            </a:r>
            <a:endParaRPr b="0" lang="en-IN" sz="3200" spc="-1" strike="noStrike">
              <a:latin typeface="Ubuntu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" dur="2000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 strike="noStrike">
                <a:solidFill>
                  <a:srgbClr val="ffffff"/>
                </a:solidFill>
                <a:latin typeface="Montserrat Alternates"/>
              </a:rPr>
              <a:t>Components</a:t>
            </a:r>
            <a:endParaRPr b="1" lang="en-IN" sz="4400" spc="-1" strike="noStrike">
              <a:solidFill>
                <a:srgbClr val="ffffff"/>
              </a:solidFill>
              <a:latin typeface="Montserrat Alternates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Ubuntu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Ubuntu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4685400" y="3312000"/>
            <a:ext cx="1218600" cy="1218600"/>
          </a:xfrm>
          <a:prstGeom prst="rect">
            <a:avLst/>
          </a:prstGeom>
          <a:ln>
            <a:noFill/>
          </a:ln>
        </p:spPr>
      </p:pic>
      <p:pic>
        <p:nvPicPr>
          <p:cNvPr id="69" name="" descr=""/>
          <p:cNvPicPr/>
          <p:nvPr/>
        </p:nvPicPr>
        <p:blipFill>
          <a:blip r:embed="rId2"/>
          <a:stretch/>
        </p:blipFill>
        <p:spPr>
          <a:xfrm>
            <a:off x="6552000" y="1296000"/>
            <a:ext cx="3426840" cy="1909800"/>
          </a:xfrm>
          <a:prstGeom prst="rect">
            <a:avLst/>
          </a:prstGeom>
          <a:ln>
            <a:noFill/>
          </a:ln>
        </p:spPr>
      </p:pic>
      <p:pic>
        <p:nvPicPr>
          <p:cNvPr id="70" name="" descr=""/>
          <p:cNvPicPr/>
          <p:nvPr/>
        </p:nvPicPr>
        <p:blipFill>
          <a:blip r:embed="rId3"/>
          <a:stretch/>
        </p:blipFill>
        <p:spPr>
          <a:xfrm>
            <a:off x="72000" y="1448640"/>
            <a:ext cx="4176000" cy="1410480"/>
          </a:xfrm>
          <a:prstGeom prst="rect">
            <a:avLst/>
          </a:prstGeom>
          <a:ln>
            <a:noFill/>
          </a:ln>
        </p:spPr>
      </p:pic>
      <p:sp>
        <p:nvSpPr>
          <p:cNvPr id="71" name="Line 3"/>
          <p:cNvSpPr/>
          <p:nvPr/>
        </p:nvSpPr>
        <p:spPr>
          <a:xfrm>
            <a:off x="3456000" y="2736000"/>
            <a:ext cx="936000" cy="79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Line 4"/>
          <p:cNvSpPr/>
          <p:nvPr/>
        </p:nvSpPr>
        <p:spPr>
          <a:xfrm flipV="1">
            <a:off x="6120000" y="2952000"/>
            <a:ext cx="864000" cy="79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 strike="noStrike">
                <a:solidFill>
                  <a:srgbClr val="ffffff"/>
                </a:solidFill>
                <a:latin typeface="Montserrat Alternates"/>
              </a:rPr>
              <a:t>Security</a:t>
            </a:r>
            <a:endParaRPr b="1" lang="en-IN" sz="4400" spc="-1" strike="noStrike">
              <a:solidFill>
                <a:srgbClr val="ffffff"/>
              </a:solidFill>
              <a:latin typeface="Montserrat Alternates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Ubuntu"/>
              </a:rPr>
              <a:t>Many traditional problems solved automatically</a:t>
            </a:r>
            <a:endParaRPr b="0" lang="en-IN" sz="3200" spc="-1" strike="noStrike">
              <a:latin typeface="Ubuntu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Ubuntu"/>
              </a:rPr>
              <a:t>Good programming practices resolve most</a:t>
            </a:r>
            <a:endParaRPr b="0" lang="en-IN" sz="3200" spc="-1" strike="noStrike">
              <a:latin typeface="Ubuntu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Ubuntu"/>
              </a:rPr>
              <a:t>New tech = New problems</a:t>
            </a:r>
            <a:endParaRPr b="0" lang="en-IN" sz="3200" spc="-1" strike="noStrike">
              <a:latin typeface="Ubuntu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Ubuntu"/>
              </a:rPr>
              <a:t>Create time outs!</a:t>
            </a:r>
            <a:endParaRPr b="0" lang="en-IN" sz="3200" spc="-1" strike="noStrike">
              <a:latin typeface="Ubuntu"/>
            </a:endParaRPr>
          </a:p>
        </p:txBody>
      </p:sp>
    </p:spTree>
  </p:cSld>
  <p:timing>
    <p:tnLst>
      <p:par>
        <p:cTn id="14" dur="indefinite" restart="never" nodeType="tmRoot">
          <p:childTnLst>
            <p:seq>
              <p:cTn id="15" dur="indefinite" nodeType="mainSeq">
                <p:childTnLst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" dur="20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 strike="noStrike">
                <a:solidFill>
                  <a:srgbClr val="ffffff"/>
                </a:solidFill>
                <a:latin typeface="Montserrat Alternates"/>
              </a:rPr>
              <a:t>Shout outs!</a:t>
            </a:r>
            <a:endParaRPr b="1" lang="en-IN" sz="4400" spc="-1" strike="noStrike">
              <a:solidFill>
                <a:srgbClr val="ffffff"/>
              </a:solidFill>
              <a:latin typeface="Montserrat Alternates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Ubuntu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Ubuntu"/>
              </a:rPr>
              <a:t>Mehul Patel </a:t>
            </a:r>
            <a:endParaRPr b="0" lang="en-IN" sz="3200" spc="-1" strike="noStrike">
              <a:latin typeface="Ubuntu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Ubuntu"/>
              </a:rPr>
              <a:t>Deepa Selvam and Heera Singh Koranga</a:t>
            </a:r>
            <a:endParaRPr b="0" lang="en-IN" sz="3200" spc="-1" strike="noStrike">
              <a:latin typeface="Ubuntu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Ubuntu"/>
              </a:rPr>
              <a:t>Ayush, and organizers of ServerlessDays</a:t>
            </a:r>
            <a:endParaRPr b="0" lang="en-IN" sz="3200" spc="-1" strike="noStrike">
              <a:latin typeface="Ubuntu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 strike="noStrike">
                <a:solidFill>
                  <a:srgbClr val="ffffff"/>
                </a:solidFill>
                <a:latin typeface="Montserrat Alternates"/>
              </a:rPr>
              <a:t>Any questions?</a:t>
            </a:r>
            <a:endParaRPr b="1" lang="en-IN" sz="4400" spc="-1" strike="noStrike">
              <a:solidFill>
                <a:srgbClr val="ffffff"/>
              </a:solidFill>
              <a:latin typeface="Montserrat Alternates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4680000" y="2448000"/>
            <a:ext cx="1018800" cy="101880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 strike="noStrike">
                <a:solidFill>
                  <a:srgbClr val="ffffff"/>
                </a:solidFill>
                <a:latin typeface="Montserrat Alternates"/>
              </a:rPr>
              <a:t>Traditional support </a:t>
            </a:r>
            <a:endParaRPr b="1" lang="en-IN" sz="4400" spc="-1" strike="noStrike">
              <a:solidFill>
                <a:srgbClr val="ffffff"/>
              </a:solidFill>
              <a:latin typeface="Montserrat Alternates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46800" y="2232000"/>
            <a:ext cx="9995400" cy="126684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 strike="noStrike">
                <a:solidFill>
                  <a:srgbClr val="ffffff"/>
                </a:solidFill>
                <a:latin typeface="Montserrat Alternates"/>
              </a:rPr>
              <a:t>Faster support</a:t>
            </a:r>
            <a:endParaRPr b="1" lang="en-IN" sz="4400" spc="-1" strike="noStrike">
              <a:solidFill>
                <a:srgbClr val="ffffff"/>
              </a:solidFill>
              <a:latin typeface="Montserrat Alternates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944000" y="2197080"/>
            <a:ext cx="5879160" cy="157860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512000" y="648000"/>
            <a:ext cx="7128000" cy="474336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1152000" y="288000"/>
            <a:ext cx="7848000" cy="522252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 strike="noStrike">
                <a:solidFill>
                  <a:srgbClr val="ffffff"/>
                </a:solidFill>
                <a:latin typeface="Montserrat Alternates"/>
              </a:rPr>
              <a:t>Troubleshooting</a:t>
            </a:r>
            <a:endParaRPr b="1" lang="en-IN" sz="4400" spc="-1" strike="noStrike">
              <a:solidFill>
                <a:srgbClr val="ffffff"/>
              </a:solidFill>
              <a:latin typeface="Montserrat Alternates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Ubuntu"/>
              </a:rPr>
              <a:t>Remember the route, chase the clues</a:t>
            </a:r>
            <a:endParaRPr b="0" lang="en-IN" sz="3200" spc="-1" strike="noStrike">
              <a:latin typeface="Ubuntu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Ubuntu"/>
              </a:rPr>
              <a:t>Isolate the problem - process of elimination</a:t>
            </a:r>
            <a:endParaRPr b="0" lang="en-IN" sz="3200" spc="-1" strike="noStrike">
              <a:latin typeface="Ubuntu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Ubuntu"/>
              </a:rPr>
              <a:t>Ignore if irrelevant</a:t>
            </a:r>
            <a:endParaRPr b="0" lang="en-IN" sz="3200" spc="-1" strike="noStrike">
              <a:latin typeface="Ubuntu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Ubuntu"/>
              </a:rPr>
              <a:t>Logs, logs and logs</a:t>
            </a:r>
            <a:endParaRPr b="0" lang="en-IN" sz="3200" spc="-1" strike="noStrike">
              <a:latin typeface="Ubuntu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Ubuntu"/>
              </a:rPr>
              <a:t>Search online</a:t>
            </a:r>
            <a:endParaRPr b="0" lang="en-IN" sz="3200" spc="-1" strike="noStrike">
              <a:latin typeface="Ubuntu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6912000" y="3119040"/>
            <a:ext cx="1440000" cy="144000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 strike="noStrike">
                <a:solidFill>
                  <a:srgbClr val="ffffff"/>
                </a:solidFill>
                <a:latin typeface="Montserrat Alternates"/>
              </a:rPr>
              <a:t>Basic email flow</a:t>
            </a:r>
            <a:endParaRPr b="1" lang="en-IN" sz="4400" spc="-1" strike="noStrike">
              <a:solidFill>
                <a:srgbClr val="ffffff"/>
              </a:solidFill>
              <a:latin typeface="Montserrat Alternates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216000" y="1747080"/>
            <a:ext cx="9648000" cy="300492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 strike="noStrike">
                <a:solidFill>
                  <a:srgbClr val="ffffff"/>
                </a:solidFill>
                <a:latin typeface="Montserrat Alternates"/>
              </a:rPr>
              <a:t>Postfix processing</a:t>
            </a:r>
            <a:endParaRPr b="1" lang="en-IN" sz="4400" spc="-1" strike="noStrike">
              <a:solidFill>
                <a:srgbClr val="ffffff"/>
              </a:solidFill>
              <a:latin typeface="Montserrat Alternates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0" y="1512000"/>
            <a:ext cx="10008000" cy="348300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 strike="noStrike">
                <a:solidFill>
                  <a:srgbClr val="ffffff"/>
                </a:solidFill>
                <a:latin typeface="Montserrat Alternates"/>
              </a:rPr>
              <a:t>Typical log file</a:t>
            </a:r>
            <a:endParaRPr b="1" lang="en-IN" sz="4400" spc="-1" strike="noStrike">
              <a:solidFill>
                <a:srgbClr val="ffffff"/>
              </a:solidFill>
              <a:latin typeface="Montserrat Alternates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296000"/>
            <a:ext cx="9072000" cy="394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200" spc="-1" strike="noStrike">
                <a:latin typeface="Inconsolata for Powerline"/>
              </a:rPr>
              <a:t>Feb 16 20:45:57 mail-shephard postfix/postscreen[1813]: CONNECT from [10.32.1.5]:51403 to [10.32.1.3]:25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Inconsolata for Powerline"/>
              </a:rPr>
              <a:t>Feb 16 20:45:57 mail-shephard postfix/postscreen[1813]: WHITELISTED [10.32.1.5]:51403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Inconsolata for Powerline"/>
              </a:rPr>
              <a:t>Feb 16 20:45:57 mail-shephard postfix/smtpd[3240]: connect from dc5.global.mymailserver.xpl[10.32.1.5]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Inconsolata for Powerline"/>
              </a:rPr>
              <a:t>Feb 16 20:45:57 mail-shephard postfix/smtpd[3240]: disconnect from dc5.global.mymailserver.xpl[10.32.1.5] ehlo=1 quit=1 commands=2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Inconsolata for Powerline"/>
              </a:rPr>
              <a:t>Feb 16 20:46:30 mail-shephard postfix/smtp[16243]: connect to newexternalserver.xpl[10.137.26.4]:25: Connection refused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Inconsolata for Powerline"/>
              </a:rPr>
              <a:t>Feb 16 20:46:30 mail-shephard postfix/smtp[16243]: 9B21E447F6: to=&lt;rohan.kumar@newexternalserver.xpl&gt;, relay=none, delay=0.03, delays=0.01/0.02/0/0, dsn=4.4.1, status=deferred (connect to newexternalserver.xpl[10.137.26.4]:25: Connection refused)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Inconsolata for Powerline"/>
              </a:rPr>
              <a:t>Feb 16 20:46:52 mail-shephard postfix/smtp[3642]: BD1EF4B32F85: to=&lt;julius.c@montfurniture.xpl&gt;, relay=mail.montfurniture.xpl[25.229.128.102]:25, delay=320, delays=0.05/0.0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Inconsolata for Powerline"/>
              </a:rPr>
              <a:t>1/320/0, dsn=4.4.2, status=deferred (conversation with mail.montfurniture.xpl[5.189.128.102] timed out while performing the EHLO handshake)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Inconsolata for Powerline"/>
              </a:rPr>
              <a:t>Feb 16 20:46:53 mail-shephard postfix/smtp[3653]: 2DEAF4B1B57A: to=&lt;office@dukeautorepair.xpl&gt;, relay=dukeautorepair.xpl[24.31.7.19]:25, delay=320, delays=0.01/0.02/320/0, dsn=4.4.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Inconsolata for Powerline"/>
              </a:rPr>
              <a:t>2, status=deferred (conversation with dukeautorepair.xpl[94.127.7.149] timed out while performing the EHLO handshake)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Inconsolata for Powerline"/>
              </a:rPr>
              <a:t>Feb 16 20:47:31 mail-shephard amavis[31377]: (31377-20-5) DSN: NOTIFICATION: Action:failed, LOCAL 550 MtaRejected, spam level 0.000, &lt;raj.d@acme.ac.xpl&gt; -&gt; &lt;rahul.dev@acme.xpl&gt;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Inconsolata for Powerline"/>
              </a:rPr>
              <a:t>Feb 16 20:47:31 mail-shephard amavis[31377]: (31377-20-5) DSN: NOTIFICATION: Action:failed, LOCAL 550 MtaRejected, spam level 0.000, &lt;raj.d@acme.ac.xpl&gt; -&gt; &lt;manny.covda@acme.xpl&gt;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Inconsolata for Powerline"/>
              </a:rPr>
              <a:t>Feb 16 20:47:31 mail-shephard amavis[31377]: (31377-20-5) wDf1f36MZ4mw(653Mi2upLd9r) SEND from &lt;&gt; -&gt; &lt;raj.d@acme.ac.xpl&gt;, ENVID=AM.wDf1f36MZ4mw.20180911T093531Z@mail-smtp02.urc.xpl BODY=7BIT 250 2.0.0 from MTA(smtp:[127.0.0.1]:10025): 250 2.0.0 Ok: queued as 69D9F400EE6</a:t>
            </a:r>
            <a:endParaRPr b="0" lang="en-IN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0" fill="hold"/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a13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 strike="noStrike">
                <a:solidFill>
                  <a:srgbClr val="ffffff"/>
                </a:solidFill>
                <a:latin typeface="Montserrat Alternates"/>
              </a:rPr>
              <a:t>Easy to automate</a:t>
            </a:r>
            <a:endParaRPr b="1" lang="en-IN" sz="4400" spc="-1" strike="noStrike">
              <a:solidFill>
                <a:srgbClr val="ffffff"/>
              </a:solidFill>
              <a:latin typeface="Montserrat Alternates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Ubuntu"/>
              </a:rPr>
              <a:t>Fixed errors</a:t>
            </a:r>
            <a:endParaRPr b="0" lang="en-IN" sz="3200" spc="-1" strike="noStrike">
              <a:latin typeface="Ubuntu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Ubuntu"/>
              </a:rPr>
              <a:t>Causes are varied</a:t>
            </a:r>
            <a:endParaRPr b="0" lang="en-IN" sz="3200" spc="-1" strike="noStrike">
              <a:latin typeface="Ubuntu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Ubuntu"/>
              </a:rPr>
              <a:t>Common errors have common solutions</a:t>
            </a:r>
            <a:endParaRPr b="0" lang="en-IN" sz="3200" spc="-1" strike="noStrike">
              <a:latin typeface="Ubuntu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Ubuntu"/>
              </a:rPr>
              <a:t>Just the right amount of challenge</a:t>
            </a:r>
            <a:endParaRPr b="0" lang="en-IN" sz="3200" spc="-1" strike="noStrike">
              <a:latin typeface="Ubuntu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2019-02-12T22:41:48Z</dcterms:created>
  <dc:creator/>
  <dc:description/>
  <dc:language>en-IN</dc:language>
  <cp:lastModifiedBy/>
  <dcterms:modified xsi:type="dcterms:W3CDTF">2019-02-23T18:56:37Z</dcterms:modified>
  <cp:revision>31</cp:revision>
  <dc:subject/>
  <dc:title/>
</cp:coreProperties>
</file>