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.bin"/><Relationship Id="rId12" Type="http://schemas.openxmlformats.org/officeDocument/2006/relationships/image" Target="../media/image2.emf"/><Relationship Id="rId13" Type="http://schemas.openxmlformats.org/officeDocument/2006/relationships/oleObject" Target="../embeddings/Microsoft_Equation3.bin"/><Relationship Id="rId1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oleObject" Target="../embeddings/Microsoft_Equation1.bin"/><Relationship Id="rId10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2" y="227921"/>
            <a:ext cx="2804160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52" y="227921"/>
            <a:ext cx="2804160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75" y="227921"/>
            <a:ext cx="2804160" cy="2103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2" y="2788920"/>
            <a:ext cx="2804160" cy="2103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15" y="2788920"/>
            <a:ext cx="2804160" cy="2103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75" y="2788920"/>
            <a:ext cx="2804160" cy="210312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476991"/>
              </p:ext>
            </p:extLst>
          </p:nvPr>
        </p:nvGraphicFramePr>
        <p:xfrm>
          <a:off x="870206" y="5240095"/>
          <a:ext cx="1311483" cy="111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9" imgW="863600" imgH="736600" progId="Equation.3">
                  <p:embed/>
                </p:oleObj>
              </mc:Choice>
              <mc:Fallback>
                <p:oleObj name="Equation" r:id="rId9" imgW="863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0206" y="5240095"/>
                        <a:ext cx="1311483" cy="111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267950"/>
              </p:ext>
            </p:extLst>
          </p:nvPr>
        </p:nvGraphicFramePr>
        <p:xfrm>
          <a:off x="3559175" y="5319713"/>
          <a:ext cx="17748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1" imgW="1168400" imgH="698500" progId="Equation.3">
                  <p:embed/>
                </p:oleObj>
              </mc:Choice>
              <mc:Fallback>
                <p:oleObj name="Equation" r:id="rId11" imgW="11684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9175" y="5319713"/>
                        <a:ext cx="1774825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61779"/>
              </p:ext>
            </p:extLst>
          </p:nvPr>
        </p:nvGraphicFramePr>
        <p:xfrm>
          <a:off x="5843588" y="5359400"/>
          <a:ext cx="927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3" imgW="609600" imgH="673100" progId="Equation.3">
                  <p:embed/>
                </p:oleObj>
              </mc:Choice>
              <mc:Fallback>
                <p:oleObj name="Equation" r:id="rId13" imgW="6096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3588" y="5359400"/>
                        <a:ext cx="9271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47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2015-03-06T19:06:02Z</dcterms:created>
  <dcterms:modified xsi:type="dcterms:W3CDTF">2015-03-09T16:57:32Z</dcterms:modified>
</cp:coreProperties>
</file>