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3450-92B6-8A48-B8E5-401DF5F9D927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2.emf"/><Relationship Id="rId13" Type="http://schemas.openxmlformats.org/officeDocument/2006/relationships/oleObject" Target="../embeddings/Microsoft_Equation3.bin"/><Relationship Id="rId1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27921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52" y="227921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27921"/>
            <a:ext cx="280416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788920"/>
            <a:ext cx="280416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15" y="2788920"/>
            <a:ext cx="2804160" cy="210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788920"/>
            <a:ext cx="2804160" cy="21031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04760"/>
              </p:ext>
            </p:extLst>
          </p:nvPr>
        </p:nvGraphicFramePr>
        <p:xfrm>
          <a:off x="869950" y="5240338"/>
          <a:ext cx="130968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863600" imgH="736600" progId="Equation.3">
                  <p:embed/>
                </p:oleObj>
              </mc:Choice>
              <mc:Fallback>
                <p:oleObj name="Equation" r:id="rId9" imgW="863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9950" y="5240338"/>
                        <a:ext cx="1309688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3305"/>
              </p:ext>
            </p:extLst>
          </p:nvPr>
        </p:nvGraphicFramePr>
        <p:xfrm>
          <a:off x="3821113" y="5338763"/>
          <a:ext cx="12541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1" imgW="825500" imgH="673100" progId="Equation.3">
                  <p:embed/>
                </p:oleObj>
              </mc:Choice>
              <mc:Fallback>
                <p:oleObj name="Equation" r:id="rId11" imgW="8255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21113" y="5338763"/>
                        <a:ext cx="1254125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42570"/>
              </p:ext>
            </p:extLst>
          </p:nvPr>
        </p:nvGraphicFramePr>
        <p:xfrm>
          <a:off x="5786438" y="4994275"/>
          <a:ext cx="10429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3" imgW="685800" imgH="673100" progId="Equation.3">
                  <p:embed/>
                </p:oleObj>
              </mc:Choice>
              <mc:Fallback>
                <p:oleObj name="Equation" r:id="rId13" imgW="685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6438" y="4994275"/>
                        <a:ext cx="1042987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cp:lastPrinted>2015-03-09T15:54:27Z</cp:lastPrinted>
  <dcterms:created xsi:type="dcterms:W3CDTF">2015-03-06T19:06:02Z</dcterms:created>
  <dcterms:modified xsi:type="dcterms:W3CDTF">2015-03-09T16:57:39Z</dcterms:modified>
</cp:coreProperties>
</file>