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0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7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Click to edit Master text styles</a:t>
            </a:r>
          </a:p>
          <a:p>
            <a:pPr lvl="1"/>
            <a:r>
              <a:rPr lang="he-IL" smtClean="0"/>
              <a:t>Second level</a:t>
            </a:r>
          </a:p>
          <a:p>
            <a:pPr lvl="2"/>
            <a:r>
              <a:rPr lang="he-IL" smtClean="0"/>
              <a:t>Third level</a:t>
            </a:r>
          </a:p>
          <a:p>
            <a:pPr lvl="3"/>
            <a:r>
              <a:rPr lang="he-IL" smtClean="0"/>
              <a:t>Fourth level</a:t>
            </a:r>
          </a:p>
          <a:p>
            <a:pPr lvl="4"/>
            <a:r>
              <a:rPr lang="he-I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3450-92B6-8A48-B8E5-401DF5F9D927}" type="datetimeFigureOut">
              <a:rPr lang="en-US" smtClean="0"/>
              <a:t>3/6/15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D3B24-D74C-FC49-B294-01BE425E1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.bin"/><Relationship Id="rId12" Type="http://schemas.openxmlformats.org/officeDocument/2006/relationships/image" Target="../media/image2.emf"/><Relationship Id="rId13" Type="http://schemas.openxmlformats.org/officeDocument/2006/relationships/oleObject" Target="../embeddings/Microsoft_Equation3.bin"/><Relationship Id="rId1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oleObject" Target="../embeddings/Microsoft_Equation1.bin"/><Relationship Id="rId10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f_cen_fit_bin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27921"/>
            <a:ext cx="2804160" cy="2103120"/>
          </a:xfrm>
          <a:prstGeom prst="rect">
            <a:avLst/>
          </a:prstGeom>
        </p:spPr>
      </p:pic>
      <p:pic>
        <p:nvPicPr>
          <p:cNvPr id="5" name="Picture 4" descr="clf_cen_fit_bin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52" y="227921"/>
            <a:ext cx="2804160" cy="2103120"/>
          </a:xfrm>
          <a:prstGeom prst="rect">
            <a:avLst/>
          </a:prstGeom>
        </p:spPr>
      </p:pic>
      <p:pic>
        <p:nvPicPr>
          <p:cNvPr id="6" name="Picture 5" descr="clf_cen_fit_bin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27921"/>
            <a:ext cx="2804160" cy="2103120"/>
          </a:xfrm>
          <a:prstGeom prst="rect">
            <a:avLst/>
          </a:prstGeom>
        </p:spPr>
      </p:pic>
      <p:pic>
        <p:nvPicPr>
          <p:cNvPr id="7" name="Picture 6" descr="clf_cen_fit_bin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92" y="2788920"/>
            <a:ext cx="2804160" cy="2103120"/>
          </a:xfrm>
          <a:prstGeom prst="rect">
            <a:avLst/>
          </a:prstGeom>
        </p:spPr>
      </p:pic>
      <p:pic>
        <p:nvPicPr>
          <p:cNvPr id="8" name="Picture 7" descr="clf_cen_fit_bin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615" y="2788920"/>
            <a:ext cx="2804160" cy="2103120"/>
          </a:xfrm>
          <a:prstGeom prst="rect">
            <a:avLst/>
          </a:prstGeom>
        </p:spPr>
      </p:pic>
      <p:pic>
        <p:nvPicPr>
          <p:cNvPr id="9" name="Picture 8" descr="clf_cen_fit_bin6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75" y="2788920"/>
            <a:ext cx="2804160" cy="210312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679988"/>
              </p:ext>
            </p:extLst>
          </p:nvPr>
        </p:nvGraphicFramePr>
        <p:xfrm>
          <a:off x="870206" y="5240095"/>
          <a:ext cx="1311483" cy="111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9" imgW="863600" imgH="736600" progId="Equation.3">
                  <p:embed/>
                </p:oleObj>
              </mc:Choice>
              <mc:Fallback>
                <p:oleObj name="Equation" r:id="rId9" imgW="8636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0206" y="5240095"/>
                        <a:ext cx="1311483" cy="1116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10921"/>
              </p:ext>
            </p:extLst>
          </p:nvPr>
        </p:nvGraphicFramePr>
        <p:xfrm>
          <a:off x="3502025" y="5319713"/>
          <a:ext cx="189071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11" imgW="1244600" imgH="698500" progId="Equation.3">
                  <p:embed/>
                </p:oleObj>
              </mc:Choice>
              <mc:Fallback>
                <p:oleObj name="Equation" r:id="rId11" imgW="12446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2025" y="5319713"/>
                        <a:ext cx="1890713" cy="1055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23497"/>
              </p:ext>
            </p:extLst>
          </p:nvPr>
        </p:nvGraphicFramePr>
        <p:xfrm>
          <a:off x="5786845" y="5359400"/>
          <a:ext cx="10429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13" imgW="685800" imgH="673100" progId="Equation.3">
                  <p:embed/>
                </p:oleObj>
              </mc:Choice>
              <mc:Fallback>
                <p:oleObj name="Equation" r:id="rId13" imgW="685800" imgH="673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86845" y="5359400"/>
                        <a:ext cx="1042987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47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2015-03-06T19:06:02Z</dcterms:created>
  <dcterms:modified xsi:type="dcterms:W3CDTF">2015-03-06T19:27:19Z</dcterms:modified>
</cp:coreProperties>
</file>