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.bin"/><Relationship Id="rId12" Type="http://schemas.openxmlformats.org/officeDocument/2006/relationships/image" Target="../media/image2.emf"/><Relationship Id="rId13" Type="http://schemas.openxmlformats.org/officeDocument/2006/relationships/oleObject" Target="../embeddings/Microsoft_Equation3.bin"/><Relationship Id="rId1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oleObject" Target="../embeddings/Microsoft_Equation1.bin"/><Relationship Id="rId1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27921"/>
            <a:ext cx="2804160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52" y="227921"/>
            <a:ext cx="280416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27921"/>
            <a:ext cx="2804160" cy="2103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788920"/>
            <a:ext cx="2804160" cy="2103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15" y="2788920"/>
            <a:ext cx="2804160" cy="2103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788920"/>
            <a:ext cx="2804160" cy="210312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17130"/>
              </p:ext>
            </p:extLst>
          </p:nvPr>
        </p:nvGraphicFramePr>
        <p:xfrm>
          <a:off x="869950" y="5240338"/>
          <a:ext cx="1309688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9" imgW="863600" imgH="736600" progId="Equation.3">
                  <p:embed/>
                </p:oleObj>
              </mc:Choice>
              <mc:Fallback>
                <p:oleObj name="Equation" r:id="rId9" imgW="863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9950" y="5240338"/>
                        <a:ext cx="1309688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277563"/>
              </p:ext>
            </p:extLst>
          </p:nvPr>
        </p:nvGraphicFramePr>
        <p:xfrm>
          <a:off x="3849688" y="5338763"/>
          <a:ext cx="119538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1" imgW="787400" imgH="673100" progId="Equation.3">
                  <p:embed/>
                </p:oleObj>
              </mc:Choice>
              <mc:Fallback>
                <p:oleObj name="Equation" r:id="rId11" imgW="7874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9688" y="5338763"/>
                        <a:ext cx="1195387" cy="101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01405"/>
              </p:ext>
            </p:extLst>
          </p:nvPr>
        </p:nvGraphicFramePr>
        <p:xfrm>
          <a:off x="5786438" y="5338763"/>
          <a:ext cx="10429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3" imgW="685800" imgH="215900" progId="Equation.3">
                  <p:embed/>
                </p:oleObj>
              </mc:Choice>
              <mc:Fallback>
                <p:oleObj name="Equation" r:id="rId13" imgW="685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6438" y="5338763"/>
                        <a:ext cx="10429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4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2015-03-06T19:06:02Z</dcterms:created>
  <dcterms:modified xsi:type="dcterms:W3CDTF">2015-03-06T19:55:19Z</dcterms:modified>
</cp:coreProperties>
</file>