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2F21D-4BDC-421E-BFA4-3E023E85B18F}" v="163" dt="2023-09-29T02:06:34.569"/>
    <p1510:client id="{9E3F106C-1494-47D4-96B3-AD9146A52A47}" v="116" dt="2023-09-29T00:13:14.719"/>
    <p1510:client id="{C532580F-EBAC-45ED-965B-33773FECA203}" v="11" dt="2023-09-28T23:34:18.427"/>
    <p1510:client id="{DE613F73-AB4B-4B74-972E-D820B925F602}" v="125" dt="2023-09-29T00:15:12.731"/>
    <p1510:client id="{FD3EB325-A764-4414-A326-28A58CA359CE}" v="47" dt="2023-09-29T00:39:24.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xlo ." userId="05844212db34d6a2" providerId="Windows Live" clId="Web-{65B2F21D-4BDC-421E-BFA4-3E023E85B18F}"/>
    <pc:docChg chg="addSld modSld addMainMaster delMainMaster">
      <pc:chgData name="Gxlo ." userId="05844212db34d6a2" providerId="Windows Live" clId="Web-{65B2F21D-4BDC-421E-BFA4-3E023E85B18F}" dt="2023-09-29T02:06:34.569" v="179" actId="1076"/>
      <pc:docMkLst>
        <pc:docMk/>
      </pc:docMkLst>
      <pc:sldChg chg="addSp delSp modSp mod setBg modClrScheme addAnim delAnim chgLayout">
        <pc:chgData name="Gxlo ." userId="05844212db34d6a2" providerId="Windows Live" clId="Web-{65B2F21D-4BDC-421E-BFA4-3E023E85B18F}" dt="2023-09-29T02:06:34.569" v="179" actId="1076"/>
        <pc:sldMkLst>
          <pc:docMk/>
          <pc:sldMk cId="4055963355" sldId="256"/>
        </pc:sldMkLst>
        <pc:spChg chg="mod">
          <ac:chgData name="Gxlo ." userId="05844212db34d6a2" providerId="Windows Live" clId="Web-{65B2F21D-4BDC-421E-BFA4-3E023E85B18F}" dt="2023-09-29T00:01:42.008" v="78"/>
          <ac:spMkLst>
            <pc:docMk/>
            <pc:sldMk cId="4055963355" sldId="256"/>
            <ac:spMk id="2" creationId="{4D91CBF6-2D9E-9839-C54B-B86340DFBD81}"/>
          </ac:spMkLst>
        </pc:spChg>
        <pc:spChg chg="mod">
          <ac:chgData name="Gxlo ." userId="05844212db34d6a2" providerId="Windows Live" clId="Web-{65B2F21D-4BDC-421E-BFA4-3E023E85B18F}" dt="2023-09-29T02:06:34.569" v="179" actId="1076"/>
          <ac:spMkLst>
            <pc:docMk/>
            <pc:sldMk cId="4055963355" sldId="256"/>
            <ac:spMk id="3" creationId="{F068E609-1CC7-1442-578A-329366CD1839}"/>
          </ac:spMkLst>
        </pc:spChg>
        <pc:spChg chg="add del">
          <ac:chgData name="Gxlo ." userId="05844212db34d6a2" providerId="Windows Live" clId="Web-{65B2F21D-4BDC-421E-BFA4-3E023E85B18F}" dt="2023-09-29T00:01:40.461" v="71"/>
          <ac:spMkLst>
            <pc:docMk/>
            <pc:sldMk cId="4055963355" sldId="256"/>
            <ac:spMk id="9" creationId="{E76424EA-2FE7-47E5-99E5-7EDD3063F712}"/>
          </ac:spMkLst>
        </pc:spChg>
        <pc:spChg chg="add del">
          <ac:chgData name="Gxlo ." userId="05844212db34d6a2" providerId="Windows Live" clId="Web-{65B2F21D-4BDC-421E-BFA4-3E023E85B18F}" dt="2023-09-29T00:01:40.461" v="71"/>
          <ac:spMkLst>
            <pc:docMk/>
            <pc:sldMk cId="4055963355" sldId="256"/>
            <ac:spMk id="11" creationId="{1DB043B4-68C6-45B9-82AC-A5800EADB8DB}"/>
          </ac:spMkLst>
        </pc:spChg>
        <pc:spChg chg="add del">
          <ac:chgData name="Gxlo ." userId="05844212db34d6a2" providerId="Windows Live" clId="Web-{65B2F21D-4BDC-421E-BFA4-3E023E85B18F}" dt="2023-09-29T00:01:40.461" v="71"/>
          <ac:spMkLst>
            <pc:docMk/>
            <pc:sldMk cId="4055963355" sldId="256"/>
            <ac:spMk id="17" creationId="{34520CD9-5C02-4804-B8B5-9D167FDA985E}"/>
          </ac:spMkLst>
        </pc:spChg>
        <pc:spChg chg="add del">
          <ac:chgData name="Gxlo ." userId="05844212db34d6a2" providerId="Windows Live" clId="Web-{65B2F21D-4BDC-421E-BFA4-3E023E85B18F}" dt="2023-09-29T00:01:40.461" v="71"/>
          <ac:spMkLst>
            <pc:docMk/>
            <pc:sldMk cId="4055963355" sldId="256"/>
            <ac:spMk id="19" creationId="{7AEC842D-C905-4DEA-B1C3-CA51995C572A}"/>
          </ac:spMkLst>
        </pc:spChg>
        <pc:spChg chg="add del">
          <ac:chgData name="Gxlo ." userId="05844212db34d6a2" providerId="Windows Live" clId="Web-{65B2F21D-4BDC-421E-BFA4-3E023E85B18F}" dt="2023-09-29T00:01:41.930" v="77"/>
          <ac:spMkLst>
            <pc:docMk/>
            <pc:sldMk cId="4055963355" sldId="256"/>
            <ac:spMk id="21" creationId="{6E0D4398-84C2-41B8-BF30-3157F7B18DF2}"/>
          </ac:spMkLst>
        </pc:spChg>
        <pc:spChg chg="add del">
          <ac:chgData name="Gxlo ." userId="05844212db34d6a2" providerId="Windows Live" clId="Web-{65B2F21D-4BDC-421E-BFA4-3E023E85B18F}" dt="2023-09-29T00:01:41.930" v="77"/>
          <ac:spMkLst>
            <pc:docMk/>
            <pc:sldMk cId="4055963355" sldId="256"/>
            <ac:spMk id="23" creationId="{1E519840-CB5B-442F-AF8C-F848E7699768}"/>
          </ac:spMkLst>
        </pc:spChg>
        <pc:spChg chg="add">
          <ac:chgData name="Gxlo ." userId="05844212db34d6a2" providerId="Windows Live" clId="Web-{65B2F21D-4BDC-421E-BFA4-3E023E85B18F}" dt="2023-09-29T00:01:42.008" v="78"/>
          <ac:spMkLst>
            <pc:docMk/>
            <pc:sldMk cId="4055963355" sldId="256"/>
            <ac:spMk id="26" creationId="{6FA9327B-0F60-46E3-AD80-CE73838567B3}"/>
          </ac:spMkLst>
        </pc:spChg>
        <pc:grpChg chg="add del">
          <ac:chgData name="Gxlo ." userId="05844212db34d6a2" providerId="Windows Live" clId="Web-{65B2F21D-4BDC-421E-BFA4-3E023E85B18F}" dt="2023-09-29T00:01:40.461" v="71"/>
          <ac:grpSpMkLst>
            <pc:docMk/>
            <pc:sldMk cId="4055963355" sldId="256"/>
            <ac:grpSpMk id="13" creationId="{4592A8CB-0B0A-43A5-86F4-712B0C469671}"/>
          </ac:grpSpMkLst>
        </pc:grpChg>
        <pc:picChg chg="add del">
          <ac:chgData name="Gxlo ." userId="05844212db34d6a2" providerId="Windows Live" clId="Web-{65B2F21D-4BDC-421E-BFA4-3E023E85B18F}" dt="2023-09-29T00:01:40.461" v="71"/>
          <ac:picMkLst>
            <pc:docMk/>
            <pc:sldMk cId="4055963355" sldId="256"/>
            <ac:picMk id="4" creationId="{C8CB17C9-AA5A-B69C-2304-1D77CDF128F8}"/>
          </ac:picMkLst>
        </pc:picChg>
        <pc:picChg chg="add del">
          <ac:chgData name="Gxlo ." userId="05844212db34d6a2" providerId="Windows Live" clId="Web-{65B2F21D-4BDC-421E-BFA4-3E023E85B18F}" dt="2023-09-29T00:01:41.930" v="77"/>
          <ac:picMkLst>
            <pc:docMk/>
            <pc:sldMk cId="4055963355" sldId="256"/>
            <ac:picMk id="22" creationId="{99FA68B3-F637-4785-2B01-283599AD7370}"/>
          </ac:picMkLst>
        </pc:picChg>
        <pc:picChg chg="add">
          <ac:chgData name="Gxlo ." userId="05844212db34d6a2" providerId="Windows Live" clId="Web-{65B2F21D-4BDC-421E-BFA4-3E023E85B18F}" dt="2023-09-29T00:01:42.008" v="78"/>
          <ac:picMkLst>
            <pc:docMk/>
            <pc:sldMk cId="4055963355" sldId="256"/>
            <ac:picMk id="27" creationId="{172F92A5-A5C0-A53D-AFBE-B5ED64510AF9}"/>
          </ac:picMkLst>
        </pc:picChg>
        <pc:cxnChg chg="add del">
          <ac:chgData name="Gxlo ." userId="05844212db34d6a2" providerId="Windows Live" clId="Web-{65B2F21D-4BDC-421E-BFA4-3E023E85B18F}" dt="2023-09-29T00:01:41.930" v="77"/>
          <ac:cxnSpMkLst>
            <pc:docMk/>
            <pc:sldMk cId="4055963355" sldId="256"/>
            <ac:cxnSpMk id="15" creationId="{6896548C-21A4-493D-B220-64E89F1EF6D7}"/>
          </ac:cxnSpMkLst>
        </pc:cxnChg>
        <pc:cxnChg chg="add del">
          <ac:chgData name="Gxlo ." userId="05844212db34d6a2" providerId="Windows Live" clId="Web-{65B2F21D-4BDC-421E-BFA4-3E023E85B18F}" dt="2023-09-29T00:01:41.930" v="77"/>
          <ac:cxnSpMkLst>
            <pc:docMk/>
            <pc:sldMk cId="4055963355" sldId="256"/>
            <ac:cxnSpMk id="24" creationId="{AC7EF422-3076-48F2-A38B-7CA851778E05}"/>
          </ac:cxnSpMkLst>
        </pc:cxnChg>
        <pc:cxnChg chg="add">
          <ac:chgData name="Gxlo ." userId="05844212db34d6a2" providerId="Windows Live" clId="Web-{65B2F21D-4BDC-421E-BFA4-3E023E85B18F}" dt="2023-09-29T00:01:42.008" v="78"/>
          <ac:cxnSpMkLst>
            <pc:docMk/>
            <pc:sldMk cId="4055963355" sldId="256"/>
            <ac:cxnSpMk id="28" creationId="{BD1C99D0-461D-4A91-81EF-CCCD798B37A1}"/>
          </ac:cxnSpMkLst>
        </pc:cxnChg>
      </pc:sldChg>
      <pc:sldChg chg="addSp modSp new">
        <pc:chgData name="Gxlo ." userId="05844212db34d6a2" providerId="Windows Live" clId="Web-{65B2F21D-4BDC-421E-BFA4-3E023E85B18F}" dt="2023-09-29T00:03:33.531" v="104"/>
        <pc:sldMkLst>
          <pc:docMk/>
          <pc:sldMk cId="2425056770" sldId="257"/>
        </pc:sldMkLst>
        <pc:spChg chg="mod">
          <ac:chgData name="Gxlo ." userId="05844212db34d6a2" providerId="Windows Live" clId="Web-{65B2F21D-4BDC-421E-BFA4-3E023E85B18F}" dt="2023-09-29T00:03:33.531" v="104"/>
          <ac:spMkLst>
            <pc:docMk/>
            <pc:sldMk cId="2425056770" sldId="257"/>
            <ac:spMk id="2" creationId="{96536D2E-3C19-789E-F053-5D863C52AB31}"/>
          </ac:spMkLst>
        </pc:spChg>
        <pc:spChg chg="mod">
          <ac:chgData name="Gxlo ." userId="05844212db34d6a2" providerId="Windows Live" clId="Web-{65B2F21D-4BDC-421E-BFA4-3E023E85B18F}" dt="2023-09-29T00:03:33.531" v="104"/>
          <ac:spMkLst>
            <pc:docMk/>
            <pc:sldMk cId="2425056770" sldId="257"/>
            <ac:spMk id="3" creationId="{551682DE-7E0B-B12A-9D0F-40D54608ED33}"/>
          </ac:spMkLst>
        </pc:spChg>
        <pc:spChg chg="add mod">
          <ac:chgData name="Gxlo ." userId="05844212db34d6a2" providerId="Windows Live" clId="Web-{65B2F21D-4BDC-421E-BFA4-3E023E85B18F}" dt="2023-09-29T00:03:33.531" v="104"/>
          <ac:spMkLst>
            <pc:docMk/>
            <pc:sldMk cId="2425056770" sldId="257"/>
            <ac:spMk id="8" creationId="{C9130FF3-5EDB-40FB-9DCA-90BEB3D5DF23}"/>
          </ac:spMkLst>
        </pc:spChg>
        <pc:spChg chg="add mod">
          <ac:chgData name="Gxlo ." userId="05844212db34d6a2" providerId="Windows Live" clId="Web-{65B2F21D-4BDC-421E-BFA4-3E023E85B18F}" dt="2023-09-29T00:03:33.531" v="104"/>
          <ac:spMkLst>
            <pc:docMk/>
            <pc:sldMk cId="2425056770" sldId="257"/>
            <ac:spMk id="10" creationId="{55B39C46-506D-44D7-AEB8-EF349EE51736}"/>
          </ac:spMkLst>
        </pc:spChg>
        <pc:spChg chg="add mod">
          <ac:chgData name="Gxlo ." userId="05844212db34d6a2" providerId="Windows Live" clId="Web-{65B2F21D-4BDC-421E-BFA4-3E023E85B18F}" dt="2023-09-29T00:03:33.531" v="104"/>
          <ac:spMkLst>
            <pc:docMk/>
            <pc:sldMk cId="2425056770" sldId="257"/>
            <ac:spMk id="12" creationId="{52768403-B88C-4BF4-9D44-D8688719AE08}"/>
          </ac:spMkLst>
        </pc:spChg>
        <pc:picChg chg="add mod ord">
          <ac:chgData name="Gxlo ." userId="05844212db34d6a2" providerId="Windows Live" clId="Web-{65B2F21D-4BDC-421E-BFA4-3E023E85B18F}" dt="2023-09-29T00:03:33.531" v="104"/>
          <ac:picMkLst>
            <pc:docMk/>
            <pc:sldMk cId="2425056770" sldId="257"/>
            <ac:picMk id="4" creationId="{1CDE0052-008D-9E67-2A3C-9299DD5A359A}"/>
          </ac:picMkLst>
        </pc:picChg>
      </pc:sldChg>
      <pc:sldChg chg="addSp modSp new">
        <pc:chgData name="Gxlo ." userId="05844212db34d6a2" providerId="Windows Live" clId="Web-{65B2F21D-4BDC-421E-BFA4-3E023E85B18F}" dt="2023-09-29T00:09:37.601" v="127" actId="14100"/>
        <pc:sldMkLst>
          <pc:docMk/>
          <pc:sldMk cId="85295727" sldId="258"/>
        </pc:sldMkLst>
        <pc:spChg chg="mod">
          <ac:chgData name="Gxlo ." userId="05844212db34d6a2" providerId="Windows Live" clId="Web-{65B2F21D-4BDC-421E-BFA4-3E023E85B18F}" dt="2023-09-29T00:07:54.266" v="122"/>
          <ac:spMkLst>
            <pc:docMk/>
            <pc:sldMk cId="85295727" sldId="258"/>
            <ac:spMk id="2" creationId="{2FE12798-D55F-DEC1-7EAD-80B92E3FB455}"/>
          </ac:spMkLst>
        </pc:spChg>
        <pc:spChg chg="mod">
          <ac:chgData name="Gxlo ." userId="05844212db34d6a2" providerId="Windows Live" clId="Web-{65B2F21D-4BDC-421E-BFA4-3E023E85B18F}" dt="2023-09-29T00:08:08.330" v="126" actId="20577"/>
          <ac:spMkLst>
            <pc:docMk/>
            <pc:sldMk cId="85295727" sldId="258"/>
            <ac:spMk id="3" creationId="{8ACC4603-D2F0-D5C0-9B81-72DE7D4ACD0D}"/>
          </ac:spMkLst>
        </pc:spChg>
        <pc:spChg chg="add mod">
          <ac:chgData name="Gxlo ." userId="05844212db34d6a2" providerId="Windows Live" clId="Web-{65B2F21D-4BDC-421E-BFA4-3E023E85B18F}" dt="2023-09-29T00:07:54.266" v="122"/>
          <ac:spMkLst>
            <pc:docMk/>
            <pc:sldMk cId="85295727" sldId="258"/>
            <ac:spMk id="8" creationId="{C9130FF3-5EDB-40FB-9DCA-90BEB3D5DF23}"/>
          </ac:spMkLst>
        </pc:spChg>
        <pc:spChg chg="add mod">
          <ac:chgData name="Gxlo ." userId="05844212db34d6a2" providerId="Windows Live" clId="Web-{65B2F21D-4BDC-421E-BFA4-3E023E85B18F}" dt="2023-09-29T00:07:54.266" v="122"/>
          <ac:spMkLst>
            <pc:docMk/>
            <pc:sldMk cId="85295727" sldId="258"/>
            <ac:spMk id="10" creationId="{55B39C46-506D-44D7-AEB8-EF349EE51736}"/>
          </ac:spMkLst>
        </pc:spChg>
        <pc:spChg chg="add mod">
          <ac:chgData name="Gxlo ." userId="05844212db34d6a2" providerId="Windows Live" clId="Web-{65B2F21D-4BDC-421E-BFA4-3E023E85B18F}" dt="2023-09-29T00:07:54.266" v="122"/>
          <ac:spMkLst>
            <pc:docMk/>
            <pc:sldMk cId="85295727" sldId="258"/>
            <ac:spMk id="12" creationId="{52768403-B88C-4BF4-9D44-D8688719AE08}"/>
          </ac:spMkLst>
        </pc:spChg>
        <pc:picChg chg="add mod ord">
          <ac:chgData name="Gxlo ." userId="05844212db34d6a2" providerId="Windows Live" clId="Web-{65B2F21D-4BDC-421E-BFA4-3E023E85B18F}" dt="2023-09-29T00:09:37.601" v="127" actId="14100"/>
          <ac:picMkLst>
            <pc:docMk/>
            <pc:sldMk cId="85295727" sldId="258"/>
            <ac:picMk id="4" creationId="{0E11A207-9237-5333-686A-70FDE81BADFE}"/>
          </ac:picMkLst>
        </pc:picChg>
      </pc:sldChg>
      <pc:sldChg chg="addSp modSp">
        <pc:chgData name="Gxlo ." userId="05844212db34d6a2" providerId="Windows Live" clId="Web-{65B2F21D-4BDC-421E-BFA4-3E023E85B18F}" dt="2023-09-29T00:15:43.844" v="137" actId="14100"/>
        <pc:sldMkLst>
          <pc:docMk/>
          <pc:sldMk cId="3295183078" sldId="259"/>
        </pc:sldMkLst>
        <pc:spChg chg="mod">
          <ac:chgData name="Gxlo ." userId="05844212db34d6a2" providerId="Windows Live" clId="Web-{65B2F21D-4BDC-421E-BFA4-3E023E85B18F}" dt="2023-09-29T00:15:25.921" v="134"/>
          <ac:spMkLst>
            <pc:docMk/>
            <pc:sldMk cId="3295183078" sldId="259"/>
            <ac:spMk id="2" creationId="{180331DC-35CB-2FD4-0774-33F4B6568C9B}"/>
          </ac:spMkLst>
        </pc:spChg>
        <pc:spChg chg="mod">
          <ac:chgData name="Gxlo ." userId="05844212db34d6a2" providerId="Windows Live" clId="Web-{65B2F21D-4BDC-421E-BFA4-3E023E85B18F}" dt="2023-09-29T00:15:25.921" v="134"/>
          <ac:spMkLst>
            <pc:docMk/>
            <pc:sldMk cId="3295183078" sldId="259"/>
            <ac:spMk id="3" creationId="{BE0113DE-0156-0DF5-2118-E74AC25541D3}"/>
          </ac:spMkLst>
        </pc:spChg>
        <pc:spChg chg="mod">
          <ac:chgData name="Gxlo ." userId="05844212db34d6a2" providerId="Windows Live" clId="Web-{65B2F21D-4BDC-421E-BFA4-3E023E85B18F}" dt="2023-09-29T00:15:13.373" v="132"/>
          <ac:spMkLst>
            <pc:docMk/>
            <pc:sldMk cId="3295183078" sldId="259"/>
            <ac:spMk id="1034" creationId="{D73A9451-6C04-4EAB-BE98-3DBFDE9ACCEA}"/>
          </ac:spMkLst>
        </pc:spChg>
        <pc:spChg chg="mod">
          <ac:chgData name="Gxlo ." userId="05844212db34d6a2" providerId="Windows Live" clId="Web-{65B2F21D-4BDC-421E-BFA4-3E023E85B18F}" dt="2023-09-29T00:15:13.373" v="132"/>
          <ac:spMkLst>
            <pc:docMk/>
            <pc:sldMk cId="3295183078" sldId="259"/>
            <ac:spMk id="1036" creationId="{AB7ADB87-B7F5-45DE-813F-07A35900A74C}"/>
          </ac:spMkLst>
        </pc:spChg>
        <pc:spChg chg="add mod">
          <ac:chgData name="Gxlo ." userId="05844212db34d6a2" providerId="Windows Live" clId="Web-{65B2F21D-4BDC-421E-BFA4-3E023E85B18F}" dt="2023-09-29T00:15:25.921" v="134"/>
          <ac:spMkLst>
            <pc:docMk/>
            <pc:sldMk cId="3295183078" sldId="259"/>
            <ac:spMk id="1041" creationId="{7A9EDE29-E0C6-4D46-9E25-79324E6DF5DA}"/>
          </ac:spMkLst>
        </pc:spChg>
        <pc:picChg chg="mod ord">
          <ac:chgData name="Gxlo ." userId="05844212db34d6a2" providerId="Windows Live" clId="Web-{65B2F21D-4BDC-421E-BFA4-3E023E85B18F}" dt="2023-09-29T00:15:43.844" v="137" actId="14100"/>
          <ac:picMkLst>
            <pc:docMk/>
            <pc:sldMk cId="3295183078" sldId="259"/>
            <ac:picMk id="1026" creationId="{DD4CD123-AB9D-0FE7-46AE-55B0553D267C}"/>
          </ac:picMkLst>
        </pc:picChg>
      </pc:sldChg>
      <pc:sldChg chg="addSp modSp">
        <pc:chgData name="Gxlo ." userId="05844212db34d6a2" providerId="Windows Live" clId="Web-{65B2F21D-4BDC-421E-BFA4-3E023E85B18F}" dt="2023-09-29T00:19:12.217" v="157" actId="20577"/>
        <pc:sldMkLst>
          <pc:docMk/>
          <pc:sldMk cId="2570990605" sldId="260"/>
        </pc:sldMkLst>
        <pc:spChg chg="mod">
          <ac:chgData name="Gxlo ." userId="05844212db34d6a2" providerId="Windows Live" clId="Web-{65B2F21D-4BDC-421E-BFA4-3E023E85B18F}" dt="2023-09-29T00:18:39.089" v="150"/>
          <ac:spMkLst>
            <pc:docMk/>
            <pc:sldMk cId="2570990605" sldId="260"/>
            <ac:spMk id="2" creationId="{8155ABB3-4860-0BFC-57AE-B49AC6DC59D1}"/>
          </ac:spMkLst>
        </pc:spChg>
        <pc:spChg chg="mod">
          <ac:chgData name="Gxlo ." userId="05844212db34d6a2" providerId="Windows Live" clId="Web-{65B2F21D-4BDC-421E-BFA4-3E023E85B18F}" dt="2023-09-29T00:19:12.217" v="157" actId="20577"/>
          <ac:spMkLst>
            <pc:docMk/>
            <pc:sldMk cId="2570990605" sldId="260"/>
            <ac:spMk id="3" creationId="{78D9EADF-FEC8-1209-EEF5-04E16752FFB7}"/>
          </ac:spMkLst>
        </pc:spChg>
        <pc:spChg chg="add">
          <ac:chgData name="Gxlo ." userId="05844212db34d6a2" providerId="Windows Live" clId="Web-{65B2F21D-4BDC-421E-BFA4-3E023E85B18F}" dt="2023-09-29T00:18:39.089" v="150"/>
          <ac:spMkLst>
            <pc:docMk/>
            <pc:sldMk cId="2570990605" sldId="260"/>
            <ac:spMk id="8" creationId="{C9130FF3-5EDB-40FB-9DCA-90BEB3D5DF23}"/>
          </ac:spMkLst>
        </pc:spChg>
        <pc:spChg chg="add">
          <ac:chgData name="Gxlo ." userId="05844212db34d6a2" providerId="Windows Live" clId="Web-{65B2F21D-4BDC-421E-BFA4-3E023E85B18F}" dt="2023-09-29T00:18:39.089" v="150"/>
          <ac:spMkLst>
            <pc:docMk/>
            <pc:sldMk cId="2570990605" sldId="260"/>
            <ac:spMk id="10" creationId="{55B39C46-506D-44D7-AEB8-EF349EE51736}"/>
          </ac:spMkLst>
        </pc:spChg>
        <pc:spChg chg="add">
          <ac:chgData name="Gxlo ." userId="05844212db34d6a2" providerId="Windows Live" clId="Web-{65B2F21D-4BDC-421E-BFA4-3E023E85B18F}" dt="2023-09-29T00:18:39.089" v="150"/>
          <ac:spMkLst>
            <pc:docMk/>
            <pc:sldMk cId="2570990605" sldId="260"/>
            <ac:spMk id="12" creationId="{52768403-B88C-4BF4-9D44-D8688719AE08}"/>
          </ac:spMkLst>
        </pc:spChg>
      </pc:sldChg>
      <pc:sldChg chg="addSp modSp">
        <pc:chgData name="Gxlo ." userId="05844212db34d6a2" providerId="Windows Live" clId="Web-{65B2F21D-4BDC-421E-BFA4-3E023E85B18F}" dt="2023-09-29T00:18:46.465" v="151"/>
        <pc:sldMkLst>
          <pc:docMk/>
          <pc:sldMk cId="1809305621" sldId="261"/>
        </pc:sldMkLst>
        <pc:spChg chg="mod">
          <ac:chgData name="Gxlo ." userId="05844212db34d6a2" providerId="Windows Live" clId="Web-{65B2F21D-4BDC-421E-BFA4-3E023E85B18F}" dt="2023-09-29T00:18:46.465" v="151"/>
          <ac:spMkLst>
            <pc:docMk/>
            <pc:sldMk cId="1809305621" sldId="261"/>
            <ac:spMk id="2" creationId="{5442DE23-EB22-1896-695A-2C82F068A949}"/>
          </ac:spMkLst>
        </pc:spChg>
        <pc:spChg chg="mod">
          <ac:chgData name="Gxlo ." userId="05844212db34d6a2" providerId="Windows Live" clId="Web-{65B2F21D-4BDC-421E-BFA4-3E023E85B18F}" dt="2023-09-29T00:18:46.465" v="151"/>
          <ac:spMkLst>
            <pc:docMk/>
            <pc:sldMk cId="1809305621" sldId="261"/>
            <ac:spMk id="3" creationId="{5DC75D60-06C6-3552-C97C-A83625BF534A}"/>
          </ac:spMkLst>
        </pc:spChg>
        <pc:spChg chg="add">
          <ac:chgData name="Gxlo ." userId="05844212db34d6a2" providerId="Windows Live" clId="Web-{65B2F21D-4BDC-421E-BFA4-3E023E85B18F}" dt="2023-09-29T00:18:46.465" v="151"/>
          <ac:spMkLst>
            <pc:docMk/>
            <pc:sldMk cId="1809305621" sldId="261"/>
            <ac:spMk id="8" creationId="{0DB0A489-2D8B-4649-B9B6-69A8556DBCB9}"/>
          </ac:spMkLst>
        </pc:spChg>
        <pc:spChg chg="add">
          <ac:chgData name="Gxlo ." userId="05844212db34d6a2" providerId="Windows Live" clId="Web-{65B2F21D-4BDC-421E-BFA4-3E023E85B18F}" dt="2023-09-29T00:18:46.465" v="151"/>
          <ac:spMkLst>
            <pc:docMk/>
            <pc:sldMk cId="1809305621" sldId="261"/>
            <ac:spMk id="10" creationId="{A4B20435-2D65-4C61-926E-4E9E142D6321}"/>
          </ac:spMkLst>
        </pc:spChg>
        <pc:spChg chg="add">
          <ac:chgData name="Gxlo ." userId="05844212db34d6a2" providerId="Windows Live" clId="Web-{65B2F21D-4BDC-421E-BFA4-3E023E85B18F}" dt="2023-09-29T00:18:46.465" v="151"/>
          <ac:spMkLst>
            <pc:docMk/>
            <pc:sldMk cId="1809305621" sldId="261"/>
            <ac:spMk id="12" creationId="{D17D7EA4-02EF-4F44-AC63-465DB894E157}"/>
          </ac:spMkLst>
        </pc:spChg>
      </pc:sldChg>
      <pc:sldChg chg="addSp delSp modSp mod setBg">
        <pc:chgData name="Gxlo ." userId="05844212db34d6a2" providerId="Windows Live" clId="Web-{65B2F21D-4BDC-421E-BFA4-3E023E85B18F}" dt="2023-09-29T02:02:51.391" v="161"/>
        <pc:sldMkLst>
          <pc:docMk/>
          <pc:sldMk cId="4142127141" sldId="262"/>
        </pc:sldMkLst>
        <pc:spChg chg="mod">
          <ac:chgData name="Gxlo ." userId="05844212db34d6a2" providerId="Windows Live" clId="Web-{65B2F21D-4BDC-421E-BFA4-3E023E85B18F}" dt="2023-09-29T02:02:51.391" v="161"/>
          <ac:spMkLst>
            <pc:docMk/>
            <pc:sldMk cId="4142127141" sldId="262"/>
            <ac:spMk id="2" creationId="{9888F455-0C7D-BF49-6238-61245163972B}"/>
          </ac:spMkLst>
        </pc:spChg>
        <pc:spChg chg="mod">
          <ac:chgData name="Gxlo ." userId="05844212db34d6a2" providerId="Windows Live" clId="Web-{65B2F21D-4BDC-421E-BFA4-3E023E85B18F}" dt="2023-09-29T02:02:51.391" v="161"/>
          <ac:spMkLst>
            <pc:docMk/>
            <pc:sldMk cId="4142127141" sldId="262"/>
            <ac:spMk id="3" creationId="{248D6E85-908D-460B-0C8D-F191CB0AAC15}"/>
          </ac:spMkLst>
        </pc:spChg>
        <pc:spChg chg="del">
          <ac:chgData name="Gxlo ." userId="05844212db34d6a2" providerId="Windows Live" clId="Web-{65B2F21D-4BDC-421E-BFA4-3E023E85B18F}" dt="2023-09-29T02:02:51.391" v="161"/>
          <ac:spMkLst>
            <pc:docMk/>
            <pc:sldMk cId="4142127141" sldId="262"/>
            <ac:spMk id="8" creationId="{6E9381A5-DFBB-4B95-B7BC-AFB0897BDD39}"/>
          </ac:spMkLst>
        </pc:spChg>
        <pc:spChg chg="add">
          <ac:chgData name="Gxlo ." userId="05844212db34d6a2" providerId="Windows Live" clId="Web-{65B2F21D-4BDC-421E-BFA4-3E023E85B18F}" dt="2023-09-29T02:02:51.391" v="161"/>
          <ac:spMkLst>
            <pc:docMk/>
            <pc:sldMk cId="4142127141" sldId="262"/>
            <ac:spMk id="15" creationId="{C9130FF3-5EDB-40FB-9DCA-90BEB3D5DF23}"/>
          </ac:spMkLst>
        </pc:spChg>
        <pc:spChg chg="add">
          <ac:chgData name="Gxlo ." userId="05844212db34d6a2" providerId="Windows Live" clId="Web-{65B2F21D-4BDC-421E-BFA4-3E023E85B18F}" dt="2023-09-29T02:02:51.391" v="161"/>
          <ac:spMkLst>
            <pc:docMk/>
            <pc:sldMk cId="4142127141" sldId="262"/>
            <ac:spMk id="17" creationId="{55B39C46-506D-44D7-AEB8-EF349EE51736}"/>
          </ac:spMkLst>
        </pc:spChg>
        <pc:spChg chg="add">
          <ac:chgData name="Gxlo ." userId="05844212db34d6a2" providerId="Windows Live" clId="Web-{65B2F21D-4BDC-421E-BFA4-3E023E85B18F}" dt="2023-09-29T02:02:51.391" v="161"/>
          <ac:spMkLst>
            <pc:docMk/>
            <pc:sldMk cId="4142127141" sldId="262"/>
            <ac:spMk id="19" creationId="{52768403-B88C-4BF4-9D44-D8688719AE08}"/>
          </ac:spMkLst>
        </pc:spChg>
        <pc:cxnChg chg="del">
          <ac:chgData name="Gxlo ." userId="05844212db34d6a2" providerId="Windows Live" clId="Web-{65B2F21D-4BDC-421E-BFA4-3E023E85B18F}" dt="2023-09-29T02:02:51.391" v="161"/>
          <ac:cxnSpMkLst>
            <pc:docMk/>
            <pc:sldMk cId="4142127141" sldId="262"/>
            <ac:cxnSpMk id="10" creationId="{B5A4A5E9-8427-439C-A3EB-48C612A3D9E2}"/>
          </ac:cxnSpMkLst>
        </pc:cxnChg>
      </pc:sldChg>
      <pc:sldChg chg="addSp delSp modSp mod setBg modClrScheme chgLayout">
        <pc:chgData name="Gxlo ." userId="05844212db34d6a2" providerId="Windows Live" clId="Web-{65B2F21D-4BDC-421E-BFA4-3E023E85B18F}" dt="2023-09-29T02:03:15.126" v="165" actId="20577"/>
        <pc:sldMkLst>
          <pc:docMk/>
          <pc:sldMk cId="3162418119" sldId="263"/>
        </pc:sldMkLst>
        <pc:spChg chg="mod">
          <ac:chgData name="Gxlo ." userId="05844212db34d6a2" providerId="Windows Live" clId="Web-{65B2F21D-4BDC-421E-BFA4-3E023E85B18F}" dt="2023-09-29T02:03:07.751" v="164" actId="20577"/>
          <ac:spMkLst>
            <pc:docMk/>
            <pc:sldMk cId="3162418119" sldId="263"/>
            <ac:spMk id="2" creationId="{E3168832-6BED-3DCF-FC64-DA2EC8EAEDEC}"/>
          </ac:spMkLst>
        </pc:spChg>
        <pc:spChg chg="mod ord">
          <ac:chgData name="Gxlo ." userId="05844212db34d6a2" providerId="Windows Live" clId="Web-{65B2F21D-4BDC-421E-BFA4-3E023E85B18F}" dt="2023-09-29T02:03:15.126" v="165" actId="20577"/>
          <ac:spMkLst>
            <pc:docMk/>
            <pc:sldMk cId="3162418119" sldId="263"/>
            <ac:spMk id="3" creationId="{07847558-C31F-DD01-98E3-BCD35179AF9B}"/>
          </ac:spMkLst>
        </pc:spChg>
        <pc:spChg chg="del">
          <ac:chgData name="Gxlo ." userId="05844212db34d6a2" providerId="Windows Live" clId="Web-{65B2F21D-4BDC-421E-BFA4-3E023E85B18F}" dt="2023-09-29T02:03:01.688" v="162"/>
          <ac:spMkLst>
            <pc:docMk/>
            <pc:sldMk cId="3162418119" sldId="263"/>
            <ac:spMk id="10" creationId="{E2854FB4-497A-4904-92CC-4C2786A1E1CE}"/>
          </ac:spMkLst>
        </pc:spChg>
        <pc:spChg chg="add mod">
          <ac:chgData name="Gxlo ." userId="05844212db34d6a2" providerId="Windows Live" clId="Web-{65B2F21D-4BDC-421E-BFA4-3E023E85B18F}" dt="2023-09-29T02:03:01.688" v="162"/>
          <ac:spMkLst>
            <pc:docMk/>
            <pc:sldMk cId="3162418119" sldId="263"/>
            <ac:spMk id="17" creationId="{7A9EDE29-E0C6-4D46-9E25-79324E6DF5DA}"/>
          </ac:spMkLst>
        </pc:spChg>
        <pc:spChg chg="add mod">
          <ac:chgData name="Gxlo ." userId="05844212db34d6a2" providerId="Windows Live" clId="Web-{65B2F21D-4BDC-421E-BFA4-3E023E85B18F}" dt="2023-09-29T02:03:01.688" v="162"/>
          <ac:spMkLst>
            <pc:docMk/>
            <pc:sldMk cId="3162418119" sldId="263"/>
            <ac:spMk id="19" creationId="{FC4315EF-4DA4-4F53-AD57-9AEA11A06741}"/>
          </ac:spMkLst>
        </pc:spChg>
        <pc:spChg chg="add mod">
          <ac:chgData name="Gxlo ." userId="05844212db34d6a2" providerId="Windows Live" clId="Web-{65B2F21D-4BDC-421E-BFA4-3E023E85B18F}" dt="2023-09-29T02:03:01.688" v="162"/>
          <ac:spMkLst>
            <pc:docMk/>
            <pc:sldMk cId="3162418119" sldId="263"/>
            <ac:spMk id="21" creationId="{F664BE16-65FE-4E58-BF5C-475E8F8EA464}"/>
          </ac:spMkLst>
        </pc:spChg>
        <pc:picChg chg="mod">
          <ac:chgData name="Gxlo ." userId="05844212db34d6a2" providerId="Windows Live" clId="Web-{65B2F21D-4BDC-421E-BFA4-3E023E85B18F}" dt="2023-09-29T02:03:01.688" v="162"/>
          <ac:picMkLst>
            <pc:docMk/>
            <pc:sldMk cId="3162418119" sldId="263"/>
            <ac:picMk id="5" creationId="{04874F6C-26A3-2455-F31B-519888ABAC9E}"/>
          </ac:picMkLst>
        </pc:picChg>
        <pc:cxnChg chg="del">
          <ac:chgData name="Gxlo ." userId="05844212db34d6a2" providerId="Windows Live" clId="Web-{65B2F21D-4BDC-421E-BFA4-3E023E85B18F}" dt="2023-09-29T02:03:01.688" v="162"/>
          <ac:cxnSpMkLst>
            <pc:docMk/>
            <pc:sldMk cId="3162418119" sldId="263"/>
            <ac:cxnSpMk id="12" creationId="{BF883E84-3640-43A5-9526-442521C03ABD}"/>
          </ac:cxnSpMkLst>
        </pc:cxnChg>
      </pc:sldChg>
      <pc:sldMasterChg chg="add del addSldLayout delSldLayout">
        <pc:chgData name="Gxlo ." userId="05844212db34d6a2" providerId="Windows Live" clId="Web-{65B2F21D-4BDC-421E-BFA4-3E023E85B18F}" dt="2023-09-29T00:01:42.008" v="78"/>
        <pc:sldMasterMkLst>
          <pc:docMk/>
          <pc:sldMasterMk cId="146606760" sldId="2147483648"/>
        </pc:sldMasterMkLst>
        <pc:sldLayoutChg chg="add del">
          <pc:chgData name="Gxlo ." userId="05844212db34d6a2" providerId="Windows Live" clId="Web-{65B2F21D-4BDC-421E-BFA4-3E023E85B18F}" dt="2023-09-29T00:01:42.008" v="78"/>
          <pc:sldLayoutMkLst>
            <pc:docMk/>
            <pc:sldMasterMk cId="146606760" sldId="2147483648"/>
            <pc:sldLayoutMk cId="2896157416" sldId="2147483649"/>
          </pc:sldLayoutMkLst>
        </pc:sldLayoutChg>
        <pc:sldLayoutChg chg="add del">
          <pc:chgData name="Gxlo ." userId="05844212db34d6a2" providerId="Windows Live" clId="Web-{65B2F21D-4BDC-421E-BFA4-3E023E85B18F}" dt="2023-09-29T00:01:42.008" v="78"/>
          <pc:sldLayoutMkLst>
            <pc:docMk/>
            <pc:sldMasterMk cId="146606760" sldId="2147483648"/>
            <pc:sldLayoutMk cId="1489794088" sldId="2147483650"/>
          </pc:sldLayoutMkLst>
        </pc:sldLayoutChg>
        <pc:sldLayoutChg chg="add del">
          <pc:chgData name="Gxlo ." userId="05844212db34d6a2" providerId="Windows Live" clId="Web-{65B2F21D-4BDC-421E-BFA4-3E023E85B18F}" dt="2023-09-29T00:01:42.008" v="78"/>
          <pc:sldLayoutMkLst>
            <pc:docMk/>
            <pc:sldMasterMk cId="146606760" sldId="2147483648"/>
            <pc:sldLayoutMk cId="1015930997" sldId="2147483651"/>
          </pc:sldLayoutMkLst>
        </pc:sldLayoutChg>
        <pc:sldLayoutChg chg="add del">
          <pc:chgData name="Gxlo ." userId="05844212db34d6a2" providerId="Windows Live" clId="Web-{65B2F21D-4BDC-421E-BFA4-3E023E85B18F}" dt="2023-09-29T00:01:42.008" v="78"/>
          <pc:sldLayoutMkLst>
            <pc:docMk/>
            <pc:sldMasterMk cId="146606760" sldId="2147483648"/>
            <pc:sldLayoutMk cId="3966403691" sldId="2147483652"/>
          </pc:sldLayoutMkLst>
        </pc:sldLayoutChg>
        <pc:sldLayoutChg chg="add del">
          <pc:chgData name="Gxlo ." userId="05844212db34d6a2" providerId="Windows Live" clId="Web-{65B2F21D-4BDC-421E-BFA4-3E023E85B18F}" dt="2023-09-29T00:01:42.008" v="78"/>
          <pc:sldLayoutMkLst>
            <pc:docMk/>
            <pc:sldMasterMk cId="146606760" sldId="2147483648"/>
            <pc:sldLayoutMk cId="648274756" sldId="2147483653"/>
          </pc:sldLayoutMkLst>
        </pc:sldLayoutChg>
        <pc:sldLayoutChg chg="add del">
          <pc:chgData name="Gxlo ." userId="05844212db34d6a2" providerId="Windows Live" clId="Web-{65B2F21D-4BDC-421E-BFA4-3E023E85B18F}" dt="2023-09-29T00:01:42.008" v="78"/>
          <pc:sldLayoutMkLst>
            <pc:docMk/>
            <pc:sldMasterMk cId="146606760" sldId="2147483648"/>
            <pc:sldLayoutMk cId="1535041880" sldId="2147483654"/>
          </pc:sldLayoutMkLst>
        </pc:sldLayoutChg>
        <pc:sldLayoutChg chg="add del">
          <pc:chgData name="Gxlo ." userId="05844212db34d6a2" providerId="Windows Live" clId="Web-{65B2F21D-4BDC-421E-BFA4-3E023E85B18F}" dt="2023-09-29T00:01:42.008" v="78"/>
          <pc:sldLayoutMkLst>
            <pc:docMk/>
            <pc:sldMasterMk cId="146606760" sldId="2147483648"/>
            <pc:sldLayoutMk cId="1124676501" sldId="2147483655"/>
          </pc:sldLayoutMkLst>
        </pc:sldLayoutChg>
        <pc:sldLayoutChg chg="add del">
          <pc:chgData name="Gxlo ." userId="05844212db34d6a2" providerId="Windows Live" clId="Web-{65B2F21D-4BDC-421E-BFA4-3E023E85B18F}" dt="2023-09-29T00:01:42.008" v="78"/>
          <pc:sldLayoutMkLst>
            <pc:docMk/>
            <pc:sldMasterMk cId="146606760" sldId="2147483648"/>
            <pc:sldLayoutMk cId="2380350552" sldId="2147483656"/>
          </pc:sldLayoutMkLst>
        </pc:sldLayoutChg>
        <pc:sldLayoutChg chg="add del">
          <pc:chgData name="Gxlo ." userId="05844212db34d6a2" providerId="Windows Live" clId="Web-{65B2F21D-4BDC-421E-BFA4-3E023E85B18F}" dt="2023-09-29T00:01:42.008" v="78"/>
          <pc:sldLayoutMkLst>
            <pc:docMk/>
            <pc:sldMasterMk cId="146606760" sldId="2147483648"/>
            <pc:sldLayoutMk cId="338474127" sldId="2147483657"/>
          </pc:sldLayoutMkLst>
        </pc:sldLayoutChg>
        <pc:sldLayoutChg chg="add del">
          <pc:chgData name="Gxlo ." userId="05844212db34d6a2" providerId="Windows Live" clId="Web-{65B2F21D-4BDC-421E-BFA4-3E023E85B18F}" dt="2023-09-29T00:01:42.008" v="78"/>
          <pc:sldLayoutMkLst>
            <pc:docMk/>
            <pc:sldMasterMk cId="146606760" sldId="2147483648"/>
            <pc:sldLayoutMk cId="2116115506" sldId="2147483658"/>
          </pc:sldLayoutMkLst>
        </pc:sldLayoutChg>
        <pc:sldLayoutChg chg="add del">
          <pc:chgData name="Gxlo ." userId="05844212db34d6a2" providerId="Windows Live" clId="Web-{65B2F21D-4BDC-421E-BFA4-3E023E85B18F}" dt="2023-09-29T00:01:42.008" v="78"/>
          <pc:sldLayoutMkLst>
            <pc:docMk/>
            <pc:sldMasterMk cId="146606760" sldId="2147483648"/>
            <pc:sldLayoutMk cId="3890590105" sldId="2147483659"/>
          </pc:sldLayoutMkLst>
        </pc:sldLayoutChg>
      </pc:sldMasterChg>
      <pc:sldMasterChg chg="add del replId addSldLayout delSldLayout">
        <pc:chgData name="Gxlo ." userId="05844212db34d6a2" providerId="Windows Live" clId="Web-{65B2F21D-4BDC-421E-BFA4-3E023E85B18F}" dt="2023-09-29T00:01:40.461" v="71"/>
        <pc:sldMasterMkLst>
          <pc:docMk/>
          <pc:sldMasterMk cId="998269922" sldId="2147483660"/>
        </pc:sldMasterMkLst>
        <pc:sldLayoutChg chg="add del">
          <pc:chgData name="Gxlo ." userId="05844212db34d6a2" providerId="Windows Live" clId="Web-{65B2F21D-4BDC-421E-BFA4-3E023E85B18F}" dt="2023-09-29T00:01:40.461" v="71"/>
          <pc:sldLayoutMkLst>
            <pc:docMk/>
            <pc:sldMasterMk cId="998269922" sldId="2147483660"/>
            <pc:sldLayoutMk cId="3022075944" sldId="2147483661"/>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1555645669" sldId="2147483662"/>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392398662" sldId="2147483663"/>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2531947060" sldId="2147483664"/>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891138385" sldId="2147483665"/>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1001888565" sldId="2147483666"/>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188618922" sldId="2147483667"/>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2586347833" sldId="2147483668"/>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4292582171" sldId="2147483669"/>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2278955666" sldId="2147483670"/>
          </pc:sldLayoutMkLst>
        </pc:sldLayoutChg>
        <pc:sldLayoutChg chg="add del replId">
          <pc:chgData name="Gxlo ." userId="05844212db34d6a2" providerId="Windows Live" clId="Web-{65B2F21D-4BDC-421E-BFA4-3E023E85B18F}" dt="2023-09-29T00:01:40.461" v="71"/>
          <pc:sldLayoutMkLst>
            <pc:docMk/>
            <pc:sldMasterMk cId="998269922" sldId="2147483660"/>
            <pc:sldLayoutMk cId="3036719111" sldId="2147483671"/>
          </pc:sldLayoutMkLst>
        </pc:sldLayoutChg>
      </pc:sldMasterChg>
      <pc:sldMasterChg chg="add addSldLayout">
        <pc:chgData name="Gxlo ." userId="05844212db34d6a2" providerId="Windows Live" clId="Web-{65B2F21D-4BDC-421E-BFA4-3E023E85B18F}" dt="2023-09-29T00:01:42.008" v="78"/>
        <pc:sldMasterMkLst>
          <pc:docMk/>
          <pc:sldMasterMk cId="3978306417" sldId="2147483673"/>
        </pc:sldMasterMkLst>
        <pc:sldLayoutChg chg="add">
          <pc:chgData name="Gxlo ." userId="05844212db34d6a2" providerId="Windows Live" clId="Web-{65B2F21D-4BDC-421E-BFA4-3E023E85B18F}" dt="2023-09-29T00:01:42.008" v="78"/>
          <pc:sldLayoutMkLst>
            <pc:docMk/>
            <pc:sldMasterMk cId="3978306417" sldId="2147483673"/>
            <pc:sldLayoutMk cId="1717097824" sldId="2147483662"/>
          </pc:sldLayoutMkLst>
        </pc:sldLayoutChg>
        <pc:sldLayoutChg chg="add">
          <pc:chgData name="Gxlo ." userId="05844212db34d6a2" providerId="Windows Live" clId="Web-{65B2F21D-4BDC-421E-BFA4-3E023E85B18F}" dt="2023-09-29T00:01:42.008" v="78"/>
          <pc:sldLayoutMkLst>
            <pc:docMk/>
            <pc:sldMasterMk cId="3978306417" sldId="2147483673"/>
            <pc:sldLayoutMk cId="3173309294" sldId="2147483663"/>
          </pc:sldLayoutMkLst>
        </pc:sldLayoutChg>
        <pc:sldLayoutChg chg="add">
          <pc:chgData name="Gxlo ." userId="05844212db34d6a2" providerId="Windows Live" clId="Web-{65B2F21D-4BDC-421E-BFA4-3E023E85B18F}" dt="2023-09-29T00:01:42.008" v="78"/>
          <pc:sldLayoutMkLst>
            <pc:docMk/>
            <pc:sldMasterMk cId="3978306417" sldId="2147483673"/>
            <pc:sldLayoutMk cId="580905906" sldId="2147483664"/>
          </pc:sldLayoutMkLst>
        </pc:sldLayoutChg>
        <pc:sldLayoutChg chg="add">
          <pc:chgData name="Gxlo ." userId="05844212db34d6a2" providerId="Windows Live" clId="Web-{65B2F21D-4BDC-421E-BFA4-3E023E85B18F}" dt="2023-09-29T00:01:42.008" v="78"/>
          <pc:sldLayoutMkLst>
            <pc:docMk/>
            <pc:sldMasterMk cId="3978306417" sldId="2147483673"/>
            <pc:sldLayoutMk cId="4127162459" sldId="2147483665"/>
          </pc:sldLayoutMkLst>
        </pc:sldLayoutChg>
        <pc:sldLayoutChg chg="add">
          <pc:chgData name="Gxlo ." userId="05844212db34d6a2" providerId="Windows Live" clId="Web-{65B2F21D-4BDC-421E-BFA4-3E023E85B18F}" dt="2023-09-29T00:01:42.008" v="78"/>
          <pc:sldLayoutMkLst>
            <pc:docMk/>
            <pc:sldMasterMk cId="3978306417" sldId="2147483673"/>
            <pc:sldLayoutMk cId="3080847433" sldId="2147483666"/>
          </pc:sldLayoutMkLst>
        </pc:sldLayoutChg>
        <pc:sldLayoutChg chg="add">
          <pc:chgData name="Gxlo ." userId="05844212db34d6a2" providerId="Windows Live" clId="Web-{65B2F21D-4BDC-421E-BFA4-3E023E85B18F}" dt="2023-09-29T00:01:42.008" v="78"/>
          <pc:sldLayoutMkLst>
            <pc:docMk/>
            <pc:sldMasterMk cId="3978306417" sldId="2147483673"/>
            <pc:sldLayoutMk cId="3044882651" sldId="2147483667"/>
          </pc:sldLayoutMkLst>
        </pc:sldLayoutChg>
        <pc:sldLayoutChg chg="add">
          <pc:chgData name="Gxlo ." userId="05844212db34d6a2" providerId="Windows Live" clId="Web-{65B2F21D-4BDC-421E-BFA4-3E023E85B18F}" dt="2023-09-29T00:01:42.008" v="78"/>
          <pc:sldLayoutMkLst>
            <pc:docMk/>
            <pc:sldMasterMk cId="3978306417" sldId="2147483673"/>
            <pc:sldLayoutMk cId="3826841974" sldId="2147483668"/>
          </pc:sldLayoutMkLst>
        </pc:sldLayoutChg>
        <pc:sldLayoutChg chg="add">
          <pc:chgData name="Gxlo ." userId="05844212db34d6a2" providerId="Windows Live" clId="Web-{65B2F21D-4BDC-421E-BFA4-3E023E85B18F}" dt="2023-09-29T00:01:42.008" v="78"/>
          <pc:sldLayoutMkLst>
            <pc:docMk/>
            <pc:sldMasterMk cId="3978306417" sldId="2147483673"/>
            <pc:sldLayoutMk cId="296278793" sldId="2147483669"/>
          </pc:sldLayoutMkLst>
        </pc:sldLayoutChg>
        <pc:sldLayoutChg chg="add">
          <pc:chgData name="Gxlo ." userId="05844212db34d6a2" providerId="Windows Live" clId="Web-{65B2F21D-4BDC-421E-BFA4-3E023E85B18F}" dt="2023-09-29T00:01:42.008" v="78"/>
          <pc:sldLayoutMkLst>
            <pc:docMk/>
            <pc:sldMasterMk cId="3978306417" sldId="2147483673"/>
            <pc:sldLayoutMk cId="2572532587" sldId="2147483670"/>
          </pc:sldLayoutMkLst>
        </pc:sldLayoutChg>
        <pc:sldLayoutChg chg="add">
          <pc:chgData name="Gxlo ." userId="05844212db34d6a2" providerId="Windows Live" clId="Web-{65B2F21D-4BDC-421E-BFA4-3E023E85B18F}" dt="2023-09-29T00:01:42.008" v="78"/>
          <pc:sldLayoutMkLst>
            <pc:docMk/>
            <pc:sldMasterMk cId="3978306417" sldId="2147483673"/>
            <pc:sldLayoutMk cId="2885197052" sldId="2147483671"/>
          </pc:sldLayoutMkLst>
        </pc:sldLayoutChg>
        <pc:sldLayoutChg chg="add">
          <pc:chgData name="Gxlo ." userId="05844212db34d6a2" providerId="Windows Live" clId="Web-{65B2F21D-4BDC-421E-BFA4-3E023E85B18F}" dt="2023-09-29T00:01:42.008" v="78"/>
          <pc:sldLayoutMkLst>
            <pc:docMk/>
            <pc:sldMasterMk cId="3978306417" sldId="2147483673"/>
            <pc:sldLayoutMk cId="4043197874" sldId="2147483672"/>
          </pc:sldLayoutMkLst>
        </pc:sldLayoutChg>
      </pc:sldMasterChg>
      <pc:sldMasterChg chg="add del addSldLayout delSldLayout">
        <pc:chgData name="Gxlo ." userId="05844212db34d6a2" providerId="Windows Live" clId="Web-{65B2F21D-4BDC-421E-BFA4-3E023E85B18F}" dt="2023-09-29T00:01:41.930" v="77"/>
        <pc:sldMasterMkLst>
          <pc:docMk/>
          <pc:sldMasterMk cId="2858074854" sldId="2147483686"/>
        </pc:sldMasterMkLst>
        <pc:sldLayoutChg chg="add del">
          <pc:chgData name="Gxlo ." userId="05844212db34d6a2" providerId="Windows Live" clId="Web-{65B2F21D-4BDC-421E-BFA4-3E023E85B18F}" dt="2023-09-29T00:01:41.930" v="77"/>
          <pc:sldLayoutMkLst>
            <pc:docMk/>
            <pc:sldMasterMk cId="2858074854" sldId="2147483686"/>
            <pc:sldLayoutMk cId="2764957322" sldId="2147483675"/>
          </pc:sldLayoutMkLst>
        </pc:sldLayoutChg>
        <pc:sldLayoutChg chg="add del">
          <pc:chgData name="Gxlo ." userId="05844212db34d6a2" providerId="Windows Live" clId="Web-{65B2F21D-4BDC-421E-BFA4-3E023E85B18F}" dt="2023-09-29T00:01:41.930" v="77"/>
          <pc:sldLayoutMkLst>
            <pc:docMk/>
            <pc:sldMasterMk cId="2858074854" sldId="2147483686"/>
            <pc:sldLayoutMk cId="196533717" sldId="2147483676"/>
          </pc:sldLayoutMkLst>
        </pc:sldLayoutChg>
        <pc:sldLayoutChg chg="add del">
          <pc:chgData name="Gxlo ." userId="05844212db34d6a2" providerId="Windows Live" clId="Web-{65B2F21D-4BDC-421E-BFA4-3E023E85B18F}" dt="2023-09-29T00:01:41.930" v="77"/>
          <pc:sldLayoutMkLst>
            <pc:docMk/>
            <pc:sldMasterMk cId="2858074854" sldId="2147483686"/>
            <pc:sldLayoutMk cId="2115739024" sldId="2147483677"/>
          </pc:sldLayoutMkLst>
        </pc:sldLayoutChg>
        <pc:sldLayoutChg chg="add del">
          <pc:chgData name="Gxlo ." userId="05844212db34d6a2" providerId="Windows Live" clId="Web-{65B2F21D-4BDC-421E-BFA4-3E023E85B18F}" dt="2023-09-29T00:01:41.930" v="77"/>
          <pc:sldLayoutMkLst>
            <pc:docMk/>
            <pc:sldMasterMk cId="2858074854" sldId="2147483686"/>
            <pc:sldLayoutMk cId="2403675093" sldId="2147483678"/>
          </pc:sldLayoutMkLst>
        </pc:sldLayoutChg>
        <pc:sldLayoutChg chg="add del">
          <pc:chgData name="Gxlo ." userId="05844212db34d6a2" providerId="Windows Live" clId="Web-{65B2F21D-4BDC-421E-BFA4-3E023E85B18F}" dt="2023-09-29T00:01:41.930" v="77"/>
          <pc:sldLayoutMkLst>
            <pc:docMk/>
            <pc:sldMasterMk cId="2858074854" sldId="2147483686"/>
            <pc:sldLayoutMk cId="1362140071" sldId="2147483679"/>
          </pc:sldLayoutMkLst>
        </pc:sldLayoutChg>
        <pc:sldLayoutChg chg="add del">
          <pc:chgData name="Gxlo ." userId="05844212db34d6a2" providerId="Windows Live" clId="Web-{65B2F21D-4BDC-421E-BFA4-3E023E85B18F}" dt="2023-09-29T00:01:41.930" v="77"/>
          <pc:sldLayoutMkLst>
            <pc:docMk/>
            <pc:sldMasterMk cId="2858074854" sldId="2147483686"/>
            <pc:sldLayoutMk cId="39960857" sldId="2147483680"/>
          </pc:sldLayoutMkLst>
        </pc:sldLayoutChg>
        <pc:sldLayoutChg chg="add del">
          <pc:chgData name="Gxlo ." userId="05844212db34d6a2" providerId="Windows Live" clId="Web-{65B2F21D-4BDC-421E-BFA4-3E023E85B18F}" dt="2023-09-29T00:01:41.930" v="77"/>
          <pc:sldLayoutMkLst>
            <pc:docMk/>
            <pc:sldMasterMk cId="2858074854" sldId="2147483686"/>
            <pc:sldLayoutMk cId="2363878455" sldId="2147483681"/>
          </pc:sldLayoutMkLst>
        </pc:sldLayoutChg>
        <pc:sldLayoutChg chg="add del">
          <pc:chgData name="Gxlo ." userId="05844212db34d6a2" providerId="Windows Live" clId="Web-{65B2F21D-4BDC-421E-BFA4-3E023E85B18F}" dt="2023-09-29T00:01:41.930" v="77"/>
          <pc:sldLayoutMkLst>
            <pc:docMk/>
            <pc:sldMasterMk cId="2858074854" sldId="2147483686"/>
            <pc:sldLayoutMk cId="3071623246" sldId="2147483682"/>
          </pc:sldLayoutMkLst>
        </pc:sldLayoutChg>
        <pc:sldLayoutChg chg="add del">
          <pc:chgData name="Gxlo ." userId="05844212db34d6a2" providerId="Windows Live" clId="Web-{65B2F21D-4BDC-421E-BFA4-3E023E85B18F}" dt="2023-09-29T00:01:41.930" v="77"/>
          <pc:sldLayoutMkLst>
            <pc:docMk/>
            <pc:sldMasterMk cId="2858074854" sldId="2147483686"/>
            <pc:sldLayoutMk cId="1152141461" sldId="2147483683"/>
          </pc:sldLayoutMkLst>
        </pc:sldLayoutChg>
        <pc:sldLayoutChg chg="add del">
          <pc:chgData name="Gxlo ." userId="05844212db34d6a2" providerId="Windows Live" clId="Web-{65B2F21D-4BDC-421E-BFA4-3E023E85B18F}" dt="2023-09-29T00:01:41.930" v="77"/>
          <pc:sldLayoutMkLst>
            <pc:docMk/>
            <pc:sldMasterMk cId="2858074854" sldId="2147483686"/>
            <pc:sldLayoutMk cId="3825541559" sldId="2147483684"/>
          </pc:sldLayoutMkLst>
        </pc:sldLayoutChg>
        <pc:sldLayoutChg chg="add del">
          <pc:chgData name="Gxlo ." userId="05844212db34d6a2" providerId="Windows Live" clId="Web-{65B2F21D-4BDC-421E-BFA4-3E023E85B18F}" dt="2023-09-29T00:01:41.930" v="77"/>
          <pc:sldLayoutMkLst>
            <pc:docMk/>
            <pc:sldMasterMk cId="2858074854" sldId="2147483686"/>
            <pc:sldLayoutMk cId="3728659404" sldId="2147483685"/>
          </pc:sldLayoutMkLst>
        </pc:sldLayoutChg>
      </pc:sldMasterChg>
    </pc:docChg>
  </pc:docChgLst>
  <pc:docChgLst>
    <pc:chgData name="Shanysse Alexander" userId="f9c9a50dd1611731" providerId="LiveId" clId="{9E3F106C-1494-47D4-96B3-AD9146A52A47}"/>
    <pc:docChg chg="undo custSel addSld modSld">
      <pc:chgData name="Shanysse Alexander" userId="f9c9a50dd1611731" providerId="LiveId" clId="{9E3F106C-1494-47D4-96B3-AD9146A52A47}" dt="2023-09-29T00:13:14.718" v="116" actId="20577"/>
      <pc:docMkLst>
        <pc:docMk/>
      </pc:docMkLst>
      <pc:sldChg chg="modSp">
        <pc:chgData name="Shanysse Alexander" userId="f9c9a50dd1611731" providerId="LiveId" clId="{9E3F106C-1494-47D4-96B3-AD9146A52A47}" dt="2023-09-29T00:13:14.718" v="116" actId="20577"/>
        <pc:sldMkLst>
          <pc:docMk/>
          <pc:sldMk cId="4055963355" sldId="256"/>
        </pc:sldMkLst>
        <pc:spChg chg="mod">
          <ac:chgData name="Shanysse Alexander" userId="f9c9a50dd1611731" providerId="LiveId" clId="{9E3F106C-1494-47D4-96B3-AD9146A52A47}" dt="2023-09-29T00:13:14.718" v="116" actId="20577"/>
          <ac:spMkLst>
            <pc:docMk/>
            <pc:sldMk cId="4055963355" sldId="256"/>
            <ac:spMk id="2" creationId="{4D91CBF6-2D9E-9839-C54B-B86340DFBD81}"/>
          </ac:spMkLst>
        </pc:spChg>
        <pc:spChg chg="mod">
          <ac:chgData name="Shanysse Alexander" userId="f9c9a50dd1611731" providerId="LiveId" clId="{9E3F106C-1494-47D4-96B3-AD9146A52A47}" dt="2023-09-29T00:13:05.995" v="114" actId="20577"/>
          <ac:spMkLst>
            <pc:docMk/>
            <pc:sldMk cId="4055963355" sldId="256"/>
            <ac:spMk id="3" creationId="{F068E609-1CC7-1442-578A-329366CD1839}"/>
          </ac:spMkLst>
        </pc:spChg>
      </pc:sldChg>
      <pc:sldChg chg="addSp delSp modSp new mod">
        <pc:chgData name="Shanysse Alexander" userId="f9c9a50dd1611731" providerId="LiveId" clId="{9E3F106C-1494-47D4-96B3-AD9146A52A47}" dt="2023-09-29T00:12:26.013" v="91" actId="1076"/>
        <pc:sldMkLst>
          <pc:docMk/>
          <pc:sldMk cId="3295183078" sldId="259"/>
        </pc:sldMkLst>
        <pc:spChg chg="mod">
          <ac:chgData name="Shanysse Alexander" userId="f9c9a50dd1611731" providerId="LiveId" clId="{9E3F106C-1494-47D4-96B3-AD9146A52A47}" dt="2023-09-29T00:12:26.013" v="91" actId="1076"/>
          <ac:spMkLst>
            <pc:docMk/>
            <pc:sldMk cId="3295183078" sldId="259"/>
            <ac:spMk id="2" creationId="{180331DC-35CB-2FD4-0774-33F4B6568C9B}"/>
          </ac:spMkLst>
        </pc:spChg>
        <pc:spChg chg="mod ord">
          <ac:chgData name="Shanysse Alexander" userId="f9c9a50dd1611731" providerId="LiveId" clId="{9E3F106C-1494-47D4-96B3-AD9146A52A47}" dt="2023-09-29T00:11:34.584" v="84" actId="26606"/>
          <ac:spMkLst>
            <pc:docMk/>
            <pc:sldMk cId="3295183078" sldId="259"/>
            <ac:spMk id="3" creationId="{BE0113DE-0156-0DF5-2118-E74AC25541D3}"/>
          </ac:spMkLst>
        </pc:spChg>
        <pc:spChg chg="add del">
          <ac:chgData name="Shanysse Alexander" userId="f9c9a50dd1611731" providerId="LiveId" clId="{9E3F106C-1494-47D4-96B3-AD9146A52A47}" dt="2023-09-29T00:11:34.573" v="83" actId="26606"/>
          <ac:spMkLst>
            <pc:docMk/>
            <pc:sldMk cId="3295183078" sldId="259"/>
            <ac:spMk id="1028" creationId="{E8DF09D5-C52C-493D-B30F-EBEBCC8D14CB}"/>
          </ac:spMkLst>
        </pc:spChg>
        <pc:spChg chg="add del">
          <ac:chgData name="Shanysse Alexander" userId="f9c9a50dd1611731" providerId="LiveId" clId="{9E3F106C-1494-47D4-96B3-AD9146A52A47}" dt="2023-09-29T00:11:34.573" v="83" actId="26606"/>
          <ac:spMkLst>
            <pc:docMk/>
            <pc:sldMk cId="3295183078" sldId="259"/>
            <ac:spMk id="1029" creationId="{24E70952-F747-4048-BA79-210370034F46}"/>
          </ac:spMkLst>
        </pc:spChg>
        <pc:spChg chg="add del">
          <ac:chgData name="Shanysse Alexander" userId="f9c9a50dd1611731" providerId="LiveId" clId="{9E3F106C-1494-47D4-96B3-AD9146A52A47}" dt="2023-09-29T00:11:34.573" v="83" actId="26606"/>
          <ac:spMkLst>
            <pc:docMk/>
            <pc:sldMk cId="3295183078" sldId="259"/>
            <ac:spMk id="1030" creationId="{6280A22E-C20E-40FF-BA71-2B233651B9A1}"/>
          </ac:spMkLst>
        </pc:spChg>
        <pc:spChg chg="add del">
          <ac:chgData name="Shanysse Alexander" userId="f9c9a50dd1611731" providerId="LiveId" clId="{9E3F106C-1494-47D4-96B3-AD9146A52A47}" dt="2023-09-29T00:09:23.305" v="79" actId="26606"/>
          <ac:spMkLst>
            <pc:docMk/>
            <pc:sldMk cId="3295183078" sldId="259"/>
            <ac:spMk id="1031" creationId="{E8DF09D5-C52C-493D-B30F-EBEBCC8D14CB}"/>
          </ac:spMkLst>
        </pc:spChg>
        <pc:spChg chg="add del">
          <ac:chgData name="Shanysse Alexander" userId="f9c9a50dd1611731" providerId="LiveId" clId="{9E3F106C-1494-47D4-96B3-AD9146A52A47}" dt="2023-09-29T00:12:02.997" v="85" actId="21"/>
          <ac:spMkLst>
            <pc:docMk/>
            <pc:sldMk cId="3295183078" sldId="259"/>
            <ac:spMk id="1032" creationId="{FE384373-EAE6-4D7A-8B9D-E008AD900DCF}"/>
          </ac:spMkLst>
        </pc:spChg>
        <pc:spChg chg="add del">
          <ac:chgData name="Shanysse Alexander" userId="f9c9a50dd1611731" providerId="LiveId" clId="{9E3F106C-1494-47D4-96B3-AD9146A52A47}" dt="2023-09-29T00:09:23.305" v="79" actId="26606"/>
          <ac:spMkLst>
            <pc:docMk/>
            <pc:sldMk cId="3295183078" sldId="259"/>
            <ac:spMk id="1033" creationId="{24E70952-F747-4048-BA79-210370034F46}"/>
          </ac:spMkLst>
        </pc:spChg>
        <pc:spChg chg="add">
          <ac:chgData name="Shanysse Alexander" userId="f9c9a50dd1611731" providerId="LiveId" clId="{9E3F106C-1494-47D4-96B3-AD9146A52A47}" dt="2023-09-29T00:11:34.584" v="84" actId="26606"/>
          <ac:spMkLst>
            <pc:docMk/>
            <pc:sldMk cId="3295183078" sldId="259"/>
            <ac:spMk id="1034" creationId="{D73A9451-6C04-4EAB-BE98-3DBFDE9ACCEA}"/>
          </ac:spMkLst>
        </pc:spChg>
        <pc:spChg chg="add del">
          <ac:chgData name="Shanysse Alexander" userId="f9c9a50dd1611731" providerId="LiveId" clId="{9E3F106C-1494-47D4-96B3-AD9146A52A47}" dt="2023-09-29T00:09:23.305" v="79" actId="26606"/>
          <ac:spMkLst>
            <pc:docMk/>
            <pc:sldMk cId="3295183078" sldId="259"/>
            <ac:spMk id="1035" creationId="{6280A22E-C20E-40FF-BA71-2B233651B9A1}"/>
          </ac:spMkLst>
        </pc:spChg>
        <pc:spChg chg="add">
          <ac:chgData name="Shanysse Alexander" userId="f9c9a50dd1611731" providerId="LiveId" clId="{9E3F106C-1494-47D4-96B3-AD9146A52A47}" dt="2023-09-29T00:11:34.584" v="84" actId="26606"/>
          <ac:spMkLst>
            <pc:docMk/>
            <pc:sldMk cId="3295183078" sldId="259"/>
            <ac:spMk id="1036" creationId="{AB7ADB87-B7F5-45DE-813F-07A35900A74C}"/>
          </ac:spMkLst>
        </pc:spChg>
        <pc:picChg chg="add mod">
          <ac:chgData name="Shanysse Alexander" userId="f9c9a50dd1611731" providerId="LiveId" clId="{9E3F106C-1494-47D4-96B3-AD9146A52A47}" dt="2023-09-29T00:12:15.308" v="90" actId="1076"/>
          <ac:picMkLst>
            <pc:docMk/>
            <pc:sldMk cId="3295183078" sldId="259"/>
            <ac:picMk id="1026" creationId="{DD4CD123-AB9D-0FE7-46AE-55B0553D267C}"/>
          </ac:picMkLst>
        </pc:picChg>
      </pc:sldChg>
    </pc:docChg>
  </pc:docChgLst>
  <pc:docChgLst>
    <pc:chgData name="Guest User" providerId="Windows Live" clId="Web-{C532580F-EBAC-45ED-965B-33773FECA203}"/>
    <pc:docChg chg="modSld">
      <pc:chgData name="Guest User" userId="" providerId="Windows Live" clId="Web-{C532580F-EBAC-45ED-965B-33773FECA203}" dt="2023-09-28T23:34:18.427" v="10" actId="20577"/>
      <pc:docMkLst>
        <pc:docMk/>
      </pc:docMkLst>
      <pc:sldChg chg="modSp">
        <pc:chgData name="Guest User" userId="" providerId="Windows Live" clId="Web-{C532580F-EBAC-45ED-965B-33773FECA203}" dt="2023-09-28T23:34:18.427" v="10" actId="20577"/>
        <pc:sldMkLst>
          <pc:docMk/>
          <pc:sldMk cId="4055963355" sldId="256"/>
        </pc:sldMkLst>
        <pc:spChg chg="mod">
          <ac:chgData name="Guest User" userId="" providerId="Windows Live" clId="Web-{C532580F-EBAC-45ED-965B-33773FECA203}" dt="2023-09-28T23:34:18.427" v="10" actId="20577"/>
          <ac:spMkLst>
            <pc:docMk/>
            <pc:sldMk cId="4055963355" sldId="256"/>
            <ac:spMk id="2" creationId="{4D91CBF6-2D9E-9839-C54B-B86340DFBD81}"/>
          </ac:spMkLst>
        </pc:spChg>
      </pc:sldChg>
    </pc:docChg>
  </pc:docChgLst>
  <pc:docChgLst>
    <pc:chgData name="Guest User" providerId="Windows Live" clId="Web-{FD3EB325-A764-4414-A326-28A58CA359CE}"/>
    <pc:docChg chg="addSld modSld">
      <pc:chgData name="Guest User" userId="" providerId="Windows Live" clId="Web-{FD3EB325-A764-4414-A326-28A58CA359CE}" dt="2023-09-29T00:39:18.868" v="55" actId="14100"/>
      <pc:docMkLst>
        <pc:docMk/>
      </pc:docMkLst>
      <pc:sldChg chg="addSp modSp new mod setBg">
        <pc:chgData name="Guest User" userId="" providerId="Windows Live" clId="Web-{FD3EB325-A764-4414-A326-28A58CA359CE}" dt="2023-09-29T00:36:38.999" v="35"/>
        <pc:sldMkLst>
          <pc:docMk/>
          <pc:sldMk cId="4142127141" sldId="262"/>
        </pc:sldMkLst>
        <pc:spChg chg="mod">
          <ac:chgData name="Guest User" userId="" providerId="Windows Live" clId="Web-{FD3EB325-A764-4414-A326-28A58CA359CE}" dt="2023-09-29T00:36:38.999" v="35"/>
          <ac:spMkLst>
            <pc:docMk/>
            <pc:sldMk cId="4142127141" sldId="262"/>
            <ac:spMk id="2" creationId="{9888F455-0C7D-BF49-6238-61245163972B}"/>
          </ac:spMkLst>
        </pc:spChg>
        <pc:spChg chg="mod">
          <ac:chgData name="Guest User" userId="" providerId="Windows Live" clId="Web-{FD3EB325-A764-4414-A326-28A58CA359CE}" dt="2023-09-29T00:36:38.999" v="35"/>
          <ac:spMkLst>
            <pc:docMk/>
            <pc:sldMk cId="4142127141" sldId="262"/>
            <ac:spMk id="3" creationId="{248D6E85-908D-460B-0C8D-F191CB0AAC15}"/>
          </ac:spMkLst>
        </pc:spChg>
        <pc:spChg chg="add">
          <ac:chgData name="Guest User" userId="" providerId="Windows Live" clId="Web-{FD3EB325-A764-4414-A326-28A58CA359CE}" dt="2023-09-29T00:36:38.999" v="35"/>
          <ac:spMkLst>
            <pc:docMk/>
            <pc:sldMk cId="4142127141" sldId="262"/>
            <ac:spMk id="8" creationId="{6E9381A5-DFBB-4B95-B7BC-AFB0897BDD39}"/>
          </ac:spMkLst>
        </pc:spChg>
        <pc:cxnChg chg="add">
          <ac:chgData name="Guest User" userId="" providerId="Windows Live" clId="Web-{FD3EB325-A764-4414-A326-28A58CA359CE}" dt="2023-09-29T00:36:38.999" v="35"/>
          <ac:cxnSpMkLst>
            <pc:docMk/>
            <pc:sldMk cId="4142127141" sldId="262"/>
            <ac:cxnSpMk id="10" creationId="{B5A4A5E9-8427-439C-A3EB-48C612A3D9E2}"/>
          </ac:cxnSpMkLst>
        </pc:cxnChg>
      </pc:sldChg>
      <pc:sldChg chg="addSp delSp modSp new mod setBg">
        <pc:chgData name="Guest User" userId="" providerId="Windows Live" clId="Web-{FD3EB325-A764-4414-A326-28A58CA359CE}" dt="2023-09-29T00:39:18.868" v="55" actId="14100"/>
        <pc:sldMkLst>
          <pc:docMk/>
          <pc:sldMk cId="3162418119" sldId="263"/>
        </pc:sldMkLst>
        <pc:spChg chg="mod">
          <ac:chgData name="Guest User" userId="" providerId="Windows Live" clId="Web-{FD3EB325-A764-4414-A326-28A58CA359CE}" dt="2023-09-29T00:39:08.195" v="52"/>
          <ac:spMkLst>
            <pc:docMk/>
            <pc:sldMk cId="3162418119" sldId="263"/>
            <ac:spMk id="2" creationId="{E3168832-6BED-3DCF-FC64-DA2EC8EAEDEC}"/>
          </ac:spMkLst>
        </pc:spChg>
        <pc:spChg chg="mod">
          <ac:chgData name="Guest User" userId="" providerId="Windows Live" clId="Web-{FD3EB325-A764-4414-A326-28A58CA359CE}" dt="2023-09-29T00:39:08.195" v="52"/>
          <ac:spMkLst>
            <pc:docMk/>
            <pc:sldMk cId="3162418119" sldId="263"/>
            <ac:spMk id="3" creationId="{07847558-C31F-DD01-98E3-BCD35179AF9B}"/>
          </ac:spMkLst>
        </pc:spChg>
        <pc:spChg chg="del mod">
          <ac:chgData name="Guest User" userId="" providerId="Windows Live" clId="Web-{FD3EB325-A764-4414-A326-28A58CA359CE}" dt="2023-09-29T00:38:54.476" v="51"/>
          <ac:spMkLst>
            <pc:docMk/>
            <pc:sldMk cId="3162418119" sldId="263"/>
            <ac:spMk id="4" creationId="{4ED7F7EC-F568-C074-1D4C-4EA222940944}"/>
          </ac:spMkLst>
        </pc:spChg>
        <pc:spChg chg="add">
          <ac:chgData name="Guest User" userId="" providerId="Windows Live" clId="Web-{FD3EB325-A764-4414-A326-28A58CA359CE}" dt="2023-09-29T00:39:08.195" v="52"/>
          <ac:spMkLst>
            <pc:docMk/>
            <pc:sldMk cId="3162418119" sldId="263"/>
            <ac:spMk id="10" creationId="{E2854FB4-497A-4904-92CC-4C2786A1E1CE}"/>
          </ac:spMkLst>
        </pc:spChg>
        <pc:picChg chg="add mod ord">
          <ac:chgData name="Guest User" userId="" providerId="Windows Live" clId="Web-{FD3EB325-A764-4414-A326-28A58CA359CE}" dt="2023-09-29T00:39:18.868" v="55" actId="14100"/>
          <ac:picMkLst>
            <pc:docMk/>
            <pc:sldMk cId="3162418119" sldId="263"/>
            <ac:picMk id="5" creationId="{04874F6C-26A3-2455-F31B-519888ABAC9E}"/>
          </ac:picMkLst>
        </pc:picChg>
        <pc:cxnChg chg="add">
          <ac:chgData name="Guest User" userId="" providerId="Windows Live" clId="Web-{FD3EB325-A764-4414-A326-28A58CA359CE}" dt="2023-09-29T00:39:08.195" v="52"/>
          <ac:cxnSpMkLst>
            <pc:docMk/>
            <pc:sldMk cId="3162418119" sldId="263"/>
            <ac:cxnSpMk id="12" creationId="{BF883E84-3640-43A5-9526-442521C03ABD}"/>
          </ac:cxnSpMkLst>
        </pc:cxnChg>
      </pc:sldChg>
    </pc:docChg>
  </pc:docChgLst>
  <pc:docChgLst>
    <pc:chgData name="Guest User" providerId="Windows Live" clId="Web-{DE613F73-AB4B-4B74-972E-D820B925F602}"/>
    <pc:docChg chg="addSld modSld">
      <pc:chgData name="Guest User" userId="" providerId="Windows Live" clId="Web-{DE613F73-AB4B-4B74-972E-D820B925F602}" dt="2023-09-29T00:15:12.731" v="123" actId="20577"/>
      <pc:docMkLst>
        <pc:docMk/>
      </pc:docMkLst>
      <pc:sldChg chg="modSp">
        <pc:chgData name="Guest User" userId="" providerId="Windows Live" clId="Web-{DE613F73-AB4B-4B74-972E-D820B925F602}" dt="2023-09-29T00:04:53.441" v="12" actId="20577"/>
        <pc:sldMkLst>
          <pc:docMk/>
          <pc:sldMk cId="4055963355" sldId="256"/>
        </pc:sldMkLst>
        <pc:spChg chg="mod">
          <ac:chgData name="Guest User" userId="" providerId="Windows Live" clId="Web-{DE613F73-AB4B-4B74-972E-D820B925F602}" dt="2023-09-29T00:04:53.441" v="12" actId="20577"/>
          <ac:spMkLst>
            <pc:docMk/>
            <pc:sldMk cId="4055963355" sldId="256"/>
            <ac:spMk id="3" creationId="{F068E609-1CC7-1442-578A-329366CD1839}"/>
          </ac:spMkLst>
        </pc:spChg>
      </pc:sldChg>
      <pc:sldChg chg="modSp new">
        <pc:chgData name="Guest User" userId="" providerId="Windows Live" clId="Web-{DE613F73-AB4B-4B74-972E-D820B925F602}" dt="2023-09-29T00:14:40.416" v="121" actId="20577"/>
        <pc:sldMkLst>
          <pc:docMk/>
          <pc:sldMk cId="2570990605" sldId="260"/>
        </pc:sldMkLst>
        <pc:spChg chg="mod">
          <ac:chgData name="Guest User" userId="" providerId="Windows Live" clId="Web-{DE613F73-AB4B-4B74-972E-D820B925F602}" dt="2023-09-29T00:06:30.385" v="30" actId="20577"/>
          <ac:spMkLst>
            <pc:docMk/>
            <pc:sldMk cId="2570990605" sldId="260"/>
            <ac:spMk id="2" creationId="{8155ABB3-4860-0BFC-57AE-B49AC6DC59D1}"/>
          </ac:spMkLst>
        </pc:spChg>
        <pc:spChg chg="mod">
          <ac:chgData name="Guest User" userId="" providerId="Windows Live" clId="Web-{DE613F73-AB4B-4B74-972E-D820B925F602}" dt="2023-09-29T00:14:40.416" v="121" actId="20577"/>
          <ac:spMkLst>
            <pc:docMk/>
            <pc:sldMk cId="2570990605" sldId="260"/>
            <ac:spMk id="3" creationId="{78D9EADF-FEC8-1209-EEF5-04E16752FFB7}"/>
          </ac:spMkLst>
        </pc:spChg>
      </pc:sldChg>
      <pc:sldChg chg="modSp new">
        <pc:chgData name="Guest User" userId="" providerId="Windows Live" clId="Web-{DE613F73-AB4B-4B74-972E-D820B925F602}" dt="2023-09-29T00:15:12.731" v="123" actId="20577"/>
        <pc:sldMkLst>
          <pc:docMk/>
          <pc:sldMk cId="1809305621" sldId="261"/>
        </pc:sldMkLst>
        <pc:spChg chg="mod">
          <ac:chgData name="Guest User" userId="" providerId="Windows Live" clId="Web-{DE613F73-AB4B-4B74-972E-D820B925F602}" dt="2023-09-29T00:13:49.757" v="117" actId="20577"/>
          <ac:spMkLst>
            <pc:docMk/>
            <pc:sldMk cId="1809305621" sldId="261"/>
            <ac:spMk id="2" creationId="{5442DE23-EB22-1896-695A-2C82F068A949}"/>
          </ac:spMkLst>
        </pc:spChg>
        <pc:spChg chg="mod">
          <ac:chgData name="Guest User" userId="" providerId="Windows Live" clId="Web-{DE613F73-AB4B-4B74-972E-D820B925F602}" dt="2023-09-29T00:15:12.731" v="123" actId="20577"/>
          <ac:spMkLst>
            <pc:docMk/>
            <pc:sldMk cId="1809305621" sldId="261"/>
            <ac:spMk id="3" creationId="{5DC75D60-06C6-3552-C97C-A83625BF53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09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8519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19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7330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58090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2716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8084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4488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2684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7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9/28/2023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3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9/28/2023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3064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1CBF6-2D9E-9839-C54B-B86340DFBD81}"/>
              </a:ext>
            </a:extLst>
          </p:cNvPr>
          <p:cNvSpPr>
            <a:spLocks noGrp="1"/>
          </p:cNvSpPr>
          <p:nvPr>
            <p:ph type="ctrTitle"/>
          </p:nvPr>
        </p:nvSpPr>
        <p:spPr>
          <a:xfrm>
            <a:off x="1251082" y="4660681"/>
            <a:ext cx="9689834" cy="1125050"/>
          </a:xfrm>
        </p:spPr>
        <p:txBody>
          <a:bodyPr anchor="b">
            <a:normAutofit/>
          </a:bodyPr>
          <a:lstStyle/>
          <a:p>
            <a:pPr algn="ctr"/>
            <a:r>
              <a:rPr lang="en-US" sz="4400" b="1">
                <a:latin typeface="Times New Roman"/>
                <a:ea typeface="Calibri Light"/>
                <a:cs typeface="Calibri Light"/>
              </a:rPr>
              <a:t>Cryptographic Algorithms</a:t>
            </a:r>
          </a:p>
        </p:txBody>
      </p:sp>
      <p:sp>
        <p:nvSpPr>
          <p:cNvPr id="3" name="Subtitle 2">
            <a:extLst>
              <a:ext uri="{FF2B5EF4-FFF2-40B4-BE49-F238E27FC236}">
                <a16:creationId xmlns:a16="http://schemas.microsoft.com/office/drawing/2014/main" id="{F068E609-1CC7-1442-578A-329366CD1839}"/>
              </a:ext>
            </a:extLst>
          </p:cNvPr>
          <p:cNvSpPr>
            <a:spLocks noGrp="1"/>
          </p:cNvSpPr>
          <p:nvPr>
            <p:ph type="subTitle" idx="1"/>
          </p:nvPr>
        </p:nvSpPr>
        <p:spPr>
          <a:xfrm>
            <a:off x="846318" y="5995623"/>
            <a:ext cx="10326835" cy="566955"/>
          </a:xfrm>
        </p:spPr>
        <p:txBody>
          <a:bodyPr vert="horz" lIns="91440" tIns="45720" rIns="91440" bIns="45720" rtlCol="0" anchor="ctr">
            <a:noAutofit/>
          </a:bodyPr>
          <a:lstStyle/>
          <a:p>
            <a:pPr algn="ctr"/>
            <a:r>
              <a:rPr lang="en-US" dirty="0">
                <a:latin typeface="Times New Roman"/>
                <a:ea typeface="Calibri"/>
                <a:cs typeface="Calibri"/>
              </a:rPr>
              <a:t> Made by: Angelo Pelham, John Simmons, </a:t>
            </a:r>
            <a:r>
              <a:rPr lang="en-US" err="1">
                <a:latin typeface="Times New Roman"/>
                <a:ea typeface="Calibri"/>
                <a:cs typeface="Calibri"/>
              </a:rPr>
              <a:t>Shanysse</a:t>
            </a:r>
            <a:r>
              <a:rPr lang="en-US" dirty="0">
                <a:latin typeface="Times New Roman"/>
                <a:ea typeface="Calibri"/>
                <a:cs typeface="Calibri"/>
              </a:rPr>
              <a:t> Alexander, Muhammed Zaid</a:t>
            </a:r>
            <a:endParaRPr lang="en-US">
              <a:latin typeface="Times New Roman"/>
              <a:cs typeface="Times New Roman"/>
            </a:endParaRPr>
          </a:p>
        </p:txBody>
      </p:sp>
      <p:pic>
        <p:nvPicPr>
          <p:cNvPr id="27" name="Picture 26" descr="101010 data lines to infinity">
            <a:extLst>
              <a:ext uri="{FF2B5EF4-FFF2-40B4-BE49-F238E27FC236}">
                <a16:creationId xmlns:a16="http://schemas.microsoft.com/office/drawing/2014/main" id="{172F92A5-A5C0-A53D-AFBE-B5ED64510AF9}"/>
              </a:ext>
            </a:extLst>
          </p:cNvPr>
          <p:cNvPicPr>
            <a:picLocks noChangeAspect="1"/>
          </p:cNvPicPr>
          <p:nvPr/>
        </p:nvPicPr>
        <p:blipFill rotWithShape="1">
          <a:blip r:embed="rId2"/>
          <a:srcRect t="35674" r="-2" b="9743"/>
          <a:stretch/>
        </p:blipFill>
        <p:spPr>
          <a:xfrm>
            <a:off x="20" y="1"/>
            <a:ext cx="12191980" cy="4305300"/>
          </a:xfrm>
          <a:prstGeom prst="rect">
            <a:avLst/>
          </a:prstGeom>
        </p:spPr>
      </p:pic>
      <p:cxnSp>
        <p:nvCxnSpPr>
          <p:cNvPr id="28" name="Straight Connector 27">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96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6D2E-3C19-789E-F053-5D863C52AB31}"/>
              </a:ext>
            </a:extLst>
          </p:cNvPr>
          <p:cNvSpPr>
            <a:spLocks noGrp="1"/>
          </p:cNvSpPr>
          <p:nvPr>
            <p:ph type="title"/>
          </p:nvPr>
        </p:nvSpPr>
        <p:spPr>
          <a:xfrm>
            <a:off x="1061835" y="4611485"/>
            <a:ext cx="4173417" cy="1744865"/>
          </a:xfrm>
        </p:spPr>
        <p:txBody>
          <a:bodyPr anchor="t">
            <a:normAutofit/>
          </a:bodyPr>
          <a:lstStyle/>
          <a:p>
            <a:pPr algn="ctr"/>
            <a:r>
              <a:rPr lang="en-US" sz="3600" b="1"/>
              <a:t>The Cryptographic algorithms</a:t>
            </a:r>
          </a:p>
        </p:txBody>
      </p:sp>
      <p:sp>
        <p:nvSpPr>
          <p:cNvPr id="8" name="Footer Placeholder 24">
            <a:extLst>
              <a:ext uri="{FF2B5EF4-FFF2-40B4-BE49-F238E27FC236}">
                <a16:creationId xmlns:a16="http://schemas.microsoft.com/office/drawing/2014/main" id="{C9130FF3-5EDB-40FB-9DCA-90BEB3D5DF23}"/>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a:t>Sample Footer Text</a:t>
            </a:r>
          </a:p>
        </p:txBody>
      </p:sp>
      <p:pic>
        <p:nvPicPr>
          <p:cNvPr id="4" name="Picture 3" descr="A diagram of a cryptography&#10;&#10;Description automatically generated">
            <a:extLst>
              <a:ext uri="{FF2B5EF4-FFF2-40B4-BE49-F238E27FC236}">
                <a16:creationId xmlns:a16="http://schemas.microsoft.com/office/drawing/2014/main" id="{1CDE0052-008D-9E67-2A3C-9299DD5A359A}"/>
              </a:ext>
            </a:extLst>
          </p:cNvPr>
          <p:cNvPicPr>
            <a:picLocks noChangeAspect="1"/>
          </p:cNvPicPr>
          <p:nvPr/>
        </p:nvPicPr>
        <p:blipFill>
          <a:blip r:embed="rId2"/>
          <a:stretch>
            <a:fillRect/>
          </a:stretch>
        </p:blipFill>
        <p:spPr>
          <a:xfrm>
            <a:off x="1247415" y="1454380"/>
            <a:ext cx="3796208" cy="2296705"/>
          </a:xfrm>
          <a:prstGeom prst="rect">
            <a:avLst/>
          </a:prstGeom>
          <a:noFill/>
        </p:spPr>
      </p:pic>
      <p:sp>
        <p:nvSpPr>
          <p:cNvPr id="3" name="Content Placeholder 2">
            <a:extLst>
              <a:ext uri="{FF2B5EF4-FFF2-40B4-BE49-F238E27FC236}">
                <a16:creationId xmlns:a16="http://schemas.microsoft.com/office/drawing/2014/main" id="{551682DE-7E0B-B12A-9D0F-40D54608ED33}"/>
              </a:ext>
            </a:extLst>
          </p:cNvPr>
          <p:cNvSpPr>
            <a:spLocks noGrp="1"/>
          </p:cNvSpPr>
          <p:nvPr>
            <p:ph idx="1"/>
          </p:nvPr>
        </p:nvSpPr>
        <p:spPr>
          <a:xfrm>
            <a:off x="7138289" y="838200"/>
            <a:ext cx="4215510" cy="5265566"/>
          </a:xfrm>
        </p:spPr>
        <p:txBody>
          <a:bodyPr vert="horz" lIns="91440" tIns="45720" rIns="91440" bIns="45720" rtlCol="0">
            <a:normAutofit/>
          </a:bodyPr>
          <a:lstStyle/>
          <a:p>
            <a:r>
              <a:rPr lang="en-US"/>
              <a:t>Cryptographic algorithms are algorithms that secure data by using various methods of calculations. All these algorithms are computer based as of today but before then machines were used to conduct these calculations. These algorithms use mathematics to turn text/messages into an unreadable outcome. This is used on not just data encryption but also authentication and signatures. There are 3 cryptographic algorithms Hash, asymmetric key, and symmetric key.</a:t>
            </a:r>
          </a:p>
          <a:p>
            <a:endParaRPr lang="en-US"/>
          </a:p>
        </p:txBody>
      </p:sp>
      <p:sp>
        <p:nvSpPr>
          <p:cNvPr id="10" name="Date Placeholder 23">
            <a:extLst>
              <a:ext uri="{FF2B5EF4-FFF2-40B4-BE49-F238E27FC236}">
                <a16:creationId xmlns:a16="http://schemas.microsoft.com/office/drawing/2014/main" id="{55B39C46-506D-44D7-AEB8-EF349EE51736}"/>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05739FCD-39C2-4FCD-A23B-FC3E4BFD59CE}" type="datetime1">
              <a:rPr lang="en-US" smtClean="0"/>
              <a:pPr>
                <a:spcAft>
                  <a:spcPts val="600"/>
                </a:spcAft>
              </a:pPr>
              <a:t>9/28/2023</a:t>
            </a:fld>
            <a:endParaRPr lang="en-US"/>
          </a:p>
        </p:txBody>
      </p:sp>
      <p:sp>
        <p:nvSpPr>
          <p:cNvPr id="12" name="Slide Number Placeholder 19">
            <a:extLst>
              <a:ext uri="{FF2B5EF4-FFF2-40B4-BE49-F238E27FC236}">
                <a16:creationId xmlns:a16="http://schemas.microsoft.com/office/drawing/2014/main" id="{52768403-B88C-4BF4-9D44-D8688719AE08}"/>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2</a:t>
            </a:fld>
            <a:endParaRPr lang="en-US"/>
          </a:p>
        </p:txBody>
      </p:sp>
    </p:spTree>
    <p:extLst>
      <p:ext uri="{BB962C8B-B14F-4D97-AF65-F5344CB8AC3E}">
        <p14:creationId xmlns:p14="http://schemas.microsoft.com/office/powerpoint/2010/main" val="242505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2798-D55F-DEC1-7EAD-80B92E3FB455}"/>
              </a:ext>
            </a:extLst>
          </p:cNvPr>
          <p:cNvSpPr>
            <a:spLocks noGrp="1"/>
          </p:cNvSpPr>
          <p:nvPr>
            <p:ph type="title"/>
          </p:nvPr>
        </p:nvSpPr>
        <p:spPr>
          <a:xfrm>
            <a:off x="838200" y="681039"/>
            <a:ext cx="5158739" cy="1635442"/>
          </a:xfrm>
        </p:spPr>
        <p:txBody>
          <a:bodyPr>
            <a:normAutofit/>
          </a:bodyPr>
          <a:lstStyle/>
          <a:p>
            <a:r>
              <a:rPr lang="en-US" b="1"/>
              <a:t>Hash algorithms</a:t>
            </a:r>
          </a:p>
        </p:txBody>
      </p:sp>
      <p:sp>
        <p:nvSpPr>
          <p:cNvPr id="8" name="Footer Placeholder 24">
            <a:extLst>
              <a:ext uri="{FF2B5EF4-FFF2-40B4-BE49-F238E27FC236}">
                <a16:creationId xmlns:a16="http://schemas.microsoft.com/office/drawing/2014/main" id="{C9130FF3-5EDB-40FB-9DCA-90BEB3D5DF23}"/>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a:t>Sample Footer Text</a:t>
            </a:r>
          </a:p>
        </p:txBody>
      </p:sp>
      <p:sp>
        <p:nvSpPr>
          <p:cNvPr id="3" name="Content Placeholder 2">
            <a:extLst>
              <a:ext uri="{FF2B5EF4-FFF2-40B4-BE49-F238E27FC236}">
                <a16:creationId xmlns:a16="http://schemas.microsoft.com/office/drawing/2014/main" id="{8ACC4603-D2F0-D5C0-9B81-72DE7D4ACD0D}"/>
              </a:ext>
            </a:extLst>
          </p:cNvPr>
          <p:cNvSpPr>
            <a:spLocks noGrp="1"/>
          </p:cNvSpPr>
          <p:nvPr>
            <p:ph idx="1"/>
          </p:nvPr>
        </p:nvSpPr>
        <p:spPr>
          <a:xfrm>
            <a:off x="838201" y="2672370"/>
            <a:ext cx="5053928" cy="3504592"/>
          </a:xfrm>
        </p:spPr>
        <p:txBody>
          <a:bodyPr vert="horz" lIns="91440" tIns="45720" rIns="91440" bIns="45720" rtlCol="0" anchor="t">
            <a:noAutofit/>
          </a:bodyPr>
          <a:lstStyle/>
          <a:p>
            <a:pPr>
              <a:lnSpc>
                <a:spcPct val="100000"/>
              </a:lnSpc>
            </a:pPr>
            <a:r>
              <a:rPr lang="en-US" sz="1600"/>
              <a:t>Hash Algorithms are a form of Cryptography that uses a function to take data and make it unreadable. The difference between Hash Algorithms and some of the others is that the data remains unreadable and can’t be decoded to uncover the message. An example of one Hash Algorithm would be One way which alters the original state of the data once it transitions through the algorithm. Hash algorithms take a message or text and run it through the algorithm that starts to hash the message. When completed it can be either shared or stored. Hashing is incredible vital to keeping information stored at rest while still maintaining security. Often used to make sure that the original data contents have not changed when files are transferred. </a:t>
            </a:r>
          </a:p>
          <a:p>
            <a:pPr>
              <a:lnSpc>
                <a:spcPct val="100000"/>
              </a:lnSpc>
            </a:pPr>
            <a:endParaRPr lang="en-US" sz="1600"/>
          </a:p>
        </p:txBody>
      </p:sp>
      <p:pic>
        <p:nvPicPr>
          <p:cNvPr id="4" name="Picture 3" descr="A diagram of a computer&#10;&#10;Description automatically generated">
            <a:extLst>
              <a:ext uri="{FF2B5EF4-FFF2-40B4-BE49-F238E27FC236}">
                <a16:creationId xmlns:a16="http://schemas.microsoft.com/office/drawing/2014/main" id="{0E11A207-9237-5333-686A-70FDE81BADFE}"/>
              </a:ext>
            </a:extLst>
          </p:cNvPr>
          <p:cNvPicPr>
            <a:picLocks noChangeAspect="1"/>
          </p:cNvPicPr>
          <p:nvPr/>
        </p:nvPicPr>
        <p:blipFill>
          <a:blip r:embed="rId2"/>
          <a:stretch>
            <a:fillRect/>
          </a:stretch>
        </p:blipFill>
        <p:spPr>
          <a:xfrm>
            <a:off x="6742049" y="1963355"/>
            <a:ext cx="4611751" cy="2298686"/>
          </a:xfrm>
          <a:prstGeom prst="rect">
            <a:avLst/>
          </a:prstGeom>
          <a:noFill/>
        </p:spPr>
      </p:pic>
      <p:sp>
        <p:nvSpPr>
          <p:cNvPr id="10" name="Date Placeholder 23">
            <a:extLst>
              <a:ext uri="{FF2B5EF4-FFF2-40B4-BE49-F238E27FC236}">
                <a16:creationId xmlns:a16="http://schemas.microsoft.com/office/drawing/2014/main" id="{55B39C46-506D-44D7-AEB8-EF349EE51736}"/>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05739FCD-39C2-4FCD-A23B-FC3E4BFD59CE}" type="datetime1">
              <a:rPr lang="en-US" smtClean="0"/>
              <a:pPr>
                <a:spcAft>
                  <a:spcPts val="600"/>
                </a:spcAft>
              </a:pPr>
              <a:t>9/28/2023</a:t>
            </a:fld>
            <a:endParaRPr lang="en-US"/>
          </a:p>
        </p:txBody>
      </p:sp>
      <p:sp>
        <p:nvSpPr>
          <p:cNvPr id="12" name="Slide Number Placeholder 19">
            <a:extLst>
              <a:ext uri="{FF2B5EF4-FFF2-40B4-BE49-F238E27FC236}">
                <a16:creationId xmlns:a16="http://schemas.microsoft.com/office/drawing/2014/main" id="{52768403-B88C-4BF4-9D44-D8688719AE08}"/>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3</a:t>
            </a:fld>
            <a:endParaRPr lang="en-US"/>
          </a:p>
        </p:txBody>
      </p:sp>
    </p:spTree>
    <p:extLst>
      <p:ext uri="{BB962C8B-B14F-4D97-AF65-F5344CB8AC3E}">
        <p14:creationId xmlns:p14="http://schemas.microsoft.com/office/powerpoint/2010/main" val="8529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ABB3-4860-0BFC-57AE-B49AC6DC59D1}"/>
              </a:ext>
            </a:extLst>
          </p:cNvPr>
          <p:cNvSpPr>
            <a:spLocks noGrp="1"/>
          </p:cNvSpPr>
          <p:nvPr>
            <p:ph type="title"/>
          </p:nvPr>
        </p:nvSpPr>
        <p:spPr>
          <a:xfrm>
            <a:off x="812042" y="838200"/>
            <a:ext cx="5283958" cy="5181600"/>
          </a:xfrm>
        </p:spPr>
        <p:txBody>
          <a:bodyPr>
            <a:normAutofit/>
          </a:bodyPr>
          <a:lstStyle/>
          <a:p>
            <a:r>
              <a:rPr lang="en-US" sz="5400" b="1"/>
              <a:t>SYMMETRIC ALGORITHMS</a:t>
            </a:r>
            <a:endParaRPr lang="en-US" sz="5400"/>
          </a:p>
        </p:txBody>
      </p:sp>
      <p:sp>
        <p:nvSpPr>
          <p:cNvPr id="8" name="Footer Placeholder 24">
            <a:extLst>
              <a:ext uri="{FF2B5EF4-FFF2-40B4-BE49-F238E27FC236}">
                <a16:creationId xmlns:a16="http://schemas.microsoft.com/office/drawing/2014/main" id="{C9130FF3-5EDB-40FB-9DCA-90BEB3D5DF23}"/>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sp>
        <p:nvSpPr>
          <p:cNvPr id="3" name="Content Placeholder 2">
            <a:extLst>
              <a:ext uri="{FF2B5EF4-FFF2-40B4-BE49-F238E27FC236}">
                <a16:creationId xmlns:a16="http://schemas.microsoft.com/office/drawing/2014/main" id="{78D9EADF-FEC8-1209-EEF5-04E16752FFB7}"/>
              </a:ext>
            </a:extLst>
          </p:cNvPr>
          <p:cNvSpPr>
            <a:spLocks noGrp="1"/>
          </p:cNvSpPr>
          <p:nvPr>
            <p:ph idx="1"/>
          </p:nvPr>
        </p:nvSpPr>
        <p:spPr>
          <a:xfrm>
            <a:off x="6961600" y="838200"/>
            <a:ext cx="3515180" cy="5333999"/>
          </a:xfrm>
        </p:spPr>
        <p:txBody>
          <a:bodyPr vert="horz" lIns="91440" tIns="45720" rIns="91440" bIns="45720" rtlCol="0" anchor="t">
            <a:noAutofit/>
          </a:bodyPr>
          <a:lstStyle/>
          <a:p>
            <a:pPr>
              <a:lnSpc>
                <a:spcPct val="100000"/>
              </a:lnSpc>
            </a:pPr>
            <a:r>
              <a:rPr lang="en-US" sz="1400">
                <a:latin typeface="Times New Roman"/>
                <a:cs typeface="Times New Roman"/>
              </a:rPr>
              <a:t>Symmetric key algorithms are a type of cryptographic technique that uses a shared secret key for both encryption and decryption.</a:t>
            </a:r>
          </a:p>
          <a:p>
            <a:pPr>
              <a:lnSpc>
                <a:spcPct val="100000"/>
              </a:lnSpc>
            </a:pPr>
            <a:r>
              <a:rPr lang="en-US" sz="1400">
                <a:latin typeface="Times New Roman"/>
                <a:cs typeface="Times New Roman"/>
              </a:rPr>
              <a:t>To communicate securely, both the sender and the recipient of a message must possess the same secret key.</a:t>
            </a:r>
          </a:p>
          <a:p>
            <a:pPr>
              <a:lnSpc>
                <a:spcPct val="100000"/>
              </a:lnSpc>
            </a:pPr>
            <a:r>
              <a:rPr lang="en-US" sz="1400">
                <a:latin typeface="Times New Roman"/>
                <a:cs typeface="Times New Roman"/>
              </a:rPr>
              <a:t>Symmetric key algorithms are faster and more efficient than asymmetric key algorithms</a:t>
            </a:r>
          </a:p>
          <a:p>
            <a:pPr>
              <a:lnSpc>
                <a:spcPct val="100000"/>
              </a:lnSpc>
            </a:pPr>
            <a:r>
              <a:rPr lang="en-US" sz="1400">
                <a:latin typeface="Times New Roman"/>
                <a:cs typeface="Times New Roman"/>
              </a:rPr>
              <a:t>Since they can quickly encrypt and decode data, they are ideal for applications like protecting internet communication.</a:t>
            </a:r>
          </a:p>
          <a:p>
            <a:pPr>
              <a:lnSpc>
                <a:spcPct val="100000"/>
              </a:lnSpc>
            </a:pPr>
            <a:r>
              <a:rPr lang="en-US" sz="1400">
                <a:latin typeface="Times New Roman"/>
                <a:cs typeface="Times New Roman"/>
              </a:rPr>
              <a:t>While symmetric key algorithms are generally faster and more efficient than asymmetric key algorithms, they are also less secure.</a:t>
            </a:r>
          </a:p>
          <a:p>
            <a:pPr>
              <a:lnSpc>
                <a:spcPct val="100000"/>
              </a:lnSpc>
            </a:pPr>
            <a:r>
              <a:rPr lang="en-US" sz="1400">
                <a:latin typeface="Times New Roman"/>
                <a:cs typeface="Times New Roman"/>
              </a:rPr>
              <a:t>This is because the same key is used for both encryption and decryption, which means that if the key is compromised, the security of the entire system is compromised.</a:t>
            </a:r>
          </a:p>
          <a:p>
            <a:pPr marL="0" indent="0">
              <a:lnSpc>
                <a:spcPct val="100000"/>
              </a:lnSpc>
              <a:buNone/>
            </a:pPr>
            <a:endParaRPr lang="en-US" sz="1400">
              <a:latin typeface="Times New Roman"/>
              <a:cs typeface="Times New Roman"/>
            </a:endParaRPr>
          </a:p>
          <a:p>
            <a:pPr>
              <a:lnSpc>
                <a:spcPct val="100000"/>
              </a:lnSpc>
            </a:pPr>
            <a:endParaRPr lang="en-US" sz="1400">
              <a:latin typeface="Times New Roman"/>
              <a:cs typeface="Times New Roman"/>
            </a:endParaRPr>
          </a:p>
        </p:txBody>
      </p:sp>
      <p:sp>
        <p:nvSpPr>
          <p:cNvPr id="10" name="Date Placeholder 23">
            <a:extLst>
              <a:ext uri="{FF2B5EF4-FFF2-40B4-BE49-F238E27FC236}">
                <a16:creationId xmlns:a16="http://schemas.microsoft.com/office/drawing/2014/main" id="{55B39C46-506D-44D7-AEB8-EF349EE51736}"/>
              </a:ext>
            </a:extLst>
          </p:cNvPr>
          <p:cNvSpPr>
            <a:spLocks noGrp="1"/>
          </p:cNvSpPr>
          <p:nvPr>
            <p:ph type="dt" sz="half" idx="10"/>
          </p:nvPr>
        </p:nvSpPr>
        <p:spPr>
          <a:xfrm rot="5400000">
            <a:off x="10425981" y="4687095"/>
            <a:ext cx="2706690" cy="365125"/>
          </a:xfrm>
        </p:spPr>
        <p:txBody>
          <a:bodyPr/>
          <a:lstStyle/>
          <a:p>
            <a:pPr>
              <a:spcAft>
                <a:spcPts val="600"/>
              </a:spcAft>
            </a:pPr>
            <a:fld id="{05739FCD-39C2-4FCD-A23B-FC3E4BFD59CE}" type="datetime1">
              <a:rPr lang="en-US" smtClean="0"/>
              <a:pPr>
                <a:spcAft>
                  <a:spcPts val="600"/>
                </a:spcAft>
              </a:pPr>
              <a:t>9/28/2023</a:t>
            </a:fld>
            <a:endParaRPr lang="en-US"/>
          </a:p>
        </p:txBody>
      </p:sp>
      <p:sp>
        <p:nvSpPr>
          <p:cNvPr id="12" name="Slide Number Placeholder 19">
            <a:extLst>
              <a:ext uri="{FF2B5EF4-FFF2-40B4-BE49-F238E27FC236}">
                <a16:creationId xmlns:a16="http://schemas.microsoft.com/office/drawing/2014/main" id="{52768403-B88C-4BF4-9D44-D8688719AE08}"/>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4</a:t>
            </a:fld>
            <a:endParaRPr lang="en-US"/>
          </a:p>
        </p:txBody>
      </p:sp>
    </p:spTree>
    <p:extLst>
      <p:ext uri="{BB962C8B-B14F-4D97-AF65-F5344CB8AC3E}">
        <p14:creationId xmlns:p14="http://schemas.microsoft.com/office/powerpoint/2010/main" val="257099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DE23-EB22-1896-695A-2C82F068A949}"/>
              </a:ext>
            </a:extLst>
          </p:cNvPr>
          <p:cNvSpPr>
            <a:spLocks noGrp="1"/>
          </p:cNvSpPr>
          <p:nvPr>
            <p:ph type="title"/>
          </p:nvPr>
        </p:nvSpPr>
        <p:spPr>
          <a:xfrm>
            <a:off x="768097" y="838200"/>
            <a:ext cx="2994748" cy="5181600"/>
          </a:xfrm>
        </p:spPr>
        <p:txBody>
          <a:bodyPr anchor="t">
            <a:normAutofit/>
          </a:bodyPr>
          <a:lstStyle/>
          <a:p>
            <a:r>
              <a:rPr lang="en-US" sz="3300" b="1"/>
              <a:t>STRENGTHS OF SYMMETRIC ALGORITHMS</a:t>
            </a:r>
          </a:p>
          <a:p>
            <a:endParaRPr lang="en-US" sz="3300"/>
          </a:p>
        </p:txBody>
      </p:sp>
      <p:sp>
        <p:nvSpPr>
          <p:cNvPr id="8" name="Footer Placeholder 39">
            <a:extLst>
              <a:ext uri="{FF2B5EF4-FFF2-40B4-BE49-F238E27FC236}">
                <a16:creationId xmlns:a16="http://schemas.microsoft.com/office/drawing/2014/main" id="{0DB0A489-2D8B-4649-B9B6-69A8556DBCB9}"/>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sp>
        <p:nvSpPr>
          <p:cNvPr id="3" name="Content Placeholder 2">
            <a:extLst>
              <a:ext uri="{FF2B5EF4-FFF2-40B4-BE49-F238E27FC236}">
                <a16:creationId xmlns:a16="http://schemas.microsoft.com/office/drawing/2014/main" id="{5DC75D60-06C6-3552-C97C-A83625BF534A}"/>
              </a:ext>
            </a:extLst>
          </p:cNvPr>
          <p:cNvSpPr>
            <a:spLocks noGrp="1"/>
          </p:cNvSpPr>
          <p:nvPr>
            <p:ph idx="1"/>
          </p:nvPr>
        </p:nvSpPr>
        <p:spPr>
          <a:xfrm>
            <a:off x="5002547" y="838201"/>
            <a:ext cx="5922696" cy="5181600"/>
          </a:xfrm>
        </p:spPr>
        <p:txBody>
          <a:bodyPr vert="horz" lIns="91440" tIns="45720" rIns="91440" bIns="45720" rtlCol="0" anchor="t">
            <a:normAutofit/>
          </a:bodyPr>
          <a:lstStyle/>
          <a:p>
            <a:r>
              <a:rPr lang="en-US"/>
              <a:t>Key size - The larger the key size, the stronger the algorithm.</a:t>
            </a:r>
          </a:p>
          <a:p>
            <a:r>
              <a:rPr lang="en-US"/>
              <a:t>Block size - The larger the key size, the stronger the algorithm.</a:t>
            </a:r>
          </a:p>
          <a:p>
            <a:r>
              <a:rPr lang="en-US"/>
              <a:t>Resistance to attacks − The resistance of a symmetric key algorithm to attacks, such as brute-force attacks algorithms that are resistant to these types of attacks are generally considered to be stronger.</a:t>
            </a:r>
          </a:p>
          <a:p>
            <a:endParaRPr lang="en-US"/>
          </a:p>
        </p:txBody>
      </p:sp>
      <p:sp>
        <p:nvSpPr>
          <p:cNvPr id="10" name="Date Placeholder 3">
            <a:extLst>
              <a:ext uri="{FF2B5EF4-FFF2-40B4-BE49-F238E27FC236}">
                <a16:creationId xmlns:a16="http://schemas.microsoft.com/office/drawing/2014/main" id="{A4B20435-2D65-4C61-926E-4E9E142D6321}"/>
              </a:ext>
            </a:extLst>
          </p:cNvPr>
          <p:cNvSpPr>
            <a:spLocks noGrp="1"/>
          </p:cNvSpPr>
          <p:nvPr>
            <p:ph type="dt" sz="half" idx="10"/>
          </p:nvPr>
        </p:nvSpPr>
        <p:spPr>
          <a:xfrm rot="5400000">
            <a:off x="10425981" y="4687095"/>
            <a:ext cx="2706690" cy="365125"/>
          </a:xfrm>
        </p:spPr>
        <p:txBody>
          <a:bodyPr/>
          <a:lstStyle/>
          <a:p>
            <a:pPr>
              <a:spcAft>
                <a:spcPts val="600"/>
              </a:spcAft>
            </a:pPr>
            <a:fld id="{E18705FD-6557-4FC5-BC9D-EBAA50AADCFF}" type="datetime1">
              <a:rPr lang="en-US" smtClean="0"/>
              <a:pPr>
                <a:spcAft>
                  <a:spcPts val="600"/>
                </a:spcAft>
              </a:pPr>
              <a:t>9/28/2023</a:t>
            </a:fld>
            <a:endParaRPr lang="en-US"/>
          </a:p>
        </p:txBody>
      </p:sp>
      <p:sp>
        <p:nvSpPr>
          <p:cNvPr id="12"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5</a:t>
            </a:fld>
            <a:endParaRPr lang="en-US"/>
          </a:p>
        </p:txBody>
      </p:sp>
    </p:spTree>
    <p:extLst>
      <p:ext uri="{BB962C8B-B14F-4D97-AF65-F5344CB8AC3E}">
        <p14:creationId xmlns:p14="http://schemas.microsoft.com/office/powerpoint/2010/main" val="180930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F455-0C7D-BF49-6238-61245163972B}"/>
              </a:ext>
            </a:extLst>
          </p:cNvPr>
          <p:cNvSpPr>
            <a:spLocks noGrp="1"/>
          </p:cNvSpPr>
          <p:nvPr>
            <p:ph type="title"/>
          </p:nvPr>
        </p:nvSpPr>
        <p:spPr>
          <a:xfrm>
            <a:off x="812042" y="838200"/>
            <a:ext cx="5283958" cy="5181600"/>
          </a:xfrm>
        </p:spPr>
        <p:txBody>
          <a:bodyPr>
            <a:normAutofit/>
          </a:bodyPr>
          <a:lstStyle/>
          <a:p>
            <a:endParaRPr lang="en-US" sz="5400"/>
          </a:p>
          <a:p>
            <a:r>
              <a:rPr lang="en-US" sz="5400" b="1"/>
              <a:t>Asymmetric algorithms</a:t>
            </a:r>
          </a:p>
        </p:txBody>
      </p:sp>
      <p:sp>
        <p:nvSpPr>
          <p:cNvPr id="15" name="Footer Placeholder 24">
            <a:extLst>
              <a:ext uri="{FF2B5EF4-FFF2-40B4-BE49-F238E27FC236}">
                <a16:creationId xmlns:a16="http://schemas.microsoft.com/office/drawing/2014/main" id="{C9130FF3-5EDB-40FB-9DCA-90BEB3D5DF23}"/>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sp>
        <p:nvSpPr>
          <p:cNvPr id="3" name="Content Placeholder 2">
            <a:extLst>
              <a:ext uri="{FF2B5EF4-FFF2-40B4-BE49-F238E27FC236}">
                <a16:creationId xmlns:a16="http://schemas.microsoft.com/office/drawing/2014/main" id="{248D6E85-908D-460B-0C8D-F191CB0AAC15}"/>
              </a:ext>
            </a:extLst>
          </p:cNvPr>
          <p:cNvSpPr>
            <a:spLocks noGrp="1"/>
          </p:cNvSpPr>
          <p:nvPr>
            <p:ph idx="1"/>
          </p:nvPr>
        </p:nvSpPr>
        <p:spPr>
          <a:xfrm>
            <a:off x="7838619" y="838200"/>
            <a:ext cx="3515180" cy="5333999"/>
          </a:xfrm>
        </p:spPr>
        <p:txBody>
          <a:bodyPr vert="horz" lIns="91440" tIns="45720" rIns="91440" bIns="45720" rtlCol="0" anchor="t">
            <a:normAutofit/>
          </a:bodyPr>
          <a:lstStyle/>
          <a:p>
            <a:pPr>
              <a:lnSpc>
                <a:spcPct val="100000"/>
              </a:lnSpc>
              <a:buFont typeface="Calibri,Sans-Serif" panose="020B0604020202020204" pitchFamily="34" charset="0"/>
              <a:buChar char="-"/>
            </a:pPr>
            <a:r>
              <a:rPr lang="en-US" sz="1400"/>
              <a:t>An asymmetric algorithm also known as a public key system uses two keys instead if one. It is when one key is used to encipher the data and the other key that corresponds is used to decipher the data.</a:t>
            </a:r>
          </a:p>
          <a:p>
            <a:pPr>
              <a:lnSpc>
                <a:spcPct val="100000"/>
              </a:lnSpc>
              <a:buFont typeface="Calibri,Sans-Serif" panose="020B0604020202020204" pitchFamily="34" charset="0"/>
              <a:buChar char="-"/>
            </a:pPr>
            <a:r>
              <a:rPr lang="en-US" sz="1400"/>
              <a:t>The two keys are known as private and public keys. The key that’s used to decipher the data is a secret while the key that’s used to encipher the data is known and can be freely distributed.</a:t>
            </a:r>
          </a:p>
          <a:p>
            <a:pPr>
              <a:lnSpc>
                <a:spcPct val="100000"/>
              </a:lnSpc>
              <a:buFont typeface="Calibri,Sans-Serif" panose="020B0604020202020204" pitchFamily="34" charset="0"/>
              <a:buChar char="-"/>
            </a:pPr>
            <a:r>
              <a:rPr lang="en-US" sz="1400"/>
              <a:t>The Rivest Shamir Adelman (RSA) is a public key algorithm that was published in 1977 and became the basis for multiple products. </a:t>
            </a:r>
          </a:p>
          <a:p>
            <a:pPr>
              <a:lnSpc>
                <a:spcPct val="100000"/>
              </a:lnSpc>
              <a:buFont typeface="Calibri,Sans-Serif" panose="020B0604020202020204" pitchFamily="34" charset="0"/>
              <a:buChar char="-"/>
            </a:pPr>
            <a:r>
              <a:rPr lang="en-US" sz="1400"/>
              <a:t>The Elliptic curve digital signature algorithm (ECDSA) uses elliptic curve cryptography to make a variant of the digital signature algorithm.</a:t>
            </a:r>
          </a:p>
          <a:p>
            <a:pPr>
              <a:lnSpc>
                <a:spcPct val="100000"/>
              </a:lnSpc>
              <a:buFont typeface="Calibri,Sans-Serif" panose="020B0604020202020204" pitchFamily="34" charset="0"/>
              <a:buChar char="-"/>
            </a:pPr>
            <a:r>
              <a:rPr lang="en-US" sz="1400"/>
              <a:t>The digital signature standard public key algorithm uses its private key to generate a digital signature and the uses its public keys to verify a digital signature.</a:t>
            </a:r>
          </a:p>
          <a:p>
            <a:pPr>
              <a:lnSpc>
                <a:spcPct val="100000"/>
              </a:lnSpc>
              <a:buFont typeface="Calibri,Sans-Serif" panose="020B0604020202020204" pitchFamily="34" charset="0"/>
              <a:buChar char="-"/>
            </a:pPr>
            <a:endParaRPr lang="en-US" sz="1400"/>
          </a:p>
          <a:p>
            <a:pPr>
              <a:lnSpc>
                <a:spcPct val="100000"/>
              </a:lnSpc>
            </a:pPr>
            <a:endParaRPr lang="en-US" sz="1400"/>
          </a:p>
        </p:txBody>
      </p:sp>
      <p:sp>
        <p:nvSpPr>
          <p:cNvPr id="17" name="Date Placeholder 23">
            <a:extLst>
              <a:ext uri="{FF2B5EF4-FFF2-40B4-BE49-F238E27FC236}">
                <a16:creationId xmlns:a16="http://schemas.microsoft.com/office/drawing/2014/main" id="{55B39C46-506D-44D7-AEB8-EF349EE51736}"/>
              </a:ext>
            </a:extLst>
          </p:cNvPr>
          <p:cNvSpPr>
            <a:spLocks noGrp="1"/>
          </p:cNvSpPr>
          <p:nvPr>
            <p:ph type="dt" sz="half" idx="10"/>
          </p:nvPr>
        </p:nvSpPr>
        <p:spPr>
          <a:xfrm rot="5400000">
            <a:off x="10425981" y="4687095"/>
            <a:ext cx="2706690" cy="365125"/>
          </a:xfrm>
        </p:spPr>
        <p:txBody>
          <a:bodyPr/>
          <a:lstStyle/>
          <a:p>
            <a:pPr>
              <a:spcAft>
                <a:spcPts val="600"/>
              </a:spcAft>
            </a:pPr>
            <a:fld id="{05739FCD-39C2-4FCD-A23B-FC3E4BFD59CE}" type="datetime1">
              <a:rPr lang="en-US" smtClean="0"/>
              <a:pPr>
                <a:spcAft>
                  <a:spcPts val="600"/>
                </a:spcAft>
              </a:pPr>
              <a:t>9/28/2023</a:t>
            </a:fld>
            <a:endParaRPr lang="en-US"/>
          </a:p>
        </p:txBody>
      </p:sp>
      <p:sp>
        <p:nvSpPr>
          <p:cNvPr id="19" name="Slide Number Placeholder 19">
            <a:extLst>
              <a:ext uri="{FF2B5EF4-FFF2-40B4-BE49-F238E27FC236}">
                <a16:creationId xmlns:a16="http://schemas.microsoft.com/office/drawing/2014/main" id="{52768403-B88C-4BF4-9D44-D8688719AE08}"/>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6</a:t>
            </a:fld>
            <a:endParaRPr lang="en-US"/>
          </a:p>
        </p:txBody>
      </p:sp>
    </p:spTree>
    <p:extLst>
      <p:ext uri="{BB962C8B-B14F-4D97-AF65-F5344CB8AC3E}">
        <p14:creationId xmlns:p14="http://schemas.microsoft.com/office/powerpoint/2010/main" val="414212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8832-6BED-3DCF-FC64-DA2EC8EAEDEC}"/>
              </a:ext>
            </a:extLst>
          </p:cNvPr>
          <p:cNvSpPr>
            <a:spLocks noGrp="1"/>
          </p:cNvSpPr>
          <p:nvPr>
            <p:ph type="title"/>
          </p:nvPr>
        </p:nvSpPr>
        <p:spPr>
          <a:xfrm>
            <a:off x="560049" y="838200"/>
            <a:ext cx="6037941" cy="1514015"/>
          </a:xfrm>
        </p:spPr>
        <p:txBody>
          <a:bodyPr vert="horz" lIns="91440" tIns="45720" rIns="91440" bIns="45720" rtlCol="0" anchor="ctr">
            <a:normAutofit/>
          </a:bodyPr>
          <a:lstStyle/>
          <a:p>
            <a:pPr algn="ctr"/>
            <a:r>
              <a:rPr lang="en-US" b="1" dirty="0">
                <a:latin typeface="Times New Roman"/>
                <a:cs typeface="Times New Roman"/>
              </a:rPr>
              <a:t>RSA Algorithm</a:t>
            </a:r>
          </a:p>
        </p:txBody>
      </p:sp>
      <p:sp>
        <p:nvSpPr>
          <p:cNvPr id="17" name="Footer Placeholder 4">
            <a:extLst>
              <a:ext uri="{FF2B5EF4-FFF2-40B4-BE49-F238E27FC236}">
                <a16:creationId xmlns:a16="http://schemas.microsoft.com/office/drawing/2014/main" id="{7A9EDE29-E0C6-4D46-9E25-79324E6DF5DA}"/>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pic>
        <p:nvPicPr>
          <p:cNvPr id="5" name="Content Placeholder 4">
            <a:extLst>
              <a:ext uri="{FF2B5EF4-FFF2-40B4-BE49-F238E27FC236}">
                <a16:creationId xmlns:a16="http://schemas.microsoft.com/office/drawing/2014/main" id="{04874F6C-26A3-2455-F31B-519888ABAC9E}"/>
              </a:ext>
            </a:extLst>
          </p:cNvPr>
          <p:cNvPicPr>
            <a:picLocks noGrp="1" noChangeAspect="1"/>
          </p:cNvPicPr>
          <p:nvPr>
            <p:ph sz="half" idx="4294967295"/>
          </p:nvPr>
        </p:nvPicPr>
        <p:blipFill rotWithShape="1">
          <a:blip r:embed="rId2"/>
          <a:srcRect l="5241" r="33982" b="1"/>
          <a:stretch/>
        </p:blipFill>
        <p:spPr>
          <a:xfrm>
            <a:off x="1630649" y="2491757"/>
            <a:ext cx="3761812" cy="3528043"/>
          </a:xfrm>
          <a:prstGeom prst="rect">
            <a:avLst/>
          </a:prstGeom>
          <a:noFill/>
        </p:spPr>
      </p:pic>
      <p:sp>
        <p:nvSpPr>
          <p:cNvPr id="3" name="Content Placeholder 2">
            <a:extLst>
              <a:ext uri="{FF2B5EF4-FFF2-40B4-BE49-F238E27FC236}">
                <a16:creationId xmlns:a16="http://schemas.microsoft.com/office/drawing/2014/main" id="{07847558-C31F-DD01-98E3-BCD35179AF9B}"/>
              </a:ext>
            </a:extLst>
          </p:cNvPr>
          <p:cNvSpPr>
            <a:spLocks noGrp="1"/>
          </p:cNvSpPr>
          <p:nvPr>
            <p:ph idx="1"/>
          </p:nvPr>
        </p:nvSpPr>
        <p:spPr>
          <a:xfrm>
            <a:off x="7924811" y="838200"/>
            <a:ext cx="3428988" cy="5338761"/>
          </a:xfrm>
        </p:spPr>
        <p:txBody>
          <a:bodyPr vert="horz" lIns="91440" tIns="45720" rIns="91440" bIns="45720" rtlCol="0" anchor="t">
            <a:normAutofit/>
          </a:bodyPr>
          <a:lstStyle/>
          <a:p>
            <a:pPr>
              <a:buFont typeface="Calibri,Sans-Serif" panose="020B0604020202020204" pitchFamily="34" charset="0"/>
              <a:buChar char="-"/>
            </a:pPr>
            <a:r>
              <a:rPr lang="en-US" dirty="0">
                <a:latin typeface="Times New Roman"/>
                <a:cs typeface="Times New Roman"/>
              </a:rPr>
              <a:t>Select two prime numbers (7,19)</a:t>
            </a:r>
          </a:p>
          <a:p>
            <a:pPr>
              <a:buFont typeface="Calibri,Sans-Serif" panose="020B0604020202020204" pitchFamily="34" charset="0"/>
              <a:buChar char="-"/>
            </a:pPr>
            <a:r>
              <a:rPr lang="en-US" dirty="0">
                <a:latin typeface="Times New Roman"/>
                <a:cs typeface="Times New Roman"/>
              </a:rPr>
              <a:t>Multiply them (7*19=133)</a:t>
            </a:r>
          </a:p>
          <a:p>
            <a:pPr>
              <a:buFont typeface="Calibri,Sans-Serif" panose="020B0604020202020204" pitchFamily="34" charset="0"/>
              <a:buChar char="-"/>
            </a:pPr>
            <a:r>
              <a:rPr lang="en-US" dirty="0">
                <a:latin typeface="Times New Roman"/>
                <a:cs typeface="Times New Roman"/>
              </a:rPr>
              <a:t>Use the following formula (7-1)*(19-1) = (108)</a:t>
            </a:r>
          </a:p>
          <a:p>
            <a:pPr>
              <a:buFont typeface="Calibri,Sans-Serif" panose="020B0604020202020204" pitchFamily="34" charset="0"/>
              <a:buChar char="-"/>
            </a:pPr>
            <a:r>
              <a:rPr lang="en-US" dirty="0">
                <a:latin typeface="Times New Roman"/>
                <a:cs typeface="Times New Roman"/>
              </a:rPr>
              <a:t>Find a number that 108 and it has no common positive divisor other than 1. (5)</a:t>
            </a:r>
          </a:p>
          <a:p>
            <a:pPr>
              <a:buFont typeface="Calibri,Sans-Serif" panose="020B0604020202020204" pitchFamily="34" charset="0"/>
              <a:buChar char="-"/>
            </a:pPr>
            <a:r>
              <a:rPr lang="en-US" dirty="0">
                <a:latin typeface="Times New Roman"/>
                <a:cs typeface="Times New Roman"/>
              </a:rPr>
              <a:t>Use the following formula (1+133*108)/5 = (2,873)</a:t>
            </a:r>
          </a:p>
          <a:p>
            <a:r>
              <a:rPr lang="en-US" dirty="0">
                <a:latin typeface="Times New Roman"/>
                <a:cs typeface="Times New Roman"/>
              </a:rPr>
              <a:t>The public keys are133 and 5, and the private keys are 133 and 2,873</a:t>
            </a:r>
          </a:p>
          <a:p>
            <a:endParaRPr lang="en-US"/>
          </a:p>
        </p:txBody>
      </p:sp>
      <p:sp>
        <p:nvSpPr>
          <p:cNvPr id="19" name="Date Placeholder 3">
            <a:extLst>
              <a:ext uri="{FF2B5EF4-FFF2-40B4-BE49-F238E27FC236}">
                <a16:creationId xmlns:a16="http://schemas.microsoft.com/office/drawing/2014/main" id="{FC4315EF-4DA4-4F53-AD57-9AEA11A06741}"/>
              </a:ext>
            </a:extLst>
          </p:cNvPr>
          <p:cNvSpPr>
            <a:spLocks noGrp="1"/>
          </p:cNvSpPr>
          <p:nvPr>
            <p:ph type="dt" sz="half" idx="10"/>
          </p:nvPr>
        </p:nvSpPr>
        <p:spPr>
          <a:xfrm rot="5400000">
            <a:off x="10425981" y="4687095"/>
            <a:ext cx="2706690" cy="365125"/>
          </a:xfrm>
        </p:spPr>
        <p:txBody>
          <a:bodyPr/>
          <a:lstStyle/>
          <a:p>
            <a:pPr>
              <a:spcAft>
                <a:spcPts val="600"/>
              </a:spcAft>
            </a:pPr>
            <a:fld id="{2A9F7D50-3692-447B-B5BF-F20F90757925}" type="datetime1">
              <a:rPr lang="en-US" smtClean="0"/>
              <a:pPr>
                <a:spcAft>
                  <a:spcPts val="600"/>
                </a:spcAft>
              </a:pPr>
              <a:t>9/28/2023</a:t>
            </a:fld>
            <a:endParaRPr lang="en-US"/>
          </a:p>
        </p:txBody>
      </p:sp>
      <p:sp>
        <p:nvSpPr>
          <p:cNvPr id="21" name="Slide Number Placeholder 18">
            <a:extLst>
              <a:ext uri="{FF2B5EF4-FFF2-40B4-BE49-F238E27FC236}">
                <a16:creationId xmlns:a16="http://schemas.microsoft.com/office/drawing/2014/main" id="{F664BE16-65FE-4E58-BF5C-475E8F8EA464}"/>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7</a:t>
            </a:fld>
            <a:endParaRPr lang="en-US"/>
          </a:p>
        </p:txBody>
      </p:sp>
    </p:spTree>
    <p:extLst>
      <p:ext uri="{BB962C8B-B14F-4D97-AF65-F5344CB8AC3E}">
        <p14:creationId xmlns:p14="http://schemas.microsoft.com/office/powerpoint/2010/main" val="316241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31DC-35CB-2FD4-0774-33F4B6568C9B}"/>
              </a:ext>
            </a:extLst>
          </p:cNvPr>
          <p:cNvSpPr>
            <a:spLocks noGrp="1"/>
          </p:cNvSpPr>
          <p:nvPr>
            <p:ph type="title"/>
          </p:nvPr>
        </p:nvSpPr>
        <p:spPr>
          <a:xfrm>
            <a:off x="838200" y="681039"/>
            <a:ext cx="5158739" cy="1635442"/>
          </a:xfrm>
        </p:spPr>
        <p:txBody>
          <a:bodyPr>
            <a:normAutofit/>
          </a:bodyPr>
          <a:lstStyle/>
          <a:p>
            <a:r>
              <a:rPr lang="en-US" b="1"/>
              <a:t>Transport layer Security</a:t>
            </a:r>
          </a:p>
        </p:txBody>
      </p:sp>
      <p:sp>
        <p:nvSpPr>
          <p:cNvPr id="1041" name="Footer Placeholder 4">
            <a:extLst>
              <a:ext uri="{FF2B5EF4-FFF2-40B4-BE49-F238E27FC236}">
                <a16:creationId xmlns:a16="http://schemas.microsoft.com/office/drawing/2014/main" id="{7A9EDE29-E0C6-4D46-9E25-79324E6DF5DA}"/>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a:t>Sample Footer Text</a:t>
            </a:r>
          </a:p>
        </p:txBody>
      </p:sp>
      <p:sp>
        <p:nvSpPr>
          <p:cNvPr id="3" name="Content Placeholder 2">
            <a:extLst>
              <a:ext uri="{FF2B5EF4-FFF2-40B4-BE49-F238E27FC236}">
                <a16:creationId xmlns:a16="http://schemas.microsoft.com/office/drawing/2014/main" id="{BE0113DE-0156-0DF5-2118-E74AC25541D3}"/>
              </a:ext>
            </a:extLst>
          </p:cNvPr>
          <p:cNvSpPr>
            <a:spLocks noGrp="1"/>
          </p:cNvSpPr>
          <p:nvPr>
            <p:ph idx="1"/>
          </p:nvPr>
        </p:nvSpPr>
        <p:spPr>
          <a:xfrm>
            <a:off x="838201" y="2672370"/>
            <a:ext cx="5053928" cy="3504592"/>
          </a:xfrm>
        </p:spPr>
        <p:txBody>
          <a:bodyPr vert="horz" lIns="91440" tIns="45720" rIns="91440" bIns="45720" rtlCol="0">
            <a:normAutofit/>
          </a:bodyPr>
          <a:lstStyle/>
          <a:p>
            <a:pPr marL="742950" marR="0" lvl="1" indent="-285750">
              <a:lnSpc>
                <a:spcPct val="100000"/>
              </a:lnSpc>
              <a:spcBef>
                <a:spcPts val="0"/>
              </a:spcBef>
              <a:spcAft>
                <a:spcPts val="0"/>
              </a:spcAft>
              <a:buFont typeface="Courier New" panose="02070309020205020404" pitchFamily="49" charset="0"/>
              <a:buChar char="o"/>
            </a:pPr>
            <a:r>
              <a:rPr lang="en-US" sz="1500" kern="100">
                <a:effectLst/>
              </a:rPr>
              <a:t> A widespread cryptographic protocol that is the replacement for SSL.</a:t>
            </a:r>
          </a:p>
          <a:p>
            <a:pPr marL="742950" marR="0" lvl="1" indent="-285750">
              <a:lnSpc>
                <a:spcPct val="100000"/>
              </a:lnSpc>
              <a:spcBef>
                <a:spcPts val="0"/>
              </a:spcBef>
              <a:spcAft>
                <a:spcPts val="0"/>
              </a:spcAft>
              <a:buFont typeface="Courier New" panose="02070309020205020404" pitchFamily="49" charset="0"/>
              <a:buChar char="o"/>
            </a:pPr>
            <a:r>
              <a:rPr lang="en-US" sz="1500" kern="100">
                <a:effectLst/>
              </a:rPr>
              <a:t>The primary use of TLS is for encrypting the communication between web applications and servers, such as web browsers loading a website. </a:t>
            </a:r>
          </a:p>
          <a:p>
            <a:pPr marL="742950" marR="0" lvl="1" indent="-285750">
              <a:lnSpc>
                <a:spcPct val="100000"/>
              </a:lnSpc>
              <a:spcBef>
                <a:spcPts val="0"/>
              </a:spcBef>
              <a:spcAft>
                <a:spcPts val="0"/>
              </a:spcAft>
              <a:buFont typeface="Courier New" panose="02070309020205020404" pitchFamily="49" charset="0"/>
              <a:buChar char="o"/>
            </a:pPr>
            <a:r>
              <a:rPr lang="en-US" sz="1500" kern="100">
                <a:effectLst/>
              </a:rPr>
              <a:t>TLS can also be used to encrypt other communications such as email, messaging, and </a:t>
            </a:r>
            <a:r>
              <a:rPr lang="en-US" sz="1500" kern="100"/>
              <a:t>voice-over (VoIP).</a:t>
            </a:r>
            <a:endParaRPr lang="en-US" sz="1500" kern="100">
              <a:effectLst/>
            </a:endParaRPr>
          </a:p>
          <a:p>
            <a:pPr marL="742950" marR="0" lvl="1" indent="-285750">
              <a:lnSpc>
                <a:spcPct val="100000"/>
              </a:lnSpc>
              <a:spcBef>
                <a:spcPts val="0"/>
              </a:spcBef>
              <a:spcAft>
                <a:spcPts val="800"/>
              </a:spcAft>
              <a:buFont typeface="Courier New" panose="02070309020205020404" pitchFamily="49" charset="0"/>
              <a:buChar char="o"/>
            </a:pPr>
            <a:r>
              <a:rPr lang="en-US" sz="1500" kern="100">
                <a:effectLst/>
              </a:rPr>
              <a:t>A </a:t>
            </a:r>
            <a:r>
              <a:rPr lang="en-US" sz="1500" u="none" strike="noStrike" kern="100">
                <a:effectLst/>
              </a:rPr>
              <a:t>cipher suite</a:t>
            </a:r>
            <a:r>
              <a:rPr lang="en-US" sz="1500" kern="100">
                <a:effectLst/>
              </a:rPr>
              <a:t> is a named combination of the encryption, authentication, and message authentication code (MAC) algorithms that are used with TLS and SSL. They are negotiated between the web browser and web server during the initial connection handshake. </a:t>
            </a:r>
          </a:p>
          <a:p>
            <a:pPr marL="0" indent="0">
              <a:lnSpc>
                <a:spcPct val="100000"/>
              </a:lnSpc>
              <a:buNone/>
            </a:pPr>
            <a:endParaRPr lang="en-US" sz="1500"/>
          </a:p>
        </p:txBody>
      </p:sp>
      <p:pic>
        <p:nvPicPr>
          <p:cNvPr id="1026" name="Picture 2" descr="The TCP Handshake">
            <a:extLst>
              <a:ext uri="{FF2B5EF4-FFF2-40B4-BE49-F238E27FC236}">
                <a16:creationId xmlns:a16="http://schemas.microsoft.com/office/drawing/2014/main" id="{DD4CD123-AB9D-0FE7-46AE-55B0553D26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067" y="1497507"/>
            <a:ext cx="5388128" cy="3331023"/>
          </a:xfrm>
          <a:prstGeom prst="rect">
            <a:avLst/>
          </a:prstGeom>
          <a:solidFill>
            <a:srgbClr val="FFFFFF"/>
          </a:solidFill>
        </p:spPr>
      </p:pic>
      <p:sp>
        <p:nvSpPr>
          <p:cNvPr id="1034" name="Date Placeholder 3">
            <a:extLst>
              <a:ext uri="{FF2B5EF4-FFF2-40B4-BE49-F238E27FC236}">
                <a16:creationId xmlns:a16="http://schemas.microsoft.com/office/drawing/2014/main" id="{D73A9451-6C04-4EAB-BE98-3DBFDE9ACCEA}"/>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0DEE97E0-6161-40DC-BC0D-2BDE091EBA57}" type="datetime1">
              <a:rPr lang="en-US" smtClean="0"/>
              <a:pPr>
                <a:spcAft>
                  <a:spcPts val="600"/>
                </a:spcAft>
              </a:pPr>
              <a:t>9/28/2023</a:t>
            </a:fld>
            <a:endParaRPr lang="en-US"/>
          </a:p>
        </p:txBody>
      </p:sp>
      <p:sp>
        <p:nvSpPr>
          <p:cNvPr id="1036" name="Slide Number Placeholder 5">
            <a:extLst>
              <a:ext uri="{FF2B5EF4-FFF2-40B4-BE49-F238E27FC236}">
                <a16:creationId xmlns:a16="http://schemas.microsoft.com/office/drawing/2014/main" id="{AB7ADB87-B7F5-45DE-813F-07A35900A74C}"/>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8</a:t>
            </a:fld>
            <a:endParaRPr lang="en-US"/>
          </a:p>
        </p:txBody>
      </p:sp>
    </p:spTree>
    <p:extLst>
      <p:ext uri="{BB962C8B-B14F-4D97-AF65-F5344CB8AC3E}">
        <p14:creationId xmlns:p14="http://schemas.microsoft.com/office/powerpoint/2010/main" val="3295183078"/>
      </p:ext>
    </p:extLst>
  </p:cSld>
  <p:clrMapOvr>
    <a:masterClrMapping/>
  </p:clrMapOvr>
</p:sld>
</file>

<file path=ppt/theme/theme1.xml><?xml version="1.0" encoding="utf-8"?>
<a:theme xmlns:a="http://schemas.openxmlformats.org/drawingml/2006/main" name="ArchwayVTI">
  <a:themeElements>
    <a:clrScheme name="AnalogousFromDarkSeedLeftStep">
      <a:dk1>
        <a:srgbClr val="000000"/>
      </a:dk1>
      <a:lt1>
        <a:srgbClr val="FFFFFF"/>
      </a:lt1>
      <a:dk2>
        <a:srgbClr val="1D2334"/>
      </a:dk2>
      <a:lt2>
        <a:srgbClr val="E2E8E2"/>
      </a:lt2>
      <a:accent1>
        <a:srgbClr val="E229E7"/>
      </a:accent1>
      <a:accent2>
        <a:srgbClr val="8117D5"/>
      </a:accent2>
      <a:accent3>
        <a:srgbClr val="4429E7"/>
      </a:accent3>
      <a:accent4>
        <a:srgbClr val="174CD5"/>
      </a:accent4>
      <a:accent5>
        <a:srgbClr val="29ADE7"/>
      </a:accent5>
      <a:accent6>
        <a:srgbClr val="14B7A6"/>
      </a:accent6>
      <a:hlink>
        <a:srgbClr val="3F82BF"/>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ArchwayVTI</vt:lpstr>
      <vt:lpstr>Cryptographic Algorithms</vt:lpstr>
      <vt:lpstr>The Cryptographic algorithms</vt:lpstr>
      <vt:lpstr>Hash algorithms</vt:lpstr>
      <vt:lpstr>SYMMETRIC ALGORITHMS</vt:lpstr>
      <vt:lpstr>STRENGTHS OF SYMMETRIC ALGORITHMS </vt:lpstr>
      <vt:lpstr> Asymmetric algorithms</vt:lpstr>
      <vt:lpstr>RSA Algorithm</vt:lpstr>
      <vt:lpstr>Transport layer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Madison Weaveradams</dc:creator>
  <cp:revision>14</cp:revision>
  <dcterms:created xsi:type="dcterms:W3CDTF">2023-09-28T22:28:00Z</dcterms:created>
  <dcterms:modified xsi:type="dcterms:W3CDTF">2023-09-29T02:06:44Z</dcterms:modified>
</cp:coreProperties>
</file>