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79" d="100"/>
          <a:sy n="79"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1B2B-B0FE-2108-6211-D98019762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1CE848-B2A1-D3A7-EC7D-E7A1CBF98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0D7215-C9E2-41A1-47C3-85E237491C9A}"/>
              </a:ext>
            </a:extLst>
          </p:cNvPr>
          <p:cNvSpPr>
            <a:spLocks noGrp="1"/>
          </p:cNvSpPr>
          <p:nvPr>
            <p:ph type="dt" sz="half" idx="10"/>
          </p:nvPr>
        </p:nvSpPr>
        <p:spPr/>
        <p:txBody>
          <a:bodyPr/>
          <a:lstStyle/>
          <a:p>
            <a:fld id="{6F41A011-41C0-4EDE-AF4F-EF51D04AE89C}" type="datetimeFigureOut">
              <a:rPr lang="en-US" smtClean="0"/>
              <a:t>9/16/2024</a:t>
            </a:fld>
            <a:endParaRPr lang="en-US"/>
          </a:p>
        </p:txBody>
      </p:sp>
      <p:sp>
        <p:nvSpPr>
          <p:cNvPr id="5" name="Footer Placeholder 4">
            <a:extLst>
              <a:ext uri="{FF2B5EF4-FFF2-40B4-BE49-F238E27FC236}">
                <a16:creationId xmlns:a16="http://schemas.microsoft.com/office/drawing/2014/main" id="{8ADCED6C-6A0F-0FA6-AF6C-3BB265B7E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91DB7-D183-EA97-912C-647CFB6E1E5A}"/>
              </a:ext>
            </a:extLst>
          </p:cNvPr>
          <p:cNvSpPr>
            <a:spLocks noGrp="1"/>
          </p:cNvSpPr>
          <p:nvPr>
            <p:ph type="sldNum" sz="quarter" idx="12"/>
          </p:nvPr>
        </p:nvSpPr>
        <p:spPr/>
        <p:txBody>
          <a:bodyPr/>
          <a:lstStyle/>
          <a:p>
            <a:fld id="{78FFAA77-7B70-4C35-8FA2-13200D1A044B}" type="slidenum">
              <a:rPr lang="en-US" smtClean="0"/>
              <a:t>‹#›</a:t>
            </a:fld>
            <a:endParaRPr lang="en-US"/>
          </a:p>
        </p:txBody>
      </p:sp>
    </p:spTree>
    <p:extLst>
      <p:ext uri="{BB962C8B-B14F-4D97-AF65-F5344CB8AC3E}">
        <p14:creationId xmlns:p14="http://schemas.microsoft.com/office/powerpoint/2010/main" val="318091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FFEC-57EA-BDC0-027D-835CFE0338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3BDE52-5F76-5CCD-2B62-5F2831012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A4FEC-4C68-DFAB-9351-EEFA0EB865BB}"/>
              </a:ext>
            </a:extLst>
          </p:cNvPr>
          <p:cNvSpPr>
            <a:spLocks noGrp="1"/>
          </p:cNvSpPr>
          <p:nvPr>
            <p:ph type="dt" sz="half" idx="10"/>
          </p:nvPr>
        </p:nvSpPr>
        <p:spPr/>
        <p:txBody>
          <a:bodyPr/>
          <a:lstStyle/>
          <a:p>
            <a:fld id="{6F41A011-41C0-4EDE-AF4F-EF51D04AE89C}" type="datetimeFigureOut">
              <a:rPr lang="en-US" smtClean="0"/>
              <a:t>9/16/2024</a:t>
            </a:fld>
            <a:endParaRPr lang="en-US"/>
          </a:p>
        </p:txBody>
      </p:sp>
      <p:sp>
        <p:nvSpPr>
          <p:cNvPr id="5" name="Footer Placeholder 4">
            <a:extLst>
              <a:ext uri="{FF2B5EF4-FFF2-40B4-BE49-F238E27FC236}">
                <a16:creationId xmlns:a16="http://schemas.microsoft.com/office/drawing/2014/main" id="{13BE657B-7D67-826A-8602-F94FD89A0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870BE-70CF-3254-57C0-584F690E6603}"/>
              </a:ext>
            </a:extLst>
          </p:cNvPr>
          <p:cNvSpPr>
            <a:spLocks noGrp="1"/>
          </p:cNvSpPr>
          <p:nvPr>
            <p:ph type="sldNum" sz="quarter" idx="12"/>
          </p:nvPr>
        </p:nvSpPr>
        <p:spPr/>
        <p:txBody>
          <a:bodyPr/>
          <a:lstStyle/>
          <a:p>
            <a:fld id="{78FFAA77-7B70-4C35-8FA2-13200D1A044B}" type="slidenum">
              <a:rPr lang="en-US" smtClean="0"/>
              <a:t>‹#›</a:t>
            </a:fld>
            <a:endParaRPr lang="en-US"/>
          </a:p>
        </p:txBody>
      </p:sp>
    </p:spTree>
    <p:extLst>
      <p:ext uri="{BB962C8B-B14F-4D97-AF65-F5344CB8AC3E}">
        <p14:creationId xmlns:p14="http://schemas.microsoft.com/office/powerpoint/2010/main" val="113238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BEC86-478D-61BF-16BA-F22A3DCFF3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153C-C32C-9AF7-64DA-00DB8168F2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9D055-40BA-1701-A1E7-531C1314B5AB}"/>
              </a:ext>
            </a:extLst>
          </p:cNvPr>
          <p:cNvSpPr>
            <a:spLocks noGrp="1"/>
          </p:cNvSpPr>
          <p:nvPr>
            <p:ph type="dt" sz="half" idx="10"/>
          </p:nvPr>
        </p:nvSpPr>
        <p:spPr/>
        <p:txBody>
          <a:bodyPr/>
          <a:lstStyle/>
          <a:p>
            <a:fld id="{6F41A011-41C0-4EDE-AF4F-EF51D04AE89C}" type="datetimeFigureOut">
              <a:rPr lang="en-US" smtClean="0"/>
              <a:t>9/16/2024</a:t>
            </a:fld>
            <a:endParaRPr lang="en-US"/>
          </a:p>
        </p:txBody>
      </p:sp>
      <p:sp>
        <p:nvSpPr>
          <p:cNvPr id="5" name="Footer Placeholder 4">
            <a:extLst>
              <a:ext uri="{FF2B5EF4-FFF2-40B4-BE49-F238E27FC236}">
                <a16:creationId xmlns:a16="http://schemas.microsoft.com/office/drawing/2014/main" id="{18660045-2958-0904-FBE7-52650D4F4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F1625-FFD8-E063-B739-26F56AAF0E2F}"/>
              </a:ext>
            </a:extLst>
          </p:cNvPr>
          <p:cNvSpPr>
            <a:spLocks noGrp="1"/>
          </p:cNvSpPr>
          <p:nvPr>
            <p:ph type="sldNum" sz="quarter" idx="12"/>
          </p:nvPr>
        </p:nvSpPr>
        <p:spPr/>
        <p:txBody>
          <a:bodyPr/>
          <a:lstStyle/>
          <a:p>
            <a:fld id="{78FFAA77-7B70-4C35-8FA2-13200D1A044B}" type="slidenum">
              <a:rPr lang="en-US" smtClean="0"/>
              <a:t>‹#›</a:t>
            </a:fld>
            <a:endParaRPr lang="en-US"/>
          </a:p>
        </p:txBody>
      </p:sp>
    </p:spTree>
    <p:extLst>
      <p:ext uri="{BB962C8B-B14F-4D97-AF65-F5344CB8AC3E}">
        <p14:creationId xmlns:p14="http://schemas.microsoft.com/office/powerpoint/2010/main" val="92581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9616-5AB2-70D9-9D5F-FED2AA746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5446C-9E4B-3953-25A7-95B513E53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4C0D1-D4EB-223E-C62F-393A9FFEDFDF}"/>
              </a:ext>
            </a:extLst>
          </p:cNvPr>
          <p:cNvSpPr>
            <a:spLocks noGrp="1"/>
          </p:cNvSpPr>
          <p:nvPr>
            <p:ph type="dt" sz="half" idx="10"/>
          </p:nvPr>
        </p:nvSpPr>
        <p:spPr/>
        <p:txBody>
          <a:bodyPr/>
          <a:lstStyle/>
          <a:p>
            <a:fld id="{6F41A011-41C0-4EDE-AF4F-EF51D04AE89C}" type="datetimeFigureOut">
              <a:rPr lang="en-US" smtClean="0"/>
              <a:t>9/16/2024</a:t>
            </a:fld>
            <a:endParaRPr lang="en-US"/>
          </a:p>
        </p:txBody>
      </p:sp>
      <p:sp>
        <p:nvSpPr>
          <p:cNvPr id="5" name="Footer Placeholder 4">
            <a:extLst>
              <a:ext uri="{FF2B5EF4-FFF2-40B4-BE49-F238E27FC236}">
                <a16:creationId xmlns:a16="http://schemas.microsoft.com/office/drawing/2014/main" id="{9C523C15-644C-D35C-69F9-78EE0E4F4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CB7F0-152C-49F2-D0AD-DDA19716A59A}"/>
              </a:ext>
            </a:extLst>
          </p:cNvPr>
          <p:cNvSpPr>
            <a:spLocks noGrp="1"/>
          </p:cNvSpPr>
          <p:nvPr>
            <p:ph type="sldNum" sz="quarter" idx="12"/>
          </p:nvPr>
        </p:nvSpPr>
        <p:spPr/>
        <p:txBody>
          <a:bodyPr/>
          <a:lstStyle/>
          <a:p>
            <a:fld id="{78FFAA77-7B70-4C35-8FA2-13200D1A044B}" type="slidenum">
              <a:rPr lang="en-US" smtClean="0"/>
              <a:t>‹#›</a:t>
            </a:fld>
            <a:endParaRPr lang="en-US"/>
          </a:p>
        </p:txBody>
      </p:sp>
    </p:spTree>
    <p:extLst>
      <p:ext uri="{BB962C8B-B14F-4D97-AF65-F5344CB8AC3E}">
        <p14:creationId xmlns:p14="http://schemas.microsoft.com/office/powerpoint/2010/main" val="79766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8E55-AABC-5A77-C0BA-9D332A717A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87650F-83F9-7EEF-2481-8E040D86C6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1D9C24-2E37-38F4-86D7-B80B6DF2D06C}"/>
              </a:ext>
            </a:extLst>
          </p:cNvPr>
          <p:cNvSpPr>
            <a:spLocks noGrp="1"/>
          </p:cNvSpPr>
          <p:nvPr>
            <p:ph type="dt" sz="half" idx="10"/>
          </p:nvPr>
        </p:nvSpPr>
        <p:spPr/>
        <p:txBody>
          <a:bodyPr/>
          <a:lstStyle/>
          <a:p>
            <a:fld id="{6F41A011-41C0-4EDE-AF4F-EF51D04AE89C}" type="datetimeFigureOut">
              <a:rPr lang="en-US" smtClean="0"/>
              <a:t>9/16/2024</a:t>
            </a:fld>
            <a:endParaRPr lang="en-US"/>
          </a:p>
        </p:txBody>
      </p:sp>
      <p:sp>
        <p:nvSpPr>
          <p:cNvPr id="5" name="Footer Placeholder 4">
            <a:extLst>
              <a:ext uri="{FF2B5EF4-FFF2-40B4-BE49-F238E27FC236}">
                <a16:creationId xmlns:a16="http://schemas.microsoft.com/office/drawing/2014/main" id="{3FCBFEAE-32C4-3B92-FEED-ADC4625BF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B51BD-0512-FE03-46DC-15307D3F2507}"/>
              </a:ext>
            </a:extLst>
          </p:cNvPr>
          <p:cNvSpPr>
            <a:spLocks noGrp="1"/>
          </p:cNvSpPr>
          <p:nvPr>
            <p:ph type="sldNum" sz="quarter" idx="12"/>
          </p:nvPr>
        </p:nvSpPr>
        <p:spPr/>
        <p:txBody>
          <a:bodyPr/>
          <a:lstStyle/>
          <a:p>
            <a:fld id="{78FFAA77-7B70-4C35-8FA2-13200D1A044B}" type="slidenum">
              <a:rPr lang="en-US" smtClean="0"/>
              <a:t>‹#›</a:t>
            </a:fld>
            <a:endParaRPr lang="en-US"/>
          </a:p>
        </p:txBody>
      </p:sp>
    </p:spTree>
    <p:extLst>
      <p:ext uri="{BB962C8B-B14F-4D97-AF65-F5344CB8AC3E}">
        <p14:creationId xmlns:p14="http://schemas.microsoft.com/office/powerpoint/2010/main" val="127107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7404-D744-1F54-6157-4A0BC3E21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850759-9793-ADBF-E408-36DCCCBAAB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41BB82-CA7A-3113-9D17-1DFAD01DA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362D47-090D-C178-6025-43E1737FEA9D}"/>
              </a:ext>
            </a:extLst>
          </p:cNvPr>
          <p:cNvSpPr>
            <a:spLocks noGrp="1"/>
          </p:cNvSpPr>
          <p:nvPr>
            <p:ph type="dt" sz="half" idx="10"/>
          </p:nvPr>
        </p:nvSpPr>
        <p:spPr/>
        <p:txBody>
          <a:bodyPr/>
          <a:lstStyle/>
          <a:p>
            <a:fld id="{6F41A011-41C0-4EDE-AF4F-EF51D04AE89C}" type="datetimeFigureOut">
              <a:rPr lang="en-US" smtClean="0"/>
              <a:t>9/16/2024</a:t>
            </a:fld>
            <a:endParaRPr lang="en-US"/>
          </a:p>
        </p:txBody>
      </p:sp>
      <p:sp>
        <p:nvSpPr>
          <p:cNvPr id="6" name="Footer Placeholder 5">
            <a:extLst>
              <a:ext uri="{FF2B5EF4-FFF2-40B4-BE49-F238E27FC236}">
                <a16:creationId xmlns:a16="http://schemas.microsoft.com/office/drawing/2014/main" id="{ECD6FB29-1767-8898-C87B-143505EC8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6C566-3489-43AF-4404-25D60A0E4CAD}"/>
              </a:ext>
            </a:extLst>
          </p:cNvPr>
          <p:cNvSpPr>
            <a:spLocks noGrp="1"/>
          </p:cNvSpPr>
          <p:nvPr>
            <p:ph type="sldNum" sz="quarter" idx="12"/>
          </p:nvPr>
        </p:nvSpPr>
        <p:spPr/>
        <p:txBody>
          <a:bodyPr/>
          <a:lstStyle/>
          <a:p>
            <a:fld id="{78FFAA77-7B70-4C35-8FA2-13200D1A044B}" type="slidenum">
              <a:rPr lang="en-US" smtClean="0"/>
              <a:t>‹#›</a:t>
            </a:fld>
            <a:endParaRPr lang="en-US"/>
          </a:p>
        </p:txBody>
      </p:sp>
    </p:spTree>
    <p:extLst>
      <p:ext uri="{BB962C8B-B14F-4D97-AF65-F5344CB8AC3E}">
        <p14:creationId xmlns:p14="http://schemas.microsoft.com/office/powerpoint/2010/main" val="269414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8EFA-2E94-1316-7514-A6A64CC5F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647A4-2DC4-2190-96D2-341473F7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76F416-C330-3504-11B5-F02609BDB2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FA1D97-A785-EDDA-0280-40DCA8CC7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F6590-3304-0FE6-C674-A803C206A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B890A0-9BD3-BA81-8978-02780F72E05C}"/>
              </a:ext>
            </a:extLst>
          </p:cNvPr>
          <p:cNvSpPr>
            <a:spLocks noGrp="1"/>
          </p:cNvSpPr>
          <p:nvPr>
            <p:ph type="dt" sz="half" idx="10"/>
          </p:nvPr>
        </p:nvSpPr>
        <p:spPr/>
        <p:txBody>
          <a:bodyPr/>
          <a:lstStyle/>
          <a:p>
            <a:fld id="{6F41A011-41C0-4EDE-AF4F-EF51D04AE89C}" type="datetimeFigureOut">
              <a:rPr lang="en-US" smtClean="0"/>
              <a:t>9/16/2024</a:t>
            </a:fld>
            <a:endParaRPr lang="en-US"/>
          </a:p>
        </p:txBody>
      </p:sp>
      <p:sp>
        <p:nvSpPr>
          <p:cNvPr id="8" name="Footer Placeholder 7">
            <a:extLst>
              <a:ext uri="{FF2B5EF4-FFF2-40B4-BE49-F238E27FC236}">
                <a16:creationId xmlns:a16="http://schemas.microsoft.com/office/drawing/2014/main" id="{ABD235EC-BBC2-2A56-254C-C2EBC2326B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268B2-9BE7-A4BB-ED48-6AB42A01378E}"/>
              </a:ext>
            </a:extLst>
          </p:cNvPr>
          <p:cNvSpPr>
            <a:spLocks noGrp="1"/>
          </p:cNvSpPr>
          <p:nvPr>
            <p:ph type="sldNum" sz="quarter" idx="12"/>
          </p:nvPr>
        </p:nvSpPr>
        <p:spPr/>
        <p:txBody>
          <a:bodyPr/>
          <a:lstStyle/>
          <a:p>
            <a:fld id="{78FFAA77-7B70-4C35-8FA2-13200D1A044B}" type="slidenum">
              <a:rPr lang="en-US" smtClean="0"/>
              <a:t>‹#›</a:t>
            </a:fld>
            <a:endParaRPr lang="en-US"/>
          </a:p>
        </p:txBody>
      </p:sp>
    </p:spTree>
    <p:extLst>
      <p:ext uri="{BB962C8B-B14F-4D97-AF65-F5344CB8AC3E}">
        <p14:creationId xmlns:p14="http://schemas.microsoft.com/office/powerpoint/2010/main" val="178605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6666-0F92-2F49-5333-AF5AEFB855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E4C639-D96B-BF3D-20C7-85257879FA6F}"/>
              </a:ext>
            </a:extLst>
          </p:cNvPr>
          <p:cNvSpPr>
            <a:spLocks noGrp="1"/>
          </p:cNvSpPr>
          <p:nvPr>
            <p:ph type="dt" sz="half" idx="10"/>
          </p:nvPr>
        </p:nvSpPr>
        <p:spPr/>
        <p:txBody>
          <a:bodyPr/>
          <a:lstStyle/>
          <a:p>
            <a:fld id="{6F41A011-41C0-4EDE-AF4F-EF51D04AE89C}" type="datetimeFigureOut">
              <a:rPr lang="en-US" smtClean="0"/>
              <a:t>9/16/2024</a:t>
            </a:fld>
            <a:endParaRPr lang="en-US"/>
          </a:p>
        </p:txBody>
      </p:sp>
      <p:sp>
        <p:nvSpPr>
          <p:cNvPr id="4" name="Footer Placeholder 3">
            <a:extLst>
              <a:ext uri="{FF2B5EF4-FFF2-40B4-BE49-F238E27FC236}">
                <a16:creationId xmlns:a16="http://schemas.microsoft.com/office/drawing/2014/main" id="{20E65DB8-BBE8-C619-4417-A057A60B45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319C3D-92F3-7829-169A-381CEE5F5F42}"/>
              </a:ext>
            </a:extLst>
          </p:cNvPr>
          <p:cNvSpPr>
            <a:spLocks noGrp="1"/>
          </p:cNvSpPr>
          <p:nvPr>
            <p:ph type="sldNum" sz="quarter" idx="12"/>
          </p:nvPr>
        </p:nvSpPr>
        <p:spPr/>
        <p:txBody>
          <a:bodyPr/>
          <a:lstStyle/>
          <a:p>
            <a:fld id="{78FFAA77-7B70-4C35-8FA2-13200D1A044B}" type="slidenum">
              <a:rPr lang="en-US" smtClean="0"/>
              <a:t>‹#›</a:t>
            </a:fld>
            <a:endParaRPr lang="en-US"/>
          </a:p>
        </p:txBody>
      </p:sp>
    </p:spTree>
    <p:extLst>
      <p:ext uri="{BB962C8B-B14F-4D97-AF65-F5344CB8AC3E}">
        <p14:creationId xmlns:p14="http://schemas.microsoft.com/office/powerpoint/2010/main" val="393319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BD6ACE-48D1-5124-7D40-1D075CC50C39}"/>
              </a:ext>
            </a:extLst>
          </p:cNvPr>
          <p:cNvSpPr>
            <a:spLocks noGrp="1"/>
          </p:cNvSpPr>
          <p:nvPr>
            <p:ph type="dt" sz="half" idx="10"/>
          </p:nvPr>
        </p:nvSpPr>
        <p:spPr/>
        <p:txBody>
          <a:bodyPr/>
          <a:lstStyle/>
          <a:p>
            <a:fld id="{6F41A011-41C0-4EDE-AF4F-EF51D04AE89C}" type="datetimeFigureOut">
              <a:rPr lang="en-US" smtClean="0"/>
              <a:t>9/16/2024</a:t>
            </a:fld>
            <a:endParaRPr lang="en-US"/>
          </a:p>
        </p:txBody>
      </p:sp>
      <p:sp>
        <p:nvSpPr>
          <p:cNvPr id="3" name="Footer Placeholder 2">
            <a:extLst>
              <a:ext uri="{FF2B5EF4-FFF2-40B4-BE49-F238E27FC236}">
                <a16:creationId xmlns:a16="http://schemas.microsoft.com/office/drawing/2014/main" id="{707AF862-6C8A-9444-E27E-5962AEC90F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DEBAF1-3112-55F8-F420-8719C4B981BA}"/>
              </a:ext>
            </a:extLst>
          </p:cNvPr>
          <p:cNvSpPr>
            <a:spLocks noGrp="1"/>
          </p:cNvSpPr>
          <p:nvPr>
            <p:ph type="sldNum" sz="quarter" idx="12"/>
          </p:nvPr>
        </p:nvSpPr>
        <p:spPr/>
        <p:txBody>
          <a:bodyPr/>
          <a:lstStyle/>
          <a:p>
            <a:fld id="{78FFAA77-7B70-4C35-8FA2-13200D1A044B}" type="slidenum">
              <a:rPr lang="en-US" smtClean="0"/>
              <a:t>‹#›</a:t>
            </a:fld>
            <a:endParaRPr lang="en-US"/>
          </a:p>
        </p:txBody>
      </p:sp>
    </p:spTree>
    <p:extLst>
      <p:ext uri="{BB962C8B-B14F-4D97-AF65-F5344CB8AC3E}">
        <p14:creationId xmlns:p14="http://schemas.microsoft.com/office/powerpoint/2010/main" val="328843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326-C9AE-C465-0A72-5CD339187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A46DFF-AAAD-C003-30D7-0CC3D36CF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6B4DD0-646D-C41A-010A-2BE284FA0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E82F9-2E4C-9B76-EE6A-8FB2825DD8C5}"/>
              </a:ext>
            </a:extLst>
          </p:cNvPr>
          <p:cNvSpPr>
            <a:spLocks noGrp="1"/>
          </p:cNvSpPr>
          <p:nvPr>
            <p:ph type="dt" sz="half" idx="10"/>
          </p:nvPr>
        </p:nvSpPr>
        <p:spPr/>
        <p:txBody>
          <a:bodyPr/>
          <a:lstStyle/>
          <a:p>
            <a:fld id="{6F41A011-41C0-4EDE-AF4F-EF51D04AE89C}" type="datetimeFigureOut">
              <a:rPr lang="en-US" smtClean="0"/>
              <a:t>9/16/2024</a:t>
            </a:fld>
            <a:endParaRPr lang="en-US"/>
          </a:p>
        </p:txBody>
      </p:sp>
      <p:sp>
        <p:nvSpPr>
          <p:cNvPr id="6" name="Footer Placeholder 5">
            <a:extLst>
              <a:ext uri="{FF2B5EF4-FFF2-40B4-BE49-F238E27FC236}">
                <a16:creationId xmlns:a16="http://schemas.microsoft.com/office/drawing/2014/main" id="{3D9B1E37-A7F8-4328-EAA4-42400CE35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305E5-8B48-3526-2761-939A6148D039}"/>
              </a:ext>
            </a:extLst>
          </p:cNvPr>
          <p:cNvSpPr>
            <a:spLocks noGrp="1"/>
          </p:cNvSpPr>
          <p:nvPr>
            <p:ph type="sldNum" sz="quarter" idx="12"/>
          </p:nvPr>
        </p:nvSpPr>
        <p:spPr/>
        <p:txBody>
          <a:bodyPr/>
          <a:lstStyle/>
          <a:p>
            <a:fld id="{78FFAA77-7B70-4C35-8FA2-13200D1A044B}" type="slidenum">
              <a:rPr lang="en-US" smtClean="0"/>
              <a:t>‹#›</a:t>
            </a:fld>
            <a:endParaRPr lang="en-US"/>
          </a:p>
        </p:txBody>
      </p:sp>
    </p:spTree>
    <p:extLst>
      <p:ext uri="{BB962C8B-B14F-4D97-AF65-F5344CB8AC3E}">
        <p14:creationId xmlns:p14="http://schemas.microsoft.com/office/powerpoint/2010/main" val="211403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B4BD-63F0-4B73-68F9-0B1273687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59011-8EC3-9585-C1B3-440193791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3B6120-70FC-9333-0D71-B2E02F730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B212A-4C76-E1FC-9B69-1750BD2D1B6D}"/>
              </a:ext>
            </a:extLst>
          </p:cNvPr>
          <p:cNvSpPr>
            <a:spLocks noGrp="1"/>
          </p:cNvSpPr>
          <p:nvPr>
            <p:ph type="dt" sz="half" idx="10"/>
          </p:nvPr>
        </p:nvSpPr>
        <p:spPr/>
        <p:txBody>
          <a:bodyPr/>
          <a:lstStyle/>
          <a:p>
            <a:fld id="{6F41A011-41C0-4EDE-AF4F-EF51D04AE89C}" type="datetimeFigureOut">
              <a:rPr lang="en-US" smtClean="0"/>
              <a:t>9/16/2024</a:t>
            </a:fld>
            <a:endParaRPr lang="en-US"/>
          </a:p>
        </p:txBody>
      </p:sp>
      <p:sp>
        <p:nvSpPr>
          <p:cNvPr id="6" name="Footer Placeholder 5">
            <a:extLst>
              <a:ext uri="{FF2B5EF4-FFF2-40B4-BE49-F238E27FC236}">
                <a16:creationId xmlns:a16="http://schemas.microsoft.com/office/drawing/2014/main" id="{3EAD58A4-DA9C-0689-0F1F-FD31964A2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D7263-476A-DE3D-AAF2-BC9E9B3450DB}"/>
              </a:ext>
            </a:extLst>
          </p:cNvPr>
          <p:cNvSpPr>
            <a:spLocks noGrp="1"/>
          </p:cNvSpPr>
          <p:nvPr>
            <p:ph type="sldNum" sz="quarter" idx="12"/>
          </p:nvPr>
        </p:nvSpPr>
        <p:spPr/>
        <p:txBody>
          <a:bodyPr/>
          <a:lstStyle/>
          <a:p>
            <a:fld id="{78FFAA77-7B70-4C35-8FA2-13200D1A044B}" type="slidenum">
              <a:rPr lang="en-US" smtClean="0"/>
              <a:t>‹#›</a:t>
            </a:fld>
            <a:endParaRPr lang="en-US"/>
          </a:p>
        </p:txBody>
      </p:sp>
    </p:spTree>
    <p:extLst>
      <p:ext uri="{BB962C8B-B14F-4D97-AF65-F5344CB8AC3E}">
        <p14:creationId xmlns:p14="http://schemas.microsoft.com/office/powerpoint/2010/main" val="303686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C197B-3292-1D1F-0D65-26FC8071F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AB3530-C1B8-11F4-7F9B-351426935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C7770-B89C-ED8E-30AB-7E495F240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41A011-41C0-4EDE-AF4F-EF51D04AE89C}" type="datetimeFigureOut">
              <a:rPr lang="en-US" smtClean="0"/>
              <a:t>9/16/2024</a:t>
            </a:fld>
            <a:endParaRPr lang="en-US"/>
          </a:p>
        </p:txBody>
      </p:sp>
      <p:sp>
        <p:nvSpPr>
          <p:cNvPr id="5" name="Footer Placeholder 4">
            <a:extLst>
              <a:ext uri="{FF2B5EF4-FFF2-40B4-BE49-F238E27FC236}">
                <a16:creationId xmlns:a16="http://schemas.microsoft.com/office/drawing/2014/main" id="{F76322DF-B03C-D74C-FFD0-9ECAF9A44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AB928A9-2195-D820-9E47-86DB9C1A4E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FFAA77-7B70-4C35-8FA2-13200D1A044B}" type="slidenum">
              <a:rPr lang="en-US" smtClean="0"/>
              <a:t>‹#›</a:t>
            </a:fld>
            <a:endParaRPr lang="en-US"/>
          </a:p>
        </p:txBody>
      </p:sp>
    </p:spTree>
    <p:extLst>
      <p:ext uri="{BB962C8B-B14F-4D97-AF65-F5344CB8AC3E}">
        <p14:creationId xmlns:p14="http://schemas.microsoft.com/office/powerpoint/2010/main" val="72980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diogram">
            <a:extLst>
              <a:ext uri="{FF2B5EF4-FFF2-40B4-BE49-F238E27FC236}">
                <a16:creationId xmlns:a16="http://schemas.microsoft.com/office/drawing/2014/main" id="{83FE748B-77D8-B074-72DB-8B197C9F8D79}"/>
              </a:ext>
            </a:extLst>
          </p:cNvPr>
          <p:cNvPicPr>
            <a:picLocks noChangeAspect="1"/>
          </p:cNvPicPr>
          <p:nvPr/>
        </p:nvPicPr>
        <p:blipFill>
          <a:blip r:embed="rId2">
            <a:alphaModFix amt="50000"/>
          </a:blip>
          <a:srcRect t="15413"/>
          <a:stretch/>
        </p:blipFill>
        <p:spPr>
          <a:xfrm>
            <a:off x="20" y="1"/>
            <a:ext cx="12191980" cy="6857999"/>
          </a:xfrm>
          <a:prstGeom prst="rect">
            <a:avLst/>
          </a:prstGeom>
        </p:spPr>
      </p:pic>
      <p:sp>
        <p:nvSpPr>
          <p:cNvPr id="2" name="Title 1">
            <a:extLst>
              <a:ext uri="{FF2B5EF4-FFF2-40B4-BE49-F238E27FC236}">
                <a16:creationId xmlns:a16="http://schemas.microsoft.com/office/drawing/2014/main" id="{2470E4EE-330A-5CAC-8A44-ED995675F040}"/>
              </a:ext>
            </a:extLst>
          </p:cNvPr>
          <p:cNvSpPr>
            <a:spLocks noGrp="1"/>
          </p:cNvSpPr>
          <p:nvPr>
            <p:ph type="ctrTitle"/>
          </p:nvPr>
        </p:nvSpPr>
        <p:spPr>
          <a:xfrm>
            <a:off x="1524000" y="1122362"/>
            <a:ext cx="9144000" cy="2900518"/>
          </a:xfrm>
        </p:spPr>
        <p:txBody>
          <a:bodyPr>
            <a:normAutofit/>
          </a:bodyPr>
          <a:lstStyle/>
          <a:p>
            <a:r>
              <a:rPr lang="en-US">
                <a:solidFill>
                  <a:srgbClr val="FFFFFF"/>
                </a:solidFill>
              </a:rPr>
              <a:t>Heart Disease in The U.S</a:t>
            </a:r>
          </a:p>
        </p:txBody>
      </p:sp>
      <p:sp>
        <p:nvSpPr>
          <p:cNvPr id="3" name="Subtitle 2">
            <a:extLst>
              <a:ext uri="{FF2B5EF4-FFF2-40B4-BE49-F238E27FC236}">
                <a16:creationId xmlns:a16="http://schemas.microsoft.com/office/drawing/2014/main" id="{33F60E61-AD16-F3D8-DFCC-23B835944748}"/>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By: Shanysse Alexander &amp; Madison Norton</a:t>
            </a:r>
          </a:p>
        </p:txBody>
      </p:sp>
    </p:spTree>
    <p:extLst>
      <p:ext uri="{BB962C8B-B14F-4D97-AF65-F5344CB8AC3E}">
        <p14:creationId xmlns:p14="http://schemas.microsoft.com/office/powerpoint/2010/main" val="41029397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8B1E1-5315-9B3B-5809-776F74E91107}"/>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Problem Statement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491DC8-CD25-DD1E-3DF4-7A817179CF19}"/>
              </a:ext>
            </a:extLst>
          </p:cNvPr>
          <p:cNvSpPr>
            <a:spLocks noGrp="1"/>
          </p:cNvSpPr>
          <p:nvPr>
            <p:ph idx="1"/>
          </p:nvPr>
        </p:nvSpPr>
        <p:spPr>
          <a:xfrm>
            <a:off x="1155548" y="2217343"/>
            <a:ext cx="9880893" cy="3959619"/>
          </a:xfrm>
        </p:spPr>
        <p:txBody>
          <a:bodyPr>
            <a:normAutofit/>
          </a:bodyPr>
          <a:lstStyle/>
          <a:p>
            <a:r>
              <a:rPr lang="en-US" dirty="0"/>
              <a:t>Heart disease is the leading cause of death in the United States. There is a need to better understand the risk factors, regional disparities, and demographic trends related to heart disease. The goal of this project is to analyze existing data to identify key risk factors, visualize trends, and propose interventions to reduce the prevalence and impact of heart disease in the US.</a:t>
            </a:r>
          </a:p>
          <a:p>
            <a:pPr marL="0" indent="0">
              <a:buNone/>
            </a:pPr>
            <a:endParaRPr lang="en-US" sz="2400" dirty="0"/>
          </a:p>
        </p:txBody>
      </p:sp>
    </p:spTree>
    <p:extLst>
      <p:ext uri="{BB962C8B-B14F-4D97-AF65-F5344CB8AC3E}">
        <p14:creationId xmlns:p14="http://schemas.microsoft.com/office/powerpoint/2010/main" val="22659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6A665-424C-5732-B3CB-4997C5AC4845}"/>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Research Questions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516FAF-B0BF-5202-D2DD-50DD39C4C3F9}"/>
              </a:ext>
            </a:extLst>
          </p:cNvPr>
          <p:cNvSpPr>
            <a:spLocks noGrp="1"/>
          </p:cNvSpPr>
          <p:nvPr>
            <p:ph idx="1"/>
          </p:nvPr>
        </p:nvSpPr>
        <p:spPr>
          <a:xfrm>
            <a:off x="1155548" y="2217343"/>
            <a:ext cx="9880893" cy="3959619"/>
          </a:xfrm>
        </p:spPr>
        <p:txBody>
          <a:bodyPr>
            <a:normAutofit/>
          </a:bodyPr>
          <a:lstStyle/>
          <a:p>
            <a:endParaRPr lang="en-US" sz="2400" dirty="0"/>
          </a:p>
          <a:p>
            <a:r>
              <a:rPr lang="en-US" dirty="0"/>
              <a:t>What are the key lifestyle risk factors that contribute to heart disease in the US?</a:t>
            </a:r>
          </a:p>
          <a:p>
            <a:r>
              <a:rPr lang="en-US" dirty="0"/>
              <a:t>How do heart disease mortality rates vary across states and age groups over time?</a:t>
            </a:r>
          </a:p>
          <a:p>
            <a:r>
              <a:rPr lang="en-US" dirty="0"/>
              <a:t>What is the impact of a person’s income and access to healthcare, on heart disease outcomes?</a:t>
            </a:r>
          </a:p>
        </p:txBody>
      </p:sp>
    </p:spTree>
    <p:extLst>
      <p:ext uri="{BB962C8B-B14F-4D97-AF65-F5344CB8AC3E}">
        <p14:creationId xmlns:p14="http://schemas.microsoft.com/office/powerpoint/2010/main" val="13657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BC09D-293F-2EEA-F942-16FF76E630C2}"/>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Dataset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A0C156-2B6A-0EA4-E8EE-FDEE6F7F47E5}"/>
              </a:ext>
            </a:extLst>
          </p:cNvPr>
          <p:cNvSpPr>
            <a:spLocks noGrp="1"/>
          </p:cNvSpPr>
          <p:nvPr>
            <p:ph idx="1"/>
          </p:nvPr>
        </p:nvSpPr>
        <p:spPr>
          <a:xfrm>
            <a:off x="1155548" y="2217343"/>
            <a:ext cx="9880893" cy="3959619"/>
          </a:xfrm>
        </p:spPr>
        <p:txBody>
          <a:bodyPr>
            <a:normAutofit/>
          </a:bodyPr>
          <a:lstStyle/>
          <a:p>
            <a:r>
              <a:rPr lang="en-US" dirty="0"/>
              <a:t>Our data is coming from the CDC’s Respondent-reported prevalence of heart disease in adults aged 18 and over, by selected characteristics: United States, selected years 1997-2019</a:t>
            </a:r>
          </a:p>
          <a:p>
            <a:endParaRPr lang="en-US" sz="2400" dirty="0"/>
          </a:p>
        </p:txBody>
      </p:sp>
    </p:spTree>
    <p:extLst>
      <p:ext uri="{BB962C8B-B14F-4D97-AF65-F5344CB8AC3E}">
        <p14:creationId xmlns:p14="http://schemas.microsoft.com/office/powerpoint/2010/main" val="1609294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506</TotalTime>
  <Words>167</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Heart Disease in The U.S</vt:lpstr>
      <vt:lpstr>Problem Statement</vt:lpstr>
      <vt:lpstr>Research Questions</vt:lpstr>
      <vt:lpstr>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Shanysse Alexander</dc:creator>
  <cp:lastModifiedBy>Shanysse Alexander</cp:lastModifiedBy>
  <cp:revision>1</cp:revision>
  <dcterms:created xsi:type="dcterms:W3CDTF">2024-09-16T13:46:16Z</dcterms:created>
  <dcterms:modified xsi:type="dcterms:W3CDTF">2024-09-16T22:13:16Z</dcterms:modified>
</cp:coreProperties>
</file>