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1"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F7CC08-E1F9-4EF0-98B0-B70A475CBF73}" v="54" dt="2024-09-12T20:36:01.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47565315-8EDC-4F86-BB2D-A2C187F76BEC}"/>
    <pc:docChg chg="addSld modSld">
      <pc:chgData name="Guest User" userId="" providerId="Windows Live" clId="Web-{47565315-8EDC-4F86-BB2D-A2C187F76BEC}" dt="2024-09-12T20:45:42.833" v="589" actId="20577"/>
      <pc:docMkLst>
        <pc:docMk/>
      </pc:docMkLst>
      <pc:sldChg chg="modSp">
        <pc:chgData name="Guest User" userId="" providerId="Windows Live" clId="Web-{47565315-8EDC-4F86-BB2D-A2C187F76BEC}" dt="2024-09-12T20:27:22.024" v="221" actId="20577"/>
        <pc:sldMkLst>
          <pc:docMk/>
          <pc:sldMk cId="3172362818" sldId="260"/>
        </pc:sldMkLst>
        <pc:spChg chg="mod">
          <ac:chgData name="Guest User" userId="" providerId="Windows Live" clId="Web-{47565315-8EDC-4F86-BB2D-A2C187F76BEC}" dt="2024-09-12T20:27:22.024" v="221" actId="20577"/>
          <ac:spMkLst>
            <pc:docMk/>
            <pc:sldMk cId="3172362818" sldId="260"/>
            <ac:spMk id="28" creationId="{094ED35C-BFF7-1237-9701-8F8BBD1E5F7C}"/>
          </ac:spMkLst>
        </pc:spChg>
      </pc:sldChg>
      <pc:sldChg chg="addSp modSp mod setBg">
        <pc:chgData name="Guest User" userId="" providerId="Windows Live" clId="Web-{47565315-8EDC-4F86-BB2D-A2C187F76BEC}" dt="2024-09-12T20:31:19.539" v="319" actId="20577"/>
        <pc:sldMkLst>
          <pc:docMk/>
          <pc:sldMk cId="1450156147" sldId="270"/>
        </pc:sldMkLst>
        <pc:spChg chg="mod">
          <ac:chgData name="Guest User" userId="" providerId="Windows Live" clId="Web-{47565315-8EDC-4F86-BB2D-A2C187F76BEC}" dt="2024-09-12T20:29:34.648" v="313"/>
          <ac:spMkLst>
            <pc:docMk/>
            <pc:sldMk cId="1450156147" sldId="270"/>
            <ac:spMk id="2" creationId="{02C954B6-0DED-2605-E5F2-38AA8C3BB157}"/>
          </ac:spMkLst>
        </pc:spChg>
        <pc:spChg chg="mod">
          <ac:chgData name="Guest User" userId="" providerId="Windows Live" clId="Web-{47565315-8EDC-4F86-BB2D-A2C187F76BEC}" dt="2024-09-12T20:31:19.539" v="319" actId="20577"/>
          <ac:spMkLst>
            <pc:docMk/>
            <pc:sldMk cId="1450156147" sldId="270"/>
            <ac:spMk id="3" creationId="{6336BC6F-0E67-8829-569F-1DC1A05D4AA0}"/>
          </ac:spMkLst>
        </pc:spChg>
        <pc:spChg chg="add">
          <ac:chgData name="Guest User" userId="" providerId="Windows Live" clId="Web-{47565315-8EDC-4F86-BB2D-A2C187F76BEC}" dt="2024-09-12T20:29:34.648" v="313"/>
          <ac:spMkLst>
            <pc:docMk/>
            <pc:sldMk cId="1450156147" sldId="270"/>
            <ac:spMk id="8" creationId="{DEE2AD96-B495-4E06-9291-B71706F728CB}"/>
          </ac:spMkLst>
        </pc:spChg>
        <pc:spChg chg="add">
          <ac:chgData name="Guest User" userId="" providerId="Windows Live" clId="Web-{47565315-8EDC-4F86-BB2D-A2C187F76BEC}" dt="2024-09-12T20:29:34.648" v="313"/>
          <ac:spMkLst>
            <pc:docMk/>
            <pc:sldMk cId="1450156147" sldId="270"/>
            <ac:spMk id="10" creationId="{53CF6D67-C5A8-4ADD-9E8E-1E38CA1D3166}"/>
          </ac:spMkLst>
        </pc:spChg>
        <pc:spChg chg="add">
          <ac:chgData name="Guest User" userId="" providerId="Windows Live" clId="Web-{47565315-8EDC-4F86-BB2D-A2C187F76BEC}" dt="2024-09-12T20:29:34.648" v="313"/>
          <ac:spMkLst>
            <pc:docMk/>
            <pc:sldMk cId="1450156147" sldId="270"/>
            <ac:spMk id="12" creationId="{86909FA0-B515-4681-B7A8-FA281D133B94}"/>
          </ac:spMkLst>
        </pc:spChg>
        <pc:spChg chg="add">
          <ac:chgData name="Guest User" userId="" providerId="Windows Live" clId="Web-{47565315-8EDC-4F86-BB2D-A2C187F76BEC}" dt="2024-09-12T20:29:34.648" v="313"/>
          <ac:spMkLst>
            <pc:docMk/>
            <pc:sldMk cId="1450156147" sldId="270"/>
            <ac:spMk id="14" creationId="{21C9FE86-FCC3-4A31-AA1C-C882262B7FE7}"/>
          </ac:spMkLst>
        </pc:spChg>
        <pc:spChg chg="add">
          <ac:chgData name="Guest User" userId="" providerId="Windows Live" clId="Web-{47565315-8EDC-4F86-BB2D-A2C187F76BEC}" dt="2024-09-12T20:29:34.648" v="313"/>
          <ac:spMkLst>
            <pc:docMk/>
            <pc:sldMk cId="1450156147" sldId="270"/>
            <ac:spMk id="16" creationId="{7D96243B-ECED-4B71-8E06-AE9A285EAD20}"/>
          </ac:spMkLst>
        </pc:spChg>
        <pc:spChg chg="add">
          <ac:chgData name="Guest User" userId="" providerId="Windows Live" clId="Web-{47565315-8EDC-4F86-BB2D-A2C187F76BEC}" dt="2024-09-12T20:29:34.648" v="313"/>
          <ac:spMkLst>
            <pc:docMk/>
            <pc:sldMk cId="1450156147" sldId="270"/>
            <ac:spMk id="18" creationId="{A09989E4-EFDC-4A90-A633-E0525FB4139E}"/>
          </ac:spMkLst>
        </pc:spChg>
      </pc:sldChg>
      <pc:sldChg chg="addSp modSp new mod setBg">
        <pc:chgData name="Guest User" userId="" providerId="Windows Live" clId="Web-{47565315-8EDC-4F86-BB2D-A2C187F76BEC}" dt="2024-09-12T20:45:42.833" v="589" actId="20577"/>
        <pc:sldMkLst>
          <pc:docMk/>
          <pc:sldMk cId="4177969786" sldId="272"/>
        </pc:sldMkLst>
        <pc:spChg chg="mod">
          <ac:chgData name="Guest User" userId="" providerId="Windows Live" clId="Web-{47565315-8EDC-4F86-BB2D-A2C187F76BEC}" dt="2024-09-12T20:44:18.130" v="587"/>
          <ac:spMkLst>
            <pc:docMk/>
            <pc:sldMk cId="4177969786" sldId="272"/>
            <ac:spMk id="2" creationId="{521D9DB0-87ED-3971-437D-A87FA6007CF8}"/>
          </ac:spMkLst>
        </pc:spChg>
        <pc:spChg chg="mod">
          <ac:chgData name="Guest User" userId="" providerId="Windows Live" clId="Web-{47565315-8EDC-4F86-BB2D-A2C187F76BEC}" dt="2024-09-12T20:45:42.833" v="589" actId="20577"/>
          <ac:spMkLst>
            <pc:docMk/>
            <pc:sldMk cId="4177969786" sldId="272"/>
            <ac:spMk id="3" creationId="{B743E4C9-4163-2435-52FA-BBF08C40DD13}"/>
          </ac:spMkLst>
        </pc:spChg>
        <pc:spChg chg="add">
          <ac:chgData name="Guest User" userId="" providerId="Windows Live" clId="Web-{47565315-8EDC-4F86-BB2D-A2C187F76BEC}" dt="2024-09-12T20:44:18.130" v="587"/>
          <ac:spMkLst>
            <pc:docMk/>
            <pc:sldMk cId="4177969786" sldId="272"/>
            <ac:spMk id="8" creationId="{DEE2AD96-B495-4E06-9291-B71706F728CB}"/>
          </ac:spMkLst>
        </pc:spChg>
        <pc:spChg chg="add">
          <ac:chgData name="Guest User" userId="" providerId="Windows Live" clId="Web-{47565315-8EDC-4F86-BB2D-A2C187F76BEC}" dt="2024-09-12T20:44:18.130" v="587"/>
          <ac:spMkLst>
            <pc:docMk/>
            <pc:sldMk cId="4177969786" sldId="272"/>
            <ac:spMk id="10" creationId="{53CF6D67-C5A8-4ADD-9E8E-1E38CA1D3166}"/>
          </ac:spMkLst>
        </pc:spChg>
        <pc:spChg chg="add">
          <ac:chgData name="Guest User" userId="" providerId="Windows Live" clId="Web-{47565315-8EDC-4F86-BB2D-A2C187F76BEC}" dt="2024-09-12T20:44:18.130" v="587"/>
          <ac:spMkLst>
            <pc:docMk/>
            <pc:sldMk cId="4177969786" sldId="272"/>
            <ac:spMk id="12" creationId="{86909FA0-B515-4681-B7A8-FA281D133B94}"/>
          </ac:spMkLst>
        </pc:spChg>
        <pc:spChg chg="add">
          <ac:chgData name="Guest User" userId="" providerId="Windows Live" clId="Web-{47565315-8EDC-4F86-BB2D-A2C187F76BEC}" dt="2024-09-12T20:44:18.130" v="587"/>
          <ac:spMkLst>
            <pc:docMk/>
            <pc:sldMk cId="4177969786" sldId="272"/>
            <ac:spMk id="14" creationId="{21C9FE86-FCC3-4A31-AA1C-C882262B7FE7}"/>
          </ac:spMkLst>
        </pc:spChg>
        <pc:spChg chg="add">
          <ac:chgData name="Guest User" userId="" providerId="Windows Live" clId="Web-{47565315-8EDC-4F86-BB2D-A2C187F76BEC}" dt="2024-09-12T20:44:18.130" v="587"/>
          <ac:spMkLst>
            <pc:docMk/>
            <pc:sldMk cId="4177969786" sldId="272"/>
            <ac:spMk id="16" creationId="{7D96243B-ECED-4B71-8E06-AE9A285EAD20}"/>
          </ac:spMkLst>
        </pc:spChg>
        <pc:spChg chg="add">
          <ac:chgData name="Guest User" userId="" providerId="Windows Live" clId="Web-{47565315-8EDC-4F86-BB2D-A2C187F76BEC}" dt="2024-09-12T20:44:18.130" v="587"/>
          <ac:spMkLst>
            <pc:docMk/>
            <pc:sldMk cId="4177969786" sldId="272"/>
            <ac:spMk id="18" creationId="{A09989E4-EFDC-4A90-A633-E0525FB4139E}"/>
          </ac:spMkLst>
        </pc:spChg>
      </pc:sldChg>
    </pc:docChg>
  </pc:docChgLst>
  <pc:docChgLst>
    <pc:chgData name="Shanysse Alexander" userId="f9c9a50dd1611731" providerId="LiveId" clId="{8CF7CC08-E1F9-4EF0-98B0-B70A475CBF73}"/>
    <pc:docChg chg="undo custSel addSld delSld modSld">
      <pc:chgData name="Shanysse Alexander" userId="f9c9a50dd1611731" providerId="LiveId" clId="{8CF7CC08-E1F9-4EF0-98B0-B70A475CBF73}" dt="2024-09-30T05:21:39.706" v="2069" actId="22"/>
      <pc:docMkLst>
        <pc:docMk/>
      </pc:docMkLst>
      <pc:sldChg chg="addSp delSp modSp mod">
        <pc:chgData name="Shanysse Alexander" userId="f9c9a50dd1611731" providerId="LiveId" clId="{8CF7CC08-E1F9-4EF0-98B0-B70A475CBF73}" dt="2024-09-12T16:26:08.268" v="1995" actId="26606"/>
        <pc:sldMkLst>
          <pc:docMk/>
          <pc:sldMk cId="3065288257" sldId="257"/>
        </pc:sldMkLst>
        <pc:spChg chg="mod">
          <ac:chgData name="Shanysse Alexander" userId="f9c9a50dd1611731" providerId="LiveId" clId="{8CF7CC08-E1F9-4EF0-98B0-B70A475CBF73}" dt="2024-09-12T16:00:42.450" v="182" actId="20577"/>
          <ac:spMkLst>
            <pc:docMk/>
            <pc:sldMk cId="3065288257" sldId="257"/>
            <ac:spMk id="2" creationId="{8D7E013D-B35C-0005-85FB-DB05AAB2C8E8}"/>
          </ac:spMkLst>
        </pc:spChg>
        <pc:spChg chg="del mod">
          <ac:chgData name="Shanysse Alexander" userId="f9c9a50dd1611731" providerId="LiveId" clId="{8CF7CC08-E1F9-4EF0-98B0-B70A475CBF73}" dt="2024-09-12T16:26:08.268" v="1995" actId="26606"/>
          <ac:spMkLst>
            <pc:docMk/>
            <pc:sldMk cId="3065288257" sldId="257"/>
            <ac:spMk id="3" creationId="{D7D31DD7-8776-AA7F-C0EC-52BE3A96ECF8}"/>
          </ac:spMkLst>
        </pc:spChg>
        <pc:graphicFrameChg chg="add">
          <ac:chgData name="Shanysse Alexander" userId="f9c9a50dd1611731" providerId="LiveId" clId="{8CF7CC08-E1F9-4EF0-98B0-B70A475CBF73}" dt="2024-09-12T16:26:08.268" v="1995" actId="26606"/>
          <ac:graphicFrameMkLst>
            <pc:docMk/>
            <pc:sldMk cId="3065288257" sldId="257"/>
            <ac:graphicFrameMk id="5" creationId="{DE758C24-BA56-CE0A-C481-1914770A2786}"/>
          </ac:graphicFrameMkLst>
        </pc:graphicFrameChg>
      </pc:sldChg>
      <pc:sldChg chg="addSp modSp mod setBg">
        <pc:chgData name="Shanysse Alexander" userId="f9c9a50dd1611731" providerId="LiveId" clId="{8CF7CC08-E1F9-4EF0-98B0-B70A475CBF73}" dt="2024-09-12T20:36:01.603" v="2067" actId="20577"/>
        <pc:sldMkLst>
          <pc:docMk/>
          <pc:sldMk cId="3246615273" sldId="258"/>
        </pc:sldMkLst>
        <pc:spChg chg="mod">
          <ac:chgData name="Shanysse Alexander" userId="f9c9a50dd1611731" providerId="LiveId" clId="{8CF7CC08-E1F9-4EF0-98B0-B70A475CBF73}" dt="2024-09-12T16:26:26.883" v="1996" actId="26606"/>
          <ac:spMkLst>
            <pc:docMk/>
            <pc:sldMk cId="3246615273" sldId="258"/>
            <ac:spMk id="2" creationId="{5877F466-5A5F-2438-2403-E2456A455177}"/>
          </ac:spMkLst>
        </pc:spChg>
        <pc:spChg chg="mod">
          <ac:chgData name="Shanysse Alexander" userId="f9c9a50dd1611731" providerId="LiveId" clId="{8CF7CC08-E1F9-4EF0-98B0-B70A475CBF73}" dt="2024-09-12T20:36:01.603" v="2067" actId="20577"/>
          <ac:spMkLst>
            <pc:docMk/>
            <pc:sldMk cId="3246615273" sldId="258"/>
            <ac:spMk id="3" creationId="{43A6FE0A-6B56-54D2-C391-F02815E3E594}"/>
          </ac:spMkLst>
        </pc:spChg>
        <pc:spChg chg="add">
          <ac:chgData name="Shanysse Alexander" userId="f9c9a50dd1611731" providerId="LiveId" clId="{8CF7CC08-E1F9-4EF0-98B0-B70A475CBF73}" dt="2024-09-12T16:26:26.883" v="1996" actId="26606"/>
          <ac:spMkLst>
            <pc:docMk/>
            <pc:sldMk cId="3246615273" sldId="258"/>
            <ac:spMk id="8" creationId="{09588DA8-065E-4F6F-8EFD-43104AB2E0CF}"/>
          </ac:spMkLst>
        </pc:spChg>
        <pc:spChg chg="add">
          <ac:chgData name="Shanysse Alexander" userId="f9c9a50dd1611731" providerId="LiveId" clId="{8CF7CC08-E1F9-4EF0-98B0-B70A475CBF73}" dt="2024-09-12T16:26:26.883" v="1996" actId="26606"/>
          <ac:spMkLst>
            <pc:docMk/>
            <pc:sldMk cId="3246615273" sldId="258"/>
            <ac:spMk id="10" creationId="{C4285719-470E-454C-AF62-8323075F1F5B}"/>
          </ac:spMkLst>
        </pc:spChg>
        <pc:spChg chg="add">
          <ac:chgData name="Shanysse Alexander" userId="f9c9a50dd1611731" providerId="LiveId" clId="{8CF7CC08-E1F9-4EF0-98B0-B70A475CBF73}" dt="2024-09-12T16:26:26.883" v="1996" actId="26606"/>
          <ac:spMkLst>
            <pc:docMk/>
            <pc:sldMk cId="3246615273" sldId="258"/>
            <ac:spMk id="12" creationId="{CD9FE4EF-C4D8-49A0-B2FF-81D8DB7D8A24}"/>
          </ac:spMkLst>
        </pc:spChg>
        <pc:spChg chg="add">
          <ac:chgData name="Shanysse Alexander" userId="f9c9a50dd1611731" providerId="LiveId" clId="{8CF7CC08-E1F9-4EF0-98B0-B70A475CBF73}" dt="2024-09-12T16:26:26.883" v="1996" actId="26606"/>
          <ac:spMkLst>
            <pc:docMk/>
            <pc:sldMk cId="3246615273" sldId="258"/>
            <ac:spMk id="14" creationId="{4300840D-0A0B-4512-BACA-B439D5B9C57C}"/>
          </ac:spMkLst>
        </pc:spChg>
        <pc:spChg chg="add">
          <ac:chgData name="Shanysse Alexander" userId="f9c9a50dd1611731" providerId="LiveId" clId="{8CF7CC08-E1F9-4EF0-98B0-B70A475CBF73}" dt="2024-09-12T16:26:26.883" v="1996" actId="26606"/>
          <ac:spMkLst>
            <pc:docMk/>
            <pc:sldMk cId="3246615273" sldId="258"/>
            <ac:spMk id="16" creationId="{D2B78728-A580-49A7-84F9-6EF6F583ADE0}"/>
          </ac:spMkLst>
        </pc:spChg>
        <pc:spChg chg="add">
          <ac:chgData name="Shanysse Alexander" userId="f9c9a50dd1611731" providerId="LiveId" clId="{8CF7CC08-E1F9-4EF0-98B0-B70A475CBF73}" dt="2024-09-12T16:26:26.883" v="1996" actId="26606"/>
          <ac:spMkLst>
            <pc:docMk/>
            <pc:sldMk cId="3246615273" sldId="258"/>
            <ac:spMk id="18" creationId="{38FAA1A1-D861-433F-88FA-1E9D6FD31D11}"/>
          </ac:spMkLst>
        </pc:spChg>
        <pc:spChg chg="add">
          <ac:chgData name="Shanysse Alexander" userId="f9c9a50dd1611731" providerId="LiveId" clId="{8CF7CC08-E1F9-4EF0-98B0-B70A475CBF73}" dt="2024-09-12T16:26:26.883" v="1996" actId="26606"/>
          <ac:spMkLst>
            <pc:docMk/>
            <pc:sldMk cId="3246615273" sldId="258"/>
            <ac:spMk id="20" creationId="{8D71EDA1-87BF-4D5D-AB79-F346FD19278A}"/>
          </ac:spMkLst>
        </pc:spChg>
      </pc:sldChg>
      <pc:sldChg chg="addSp modSp mod setBg">
        <pc:chgData name="Shanysse Alexander" userId="f9c9a50dd1611731" providerId="LiveId" clId="{8CF7CC08-E1F9-4EF0-98B0-B70A475CBF73}" dt="2024-09-12T20:12:45.054" v="2035" actId="20577"/>
        <pc:sldMkLst>
          <pc:docMk/>
          <pc:sldMk cId="3847225601" sldId="259"/>
        </pc:sldMkLst>
        <pc:spChg chg="mod">
          <ac:chgData name="Shanysse Alexander" userId="f9c9a50dd1611731" providerId="LiveId" clId="{8CF7CC08-E1F9-4EF0-98B0-B70A475CBF73}" dt="2024-09-12T16:26:35.782" v="1997" actId="26606"/>
          <ac:spMkLst>
            <pc:docMk/>
            <pc:sldMk cId="3847225601" sldId="259"/>
            <ac:spMk id="2" creationId="{DC9F6CCB-ACD1-40E7-9AF2-8C9B432464DC}"/>
          </ac:spMkLst>
        </pc:spChg>
        <pc:spChg chg="mod">
          <ac:chgData name="Shanysse Alexander" userId="f9c9a50dd1611731" providerId="LiveId" clId="{8CF7CC08-E1F9-4EF0-98B0-B70A475CBF73}" dt="2024-09-12T20:12:45.054" v="2035" actId="20577"/>
          <ac:spMkLst>
            <pc:docMk/>
            <pc:sldMk cId="3847225601" sldId="259"/>
            <ac:spMk id="3" creationId="{FDDEF8E9-AE24-4559-4239-FD102C87EA8E}"/>
          </ac:spMkLst>
        </pc:spChg>
        <pc:spChg chg="add">
          <ac:chgData name="Shanysse Alexander" userId="f9c9a50dd1611731" providerId="LiveId" clId="{8CF7CC08-E1F9-4EF0-98B0-B70A475CBF73}" dt="2024-09-12T16:26:35.782" v="1997" actId="26606"/>
          <ac:spMkLst>
            <pc:docMk/>
            <pc:sldMk cId="3847225601" sldId="259"/>
            <ac:spMk id="8" creationId="{DEE2AD96-B495-4E06-9291-B71706F728CB}"/>
          </ac:spMkLst>
        </pc:spChg>
        <pc:spChg chg="add">
          <ac:chgData name="Shanysse Alexander" userId="f9c9a50dd1611731" providerId="LiveId" clId="{8CF7CC08-E1F9-4EF0-98B0-B70A475CBF73}" dt="2024-09-12T16:26:35.782" v="1997" actId="26606"/>
          <ac:spMkLst>
            <pc:docMk/>
            <pc:sldMk cId="3847225601" sldId="259"/>
            <ac:spMk id="10" creationId="{53CF6D67-C5A8-4ADD-9E8E-1E38CA1D3166}"/>
          </ac:spMkLst>
        </pc:spChg>
        <pc:spChg chg="add">
          <ac:chgData name="Shanysse Alexander" userId="f9c9a50dd1611731" providerId="LiveId" clId="{8CF7CC08-E1F9-4EF0-98B0-B70A475CBF73}" dt="2024-09-12T16:26:35.782" v="1997" actId="26606"/>
          <ac:spMkLst>
            <pc:docMk/>
            <pc:sldMk cId="3847225601" sldId="259"/>
            <ac:spMk id="12" creationId="{86909FA0-B515-4681-B7A8-FA281D133B94}"/>
          </ac:spMkLst>
        </pc:spChg>
        <pc:spChg chg="add">
          <ac:chgData name="Shanysse Alexander" userId="f9c9a50dd1611731" providerId="LiveId" clId="{8CF7CC08-E1F9-4EF0-98B0-B70A475CBF73}" dt="2024-09-12T16:26:35.782" v="1997" actId="26606"/>
          <ac:spMkLst>
            <pc:docMk/>
            <pc:sldMk cId="3847225601" sldId="259"/>
            <ac:spMk id="14" creationId="{21C9FE86-FCC3-4A31-AA1C-C882262B7FE7}"/>
          </ac:spMkLst>
        </pc:spChg>
        <pc:spChg chg="add">
          <ac:chgData name="Shanysse Alexander" userId="f9c9a50dd1611731" providerId="LiveId" clId="{8CF7CC08-E1F9-4EF0-98B0-B70A475CBF73}" dt="2024-09-12T16:26:35.782" v="1997" actId="26606"/>
          <ac:spMkLst>
            <pc:docMk/>
            <pc:sldMk cId="3847225601" sldId="259"/>
            <ac:spMk id="16" creationId="{7D96243B-ECED-4B71-8E06-AE9A285EAD20}"/>
          </ac:spMkLst>
        </pc:spChg>
        <pc:spChg chg="add">
          <ac:chgData name="Shanysse Alexander" userId="f9c9a50dd1611731" providerId="LiveId" clId="{8CF7CC08-E1F9-4EF0-98B0-B70A475CBF73}" dt="2024-09-12T16:26:35.782" v="1997" actId="26606"/>
          <ac:spMkLst>
            <pc:docMk/>
            <pc:sldMk cId="3847225601" sldId="259"/>
            <ac:spMk id="18" creationId="{A09989E4-EFDC-4A90-A633-E0525FB4139E}"/>
          </ac:spMkLst>
        </pc:spChg>
      </pc:sldChg>
      <pc:sldChg chg="addSp delSp modSp mod setBg">
        <pc:chgData name="Shanysse Alexander" userId="f9c9a50dd1611731" providerId="LiveId" clId="{8CF7CC08-E1F9-4EF0-98B0-B70A475CBF73}" dt="2024-09-12T16:27:02.792" v="2002" actId="26606"/>
        <pc:sldMkLst>
          <pc:docMk/>
          <pc:sldMk cId="3172362818" sldId="260"/>
        </pc:sldMkLst>
        <pc:spChg chg="mod">
          <ac:chgData name="Shanysse Alexander" userId="f9c9a50dd1611731" providerId="LiveId" clId="{8CF7CC08-E1F9-4EF0-98B0-B70A475CBF73}" dt="2024-09-12T16:27:02.792" v="2002" actId="26606"/>
          <ac:spMkLst>
            <pc:docMk/>
            <pc:sldMk cId="3172362818" sldId="260"/>
            <ac:spMk id="2" creationId="{15CF5C96-FDBF-2A6D-0A8D-5D975AC4161F}"/>
          </ac:spMkLst>
        </pc:spChg>
        <pc:spChg chg="add del mod">
          <ac:chgData name="Shanysse Alexander" userId="f9c9a50dd1611731" providerId="LiveId" clId="{8CF7CC08-E1F9-4EF0-98B0-B70A475CBF73}" dt="2024-09-12T16:27:02.792" v="2002" actId="26606"/>
          <ac:spMkLst>
            <pc:docMk/>
            <pc:sldMk cId="3172362818" sldId="260"/>
            <ac:spMk id="3" creationId="{094ED35C-BFF7-1237-9701-8F8BBD1E5F7C}"/>
          </ac:spMkLst>
        </pc:spChg>
        <pc:spChg chg="add del">
          <ac:chgData name="Shanysse Alexander" userId="f9c9a50dd1611731" providerId="LiveId" clId="{8CF7CC08-E1F9-4EF0-98B0-B70A475CBF73}" dt="2024-09-12T16:27:02.777" v="2001" actId="26606"/>
          <ac:spMkLst>
            <pc:docMk/>
            <pc:sldMk cId="3172362818" sldId="260"/>
            <ac:spMk id="7" creationId="{094ED35C-BFF7-1237-9701-8F8BBD1E5F7C}"/>
          </ac:spMkLst>
        </pc:spChg>
        <pc:spChg chg="add del">
          <ac:chgData name="Shanysse Alexander" userId="f9c9a50dd1611731" providerId="LiveId" clId="{8CF7CC08-E1F9-4EF0-98B0-B70A475CBF73}" dt="2024-09-12T16:27:02.777" v="2001" actId="26606"/>
          <ac:spMkLst>
            <pc:docMk/>
            <pc:sldMk cId="3172362818" sldId="260"/>
            <ac:spMk id="8" creationId="{09588DA8-065E-4F6F-8EFD-43104AB2E0CF}"/>
          </ac:spMkLst>
        </pc:spChg>
        <pc:spChg chg="add del">
          <ac:chgData name="Shanysse Alexander" userId="f9c9a50dd1611731" providerId="LiveId" clId="{8CF7CC08-E1F9-4EF0-98B0-B70A475CBF73}" dt="2024-09-12T16:27:02.777" v="2001" actId="26606"/>
          <ac:spMkLst>
            <pc:docMk/>
            <pc:sldMk cId="3172362818" sldId="260"/>
            <ac:spMk id="10" creationId="{C4285719-470E-454C-AF62-8323075F1F5B}"/>
          </ac:spMkLst>
        </pc:spChg>
        <pc:spChg chg="add del">
          <ac:chgData name="Shanysse Alexander" userId="f9c9a50dd1611731" providerId="LiveId" clId="{8CF7CC08-E1F9-4EF0-98B0-B70A475CBF73}" dt="2024-09-12T16:27:02.777" v="2001" actId="26606"/>
          <ac:spMkLst>
            <pc:docMk/>
            <pc:sldMk cId="3172362818" sldId="260"/>
            <ac:spMk id="12" creationId="{CD9FE4EF-C4D8-49A0-B2FF-81D8DB7D8A24}"/>
          </ac:spMkLst>
        </pc:spChg>
        <pc:spChg chg="add del">
          <ac:chgData name="Shanysse Alexander" userId="f9c9a50dd1611731" providerId="LiveId" clId="{8CF7CC08-E1F9-4EF0-98B0-B70A475CBF73}" dt="2024-09-12T16:27:02.777" v="2001" actId="26606"/>
          <ac:spMkLst>
            <pc:docMk/>
            <pc:sldMk cId="3172362818" sldId="260"/>
            <ac:spMk id="14" creationId="{4300840D-0A0B-4512-BACA-B439D5B9C57C}"/>
          </ac:spMkLst>
        </pc:spChg>
        <pc:spChg chg="add del">
          <ac:chgData name="Shanysse Alexander" userId="f9c9a50dd1611731" providerId="LiveId" clId="{8CF7CC08-E1F9-4EF0-98B0-B70A475CBF73}" dt="2024-09-12T16:27:02.777" v="2001" actId="26606"/>
          <ac:spMkLst>
            <pc:docMk/>
            <pc:sldMk cId="3172362818" sldId="260"/>
            <ac:spMk id="16" creationId="{D2B78728-A580-49A7-84F9-6EF6F583ADE0}"/>
          </ac:spMkLst>
        </pc:spChg>
        <pc:spChg chg="add del">
          <ac:chgData name="Shanysse Alexander" userId="f9c9a50dd1611731" providerId="LiveId" clId="{8CF7CC08-E1F9-4EF0-98B0-B70A475CBF73}" dt="2024-09-12T16:27:02.777" v="2001" actId="26606"/>
          <ac:spMkLst>
            <pc:docMk/>
            <pc:sldMk cId="3172362818" sldId="260"/>
            <ac:spMk id="18" creationId="{38FAA1A1-D861-433F-88FA-1E9D6FD31D11}"/>
          </ac:spMkLst>
        </pc:spChg>
        <pc:spChg chg="add del">
          <ac:chgData name="Shanysse Alexander" userId="f9c9a50dd1611731" providerId="LiveId" clId="{8CF7CC08-E1F9-4EF0-98B0-B70A475CBF73}" dt="2024-09-12T16:27:02.777" v="2001" actId="26606"/>
          <ac:spMkLst>
            <pc:docMk/>
            <pc:sldMk cId="3172362818" sldId="260"/>
            <ac:spMk id="20" creationId="{8D71EDA1-87BF-4D5D-AB79-F346FD19278A}"/>
          </ac:spMkLst>
        </pc:spChg>
        <pc:spChg chg="add">
          <ac:chgData name="Shanysse Alexander" userId="f9c9a50dd1611731" providerId="LiveId" clId="{8CF7CC08-E1F9-4EF0-98B0-B70A475CBF73}" dt="2024-09-12T16:27:02.792" v="2002" actId="26606"/>
          <ac:spMkLst>
            <pc:docMk/>
            <pc:sldMk cId="3172362818" sldId="260"/>
            <ac:spMk id="22" creationId="{DEE2AD96-B495-4E06-9291-B71706F728CB}"/>
          </ac:spMkLst>
        </pc:spChg>
        <pc:spChg chg="add">
          <ac:chgData name="Shanysse Alexander" userId="f9c9a50dd1611731" providerId="LiveId" clId="{8CF7CC08-E1F9-4EF0-98B0-B70A475CBF73}" dt="2024-09-12T16:27:02.792" v="2002" actId="26606"/>
          <ac:spMkLst>
            <pc:docMk/>
            <pc:sldMk cId="3172362818" sldId="260"/>
            <ac:spMk id="23" creationId="{53CF6D67-C5A8-4ADD-9E8E-1E38CA1D3166}"/>
          </ac:spMkLst>
        </pc:spChg>
        <pc:spChg chg="add">
          <ac:chgData name="Shanysse Alexander" userId="f9c9a50dd1611731" providerId="LiveId" clId="{8CF7CC08-E1F9-4EF0-98B0-B70A475CBF73}" dt="2024-09-12T16:27:02.792" v="2002" actId="26606"/>
          <ac:spMkLst>
            <pc:docMk/>
            <pc:sldMk cId="3172362818" sldId="260"/>
            <ac:spMk id="24" creationId="{86909FA0-B515-4681-B7A8-FA281D133B94}"/>
          </ac:spMkLst>
        </pc:spChg>
        <pc:spChg chg="add">
          <ac:chgData name="Shanysse Alexander" userId="f9c9a50dd1611731" providerId="LiveId" clId="{8CF7CC08-E1F9-4EF0-98B0-B70A475CBF73}" dt="2024-09-12T16:27:02.792" v="2002" actId="26606"/>
          <ac:spMkLst>
            <pc:docMk/>
            <pc:sldMk cId="3172362818" sldId="260"/>
            <ac:spMk id="25" creationId="{21C9FE86-FCC3-4A31-AA1C-C882262B7FE7}"/>
          </ac:spMkLst>
        </pc:spChg>
        <pc:spChg chg="add">
          <ac:chgData name="Shanysse Alexander" userId="f9c9a50dd1611731" providerId="LiveId" clId="{8CF7CC08-E1F9-4EF0-98B0-B70A475CBF73}" dt="2024-09-12T16:27:02.792" v="2002" actId="26606"/>
          <ac:spMkLst>
            <pc:docMk/>
            <pc:sldMk cId="3172362818" sldId="260"/>
            <ac:spMk id="26" creationId="{7D96243B-ECED-4B71-8E06-AE9A285EAD20}"/>
          </ac:spMkLst>
        </pc:spChg>
        <pc:spChg chg="add">
          <ac:chgData name="Shanysse Alexander" userId="f9c9a50dd1611731" providerId="LiveId" clId="{8CF7CC08-E1F9-4EF0-98B0-B70A475CBF73}" dt="2024-09-12T16:27:02.792" v="2002" actId="26606"/>
          <ac:spMkLst>
            <pc:docMk/>
            <pc:sldMk cId="3172362818" sldId="260"/>
            <ac:spMk id="27" creationId="{A09989E4-EFDC-4A90-A633-E0525FB4139E}"/>
          </ac:spMkLst>
        </pc:spChg>
        <pc:spChg chg="add">
          <ac:chgData name="Shanysse Alexander" userId="f9c9a50dd1611731" providerId="LiveId" clId="{8CF7CC08-E1F9-4EF0-98B0-B70A475CBF73}" dt="2024-09-12T16:27:02.792" v="2002" actId="26606"/>
          <ac:spMkLst>
            <pc:docMk/>
            <pc:sldMk cId="3172362818" sldId="260"/>
            <ac:spMk id="28" creationId="{094ED35C-BFF7-1237-9701-8F8BBD1E5F7C}"/>
          </ac:spMkLst>
        </pc:spChg>
        <pc:graphicFrameChg chg="add del">
          <ac:chgData name="Shanysse Alexander" userId="f9c9a50dd1611731" providerId="LiveId" clId="{8CF7CC08-E1F9-4EF0-98B0-B70A475CBF73}" dt="2024-09-12T16:26:58.470" v="1999" actId="26606"/>
          <ac:graphicFrameMkLst>
            <pc:docMk/>
            <pc:sldMk cId="3172362818" sldId="260"/>
            <ac:graphicFrameMk id="5" creationId="{BFCA9E12-F187-73B5-4FCA-7292AC810A8A}"/>
          </ac:graphicFrameMkLst>
        </pc:graphicFrameChg>
      </pc:sldChg>
      <pc:sldChg chg="addSp delSp modSp mod setBg">
        <pc:chgData name="Shanysse Alexander" userId="f9c9a50dd1611731" providerId="LiveId" clId="{8CF7CC08-E1F9-4EF0-98B0-B70A475CBF73}" dt="2024-09-12T16:27:38.170" v="2009" actId="26606"/>
        <pc:sldMkLst>
          <pc:docMk/>
          <pc:sldMk cId="819508281" sldId="261"/>
        </pc:sldMkLst>
        <pc:spChg chg="mod">
          <ac:chgData name="Shanysse Alexander" userId="f9c9a50dd1611731" providerId="LiveId" clId="{8CF7CC08-E1F9-4EF0-98B0-B70A475CBF73}" dt="2024-09-12T16:27:38.170" v="2009" actId="26606"/>
          <ac:spMkLst>
            <pc:docMk/>
            <pc:sldMk cId="819508281" sldId="261"/>
            <ac:spMk id="2" creationId="{B402134A-17BE-7129-3F97-B060D7123EF2}"/>
          </ac:spMkLst>
        </pc:spChg>
        <pc:spChg chg="add del mod">
          <ac:chgData name="Shanysse Alexander" userId="f9c9a50dd1611731" providerId="LiveId" clId="{8CF7CC08-E1F9-4EF0-98B0-B70A475CBF73}" dt="2024-09-12T16:27:38.170" v="2009" actId="26606"/>
          <ac:spMkLst>
            <pc:docMk/>
            <pc:sldMk cId="819508281" sldId="261"/>
            <ac:spMk id="3" creationId="{5BEE4034-B1D4-1725-56EF-B46A9CD66945}"/>
          </ac:spMkLst>
        </pc:spChg>
        <pc:spChg chg="add del">
          <ac:chgData name="Shanysse Alexander" userId="f9c9a50dd1611731" providerId="LiveId" clId="{8CF7CC08-E1F9-4EF0-98B0-B70A475CBF73}" dt="2024-09-12T16:27:19.665" v="2004" actId="26606"/>
          <ac:spMkLst>
            <pc:docMk/>
            <pc:sldMk cId="819508281" sldId="261"/>
            <ac:spMk id="8" creationId="{DEE2AD96-B495-4E06-9291-B71706F728CB}"/>
          </ac:spMkLst>
        </pc:spChg>
        <pc:spChg chg="add del">
          <ac:chgData name="Shanysse Alexander" userId="f9c9a50dd1611731" providerId="LiveId" clId="{8CF7CC08-E1F9-4EF0-98B0-B70A475CBF73}" dt="2024-09-12T16:27:23.790" v="2006" actId="26606"/>
          <ac:spMkLst>
            <pc:docMk/>
            <pc:sldMk cId="819508281" sldId="261"/>
            <ac:spMk id="9" creationId="{BACC6370-2D7E-4714-9D71-7542949D7D5D}"/>
          </ac:spMkLst>
        </pc:spChg>
        <pc:spChg chg="add del">
          <ac:chgData name="Shanysse Alexander" userId="f9c9a50dd1611731" providerId="LiveId" clId="{8CF7CC08-E1F9-4EF0-98B0-B70A475CBF73}" dt="2024-09-12T16:27:19.665" v="2004" actId="26606"/>
          <ac:spMkLst>
            <pc:docMk/>
            <pc:sldMk cId="819508281" sldId="261"/>
            <ac:spMk id="10" creationId="{53CF6D67-C5A8-4ADD-9E8E-1E38CA1D3166}"/>
          </ac:spMkLst>
        </pc:spChg>
        <pc:spChg chg="add del">
          <ac:chgData name="Shanysse Alexander" userId="f9c9a50dd1611731" providerId="LiveId" clId="{8CF7CC08-E1F9-4EF0-98B0-B70A475CBF73}" dt="2024-09-12T16:27:23.790" v="2006" actId="26606"/>
          <ac:spMkLst>
            <pc:docMk/>
            <pc:sldMk cId="819508281" sldId="261"/>
            <ac:spMk id="11" creationId="{256B2C21-A230-48C0-8DF1-C46611373C44}"/>
          </ac:spMkLst>
        </pc:spChg>
        <pc:spChg chg="add del">
          <ac:chgData name="Shanysse Alexander" userId="f9c9a50dd1611731" providerId="LiveId" clId="{8CF7CC08-E1F9-4EF0-98B0-B70A475CBF73}" dt="2024-09-12T16:27:19.665" v="2004" actId="26606"/>
          <ac:spMkLst>
            <pc:docMk/>
            <pc:sldMk cId="819508281" sldId="261"/>
            <ac:spMk id="12" creationId="{86909FA0-B515-4681-B7A8-FA281D133B94}"/>
          </ac:spMkLst>
        </pc:spChg>
        <pc:spChg chg="add del">
          <ac:chgData name="Shanysse Alexander" userId="f9c9a50dd1611731" providerId="LiveId" clId="{8CF7CC08-E1F9-4EF0-98B0-B70A475CBF73}" dt="2024-09-12T16:27:23.790" v="2006" actId="26606"/>
          <ac:spMkLst>
            <pc:docMk/>
            <pc:sldMk cId="819508281" sldId="261"/>
            <ac:spMk id="13" creationId="{3847E18C-932D-4C95-AABA-FEC7C9499AD7}"/>
          </ac:spMkLst>
        </pc:spChg>
        <pc:spChg chg="add del">
          <ac:chgData name="Shanysse Alexander" userId="f9c9a50dd1611731" providerId="LiveId" clId="{8CF7CC08-E1F9-4EF0-98B0-B70A475CBF73}" dt="2024-09-12T16:27:19.665" v="2004" actId="26606"/>
          <ac:spMkLst>
            <pc:docMk/>
            <pc:sldMk cId="819508281" sldId="261"/>
            <ac:spMk id="14" creationId="{21C9FE86-FCC3-4A31-AA1C-C882262B7FE7}"/>
          </ac:spMkLst>
        </pc:spChg>
        <pc:spChg chg="add del">
          <ac:chgData name="Shanysse Alexander" userId="f9c9a50dd1611731" providerId="LiveId" clId="{8CF7CC08-E1F9-4EF0-98B0-B70A475CBF73}" dt="2024-09-12T16:27:23.790" v="2006" actId="26606"/>
          <ac:spMkLst>
            <pc:docMk/>
            <pc:sldMk cId="819508281" sldId="261"/>
            <ac:spMk id="15" creationId="{3150CB11-0C61-439E-910F-5787759E72A0}"/>
          </ac:spMkLst>
        </pc:spChg>
        <pc:spChg chg="add del">
          <ac:chgData name="Shanysse Alexander" userId="f9c9a50dd1611731" providerId="LiveId" clId="{8CF7CC08-E1F9-4EF0-98B0-B70A475CBF73}" dt="2024-09-12T16:27:19.665" v="2004" actId="26606"/>
          <ac:spMkLst>
            <pc:docMk/>
            <pc:sldMk cId="819508281" sldId="261"/>
            <ac:spMk id="16" creationId="{7D96243B-ECED-4B71-8E06-AE9A285EAD20}"/>
          </ac:spMkLst>
        </pc:spChg>
        <pc:spChg chg="add del">
          <ac:chgData name="Shanysse Alexander" userId="f9c9a50dd1611731" providerId="LiveId" clId="{8CF7CC08-E1F9-4EF0-98B0-B70A475CBF73}" dt="2024-09-12T16:27:23.790" v="2006" actId="26606"/>
          <ac:spMkLst>
            <pc:docMk/>
            <pc:sldMk cId="819508281" sldId="261"/>
            <ac:spMk id="17" creationId="{43F8A58B-5155-44CE-A5FF-7647B47D0A7A}"/>
          </ac:spMkLst>
        </pc:spChg>
        <pc:spChg chg="add del">
          <ac:chgData name="Shanysse Alexander" userId="f9c9a50dd1611731" providerId="LiveId" clId="{8CF7CC08-E1F9-4EF0-98B0-B70A475CBF73}" dt="2024-09-12T16:27:19.665" v="2004" actId="26606"/>
          <ac:spMkLst>
            <pc:docMk/>
            <pc:sldMk cId="819508281" sldId="261"/>
            <ac:spMk id="18" creationId="{A09989E4-EFDC-4A90-A633-E0525FB4139E}"/>
          </ac:spMkLst>
        </pc:spChg>
        <pc:spChg chg="add del">
          <ac:chgData name="Shanysse Alexander" userId="f9c9a50dd1611731" providerId="LiveId" clId="{8CF7CC08-E1F9-4EF0-98B0-B70A475CBF73}" dt="2024-09-12T16:27:23.790" v="2006" actId="26606"/>
          <ac:spMkLst>
            <pc:docMk/>
            <pc:sldMk cId="819508281" sldId="261"/>
            <ac:spMk id="19" creationId="{443F2ACA-E6D6-4028-82DD-F03C262D5DE6}"/>
          </ac:spMkLst>
        </pc:spChg>
        <pc:spChg chg="add">
          <ac:chgData name="Shanysse Alexander" userId="f9c9a50dd1611731" providerId="LiveId" clId="{8CF7CC08-E1F9-4EF0-98B0-B70A475CBF73}" dt="2024-09-12T16:27:38.170" v="2009" actId="26606"/>
          <ac:spMkLst>
            <pc:docMk/>
            <pc:sldMk cId="819508281" sldId="261"/>
            <ac:spMk id="23" creationId="{56E9B3E6-E277-4D68-BA48-9CB43FFBD6E2}"/>
          </ac:spMkLst>
        </pc:spChg>
        <pc:spChg chg="add">
          <ac:chgData name="Shanysse Alexander" userId="f9c9a50dd1611731" providerId="LiveId" clId="{8CF7CC08-E1F9-4EF0-98B0-B70A475CBF73}" dt="2024-09-12T16:27:38.170" v="2009" actId="26606"/>
          <ac:spMkLst>
            <pc:docMk/>
            <pc:sldMk cId="819508281" sldId="261"/>
            <ac:spMk id="28" creationId="{D5B0017B-2ECA-49AF-B397-DC140825DF8D}"/>
          </ac:spMkLst>
        </pc:spChg>
        <pc:grpChg chg="add">
          <ac:chgData name="Shanysse Alexander" userId="f9c9a50dd1611731" providerId="LiveId" clId="{8CF7CC08-E1F9-4EF0-98B0-B70A475CBF73}" dt="2024-09-12T16:27:38.170" v="2009" actId="26606"/>
          <ac:grpSpMkLst>
            <pc:docMk/>
            <pc:sldMk cId="819508281" sldId="261"/>
            <ac:grpSpMk id="24" creationId="{AE1C45F0-260A-458C-96ED-C1F6D2151219}"/>
          </ac:grpSpMkLst>
        </pc:grpChg>
        <pc:graphicFrameChg chg="add del">
          <ac:chgData name="Shanysse Alexander" userId="f9c9a50dd1611731" providerId="LiveId" clId="{8CF7CC08-E1F9-4EF0-98B0-B70A475CBF73}" dt="2024-09-12T16:27:23.790" v="2006" actId="26606"/>
          <ac:graphicFrameMkLst>
            <pc:docMk/>
            <pc:sldMk cId="819508281" sldId="261"/>
            <ac:graphicFrameMk id="5" creationId="{88AB0EF8-9A3B-9AE0-373F-42A3C037A8EC}"/>
          </ac:graphicFrameMkLst>
        </pc:graphicFrameChg>
        <pc:graphicFrameChg chg="add del">
          <ac:chgData name="Shanysse Alexander" userId="f9c9a50dd1611731" providerId="LiveId" clId="{8CF7CC08-E1F9-4EF0-98B0-B70A475CBF73}" dt="2024-09-12T16:27:38.138" v="2008" actId="26606"/>
          <ac:graphicFrameMkLst>
            <pc:docMk/>
            <pc:sldMk cId="819508281" sldId="261"/>
            <ac:graphicFrameMk id="21" creationId="{652E1DF2-5418-78EF-E058-B01AEDF67AB5}"/>
          </ac:graphicFrameMkLst>
        </pc:graphicFrameChg>
        <pc:graphicFrameChg chg="add">
          <ac:chgData name="Shanysse Alexander" userId="f9c9a50dd1611731" providerId="LiveId" clId="{8CF7CC08-E1F9-4EF0-98B0-B70A475CBF73}" dt="2024-09-12T16:27:38.170" v="2009" actId="26606"/>
          <ac:graphicFrameMkLst>
            <pc:docMk/>
            <pc:sldMk cId="819508281" sldId="261"/>
            <ac:graphicFrameMk id="30" creationId="{99A6D9C8-B153-EBF7-E7CE-8F3A39EA8A92}"/>
          </ac:graphicFrameMkLst>
        </pc:graphicFrameChg>
        <pc:cxnChg chg="add">
          <ac:chgData name="Shanysse Alexander" userId="f9c9a50dd1611731" providerId="LiveId" clId="{8CF7CC08-E1F9-4EF0-98B0-B70A475CBF73}" dt="2024-09-12T16:27:38.170" v="2009" actId="26606"/>
          <ac:cxnSpMkLst>
            <pc:docMk/>
            <pc:sldMk cId="819508281" sldId="261"/>
            <ac:cxnSpMk id="29" creationId="{6CF1BAF6-AD41-4082-B212-8A1F9A2E8779}"/>
          </ac:cxnSpMkLst>
        </pc:cxnChg>
      </pc:sldChg>
      <pc:sldChg chg="del">
        <pc:chgData name="Shanysse Alexander" userId="f9c9a50dd1611731" providerId="LiveId" clId="{8CF7CC08-E1F9-4EF0-98B0-B70A475CBF73}" dt="2024-09-12T20:17:09.643" v="2036" actId="2696"/>
        <pc:sldMkLst>
          <pc:docMk/>
          <pc:sldMk cId="480752792" sldId="262"/>
        </pc:sldMkLst>
      </pc:sldChg>
      <pc:sldChg chg="del">
        <pc:chgData name="Shanysse Alexander" userId="f9c9a50dd1611731" providerId="LiveId" clId="{8CF7CC08-E1F9-4EF0-98B0-B70A475CBF73}" dt="2024-09-12T20:17:12.735" v="2037" actId="2696"/>
        <pc:sldMkLst>
          <pc:docMk/>
          <pc:sldMk cId="4072787783" sldId="263"/>
        </pc:sldMkLst>
      </pc:sldChg>
      <pc:sldChg chg="del">
        <pc:chgData name="Shanysse Alexander" userId="f9c9a50dd1611731" providerId="LiveId" clId="{8CF7CC08-E1F9-4EF0-98B0-B70A475CBF73}" dt="2024-09-12T20:17:16.463" v="2038" actId="2696"/>
        <pc:sldMkLst>
          <pc:docMk/>
          <pc:sldMk cId="292422790" sldId="264"/>
        </pc:sldMkLst>
      </pc:sldChg>
      <pc:sldChg chg="del">
        <pc:chgData name="Shanysse Alexander" userId="f9c9a50dd1611731" providerId="LiveId" clId="{8CF7CC08-E1F9-4EF0-98B0-B70A475CBF73}" dt="2024-09-12T20:17:20.914" v="2039" actId="2696"/>
        <pc:sldMkLst>
          <pc:docMk/>
          <pc:sldMk cId="3763196377" sldId="265"/>
        </pc:sldMkLst>
      </pc:sldChg>
      <pc:sldChg chg="addSp delSp modSp mod setBg">
        <pc:chgData name="Shanysse Alexander" userId="f9c9a50dd1611731" providerId="LiveId" clId="{8CF7CC08-E1F9-4EF0-98B0-B70A475CBF73}" dt="2024-09-12T16:28:14.159" v="2012" actId="26606"/>
        <pc:sldMkLst>
          <pc:docMk/>
          <pc:sldMk cId="3246641275" sldId="266"/>
        </pc:sldMkLst>
        <pc:spChg chg="mod">
          <ac:chgData name="Shanysse Alexander" userId="f9c9a50dd1611731" providerId="LiveId" clId="{8CF7CC08-E1F9-4EF0-98B0-B70A475CBF73}" dt="2024-09-12T16:28:14.159" v="2012" actId="26606"/>
          <ac:spMkLst>
            <pc:docMk/>
            <pc:sldMk cId="3246641275" sldId="266"/>
            <ac:spMk id="2" creationId="{1430B42C-9305-41FA-BF49-38FCC78B7090}"/>
          </ac:spMkLst>
        </pc:spChg>
        <pc:spChg chg="add del">
          <ac:chgData name="Shanysse Alexander" userId="f9c9a50dd1611731" providerId="LiveId" clId="{8CF7CC08-E1F9-4EF0-98B0-B70A475CBF73}" dt="2024-09-12T16:28:14.159" v="2011" actId="26606"/>
          <ac:spMkLst>
            <pc:docMk/>
            <pc:sldMk cId="3246641275" sldId="266"/>
            <ac:spMk id="10" creationId="{ED9C414A-A284-4D73-B9C7-54C138F6DC3D}"/>
          </ac:spMkLst>
        </pc:spChg>
        <pc:spChg chg="add del">
          <ac:chgData name="Shanysse Alexander" userId="f9c9a50dd1611731" providerId="LiveId" clId="{8CF7CC08-E1F9-4EF0-98B0-B70A475CBF73}" dt="2024-09-12T16:28:14.159" v="2011" actId="26606"/>
          <ac:spMkLst>
            <pc:docMk/>
            <pc:sldMk cId="3246641275" sldId="266"/>
            <ac:spMk id="12" creationId="{220EF5C4-E791-46AA-BE3A-D61960F29DCC}"/>
          </ac:spMkLst>
        </pc:spChg>
        <pc:spChg chg="add">
          <ac:chgData name="Shanysse Alexander" userId="f9c9a50dd1611731" providerId="LiveId" clId="{8CF7CC08-E1F9-4EF0-98B0-B70A475CBF73}" dt="2024-09-12T16:28:14.159" v="2012" actId="26606"/>
          <ac:spMkLst>
            <pc:docMk/>
            <pc:sldMk cId="3246641275" sldId="266"/>
            <ac:spMk id="14" creationId="{D07DD2DE-F619-49DD-B5E7-03A290FF4ED1}"/>
          </ac:spMkLst>
        </pc:spChg>
        <pc:spChg chg="add">
          <ac:chgData name="Shanysse Alexander" userId="f9c9a50dd1611731" providerId="LiveId" clId="{8CF7CC08-E1F9-4EF0-98B0-B70A475CBF73}" dt="2024-09-12T16:28:14.159" v="2012" actId="26606"/>
          <ac:spMkLst>
            <pc:docMk/>
            <pc:sldMk cId="3246641275" sldId="266"/>
            <ac:spMk id="15" creationId="{A8384FB5-9ADC-4DDC-881B-597D56F5B15D}"/>
          </ac:spMkLst>
        </pc:spChg>
        <pc:spChg chg="add">
          <ac:chgData name="Shanysse Alexander" userId="f9c9a50dd1611731" providerId="LiveId" clId="{8CF7CC08-E1F9-4EF0-98B0-B70A475CBF73}" dt="2024-09-12T16:28:14.159" v="2012" actId="26606"/>
          <ac:spMkLst>
            <pc:docMk/>
            <pc:sldMk cId="3246641275" sldId="266"/>
            <ac:spMk id="16" creationId="{85149191-5F60-4A28-AAFF-039F96B0F3EC}"/>
          </ac:spMkLst>
        </pc:spChg>
        <pc:spChg chg="add">
          <ac:chgData name="Shanysse Alexander" userId="f9c9a50dd1611731" providerId="LiveId" clId="{8CF7CC08-E1F9-4EF0-98B0-B70A475CBF73}" dt="2024-09-12T16:28:14.159" v="2012" actId="26606"/>
          <ac:spMkLst>
            <pc:docMk/>
            <pc:sldMk cId="3246641275" sldId="266"/>
            <ac:spMk id="17" creationId="{91E5A9A7-95C6-4F4F-B00E-C82E07FE62EF}"/>
          </ac:spMkLst>
        </pc:spChg>
        <pc:spChg chg="add">
          <ac:chgData name="Shanysse Alexander" userId="f9c9a50dd1611731" providerId="LiveId" clId="{8CF7CC08-E1F9-4EF0-98B0-B70A475CBF73}" dt="2024-09-12T16:28:14.159" v="2012" actId="26606"/>
          <ac:spMkLst>
            <pc:docMk/>
            <pc:sldMk cId="3246641275" sldId="266"/>
            <ac:spMk id="18" creationId="{F8260ED5-17F7-4158-B241-D51DD4CF1B7E}"/>
          </ac:spMkLst>
        </pc:spChg>
        <pc:picChg chg="mod">
          <ac:chgData name="Shanysse Alexander" userId="f9c9a50dd1611731" providerId="LiveId" clId="{8CF7CC08-E1F9-4EF0-98B0-B70A475CBF73}" dt="2024-09-12T16:28:14.159" v="2012" actId="26606"/>
          <ac:picMkLst>
            <pc:docMk/>
            <pc:sldMk cId="3246641275" sldId="266"/>
            <ac:picMk id="5" creationId="{FD3067E3-4910-7486-4D99-81963CCD1BD1}"/>
          </ac:picMkLst>
        </pc:picChg>
      </pc:sldChg>
      <pc:sldChg chg="addSp delSp modSp mod setBg">
        <pc:chgData name="Shanysse Alexander" userId="f9c9a50dd1611731" providerId="LiveId" clId="{8CF7CC08-E1F9-4EF0-98B0-B70A475CBF73}" dt="2024-09-30T05:21:39.706" v="2069" actId="22"/>
        <pc:sldMkLst>
          <pc:docMk/>
          <pc:sldMk cId="338485180" sldId="267"/>
        </pc:sldMkLst>
        <pc:spChg chg="mod ord">
          <ac:chgData name="Shanysse Alexander" userId="f9c9a50dd1611731" providerId="LiveId" clId="{8CF7CC08-E1F9-4EF0-98B0-B70A475CBF73}" dt="2024-09-12T16:28:22.740" v="2015" actId="26606"/>
          <ac:spMkLst>
            <pc:docMk/>
            <pc:sldMk cId="338485180" sldId="267"/>
            <ac:spMk id="2" creationId="{A48D116D-F4E5-99E9-55A1-DB97426A4B98}"/>
          </ac:spMkLst>
        </pc:spChg>
        <pc:spChg chg="del">
          <ac:chgData name="Shanysse Alexander" userId="f9c9a50dd1611731" providerId="LiveId" clId="{8CF7CC08-E1F9-4EF0-98B0-B70A475CBF73}" dt="2024-09-12T15:23:43.888" v="25" actId="931"/>
          <ac:spMkLst>
            <pc:docMk/>
            <pc:sldMk cId="338485180" sldId="267"/>
            <ac:spMk id="3" creationId="{62AFE997-A4DF-9127-616B-8E3F68989DB1}"/>
          </ac:spMkLst>
        </pc:spChg>
        <pc:spChg chg="add del">
          <ac:chgData name="Shanysse Alexander" userId="f9c9a50dd1611731" providerId="LiveId" clId="{8CF7CC08-E1F9-4EF0-98B0-B70A475CBF73}" dt="2024-09-30T05:21:39.706" v="2069" actId="22"/>
          <ac:spMkLst>
            <pc:docMk/>
            <pc:sldMk cId="338485180" sldId="267"/>
            <ac:spMk id="4" creationId="{17365B25-784D-B07A-5F12-720F652996DF}"/>
          </ac:spMkLst>
        </pc:spChg>
        <pc:spChg chg="add del">
          <ac:chgData name="Shanysse Alexander" userId="f9c9a50dd1611731" providerId="LiveId" clId="{8CF7CC08-E1F9-4EF0-98B0-B70A475CBF73}" dt="2024-09-12T16:28:22.735" v="2014" actId="26606"/>
          <ac:spMkLst>
            <pc:docMk/>
            <pc:sldMk cId="338485180" sldId="267"/>
            <ac:spMk id="10" creationId="{9203DE33-2CD4-4CA8-9AF3-37C3B65133B0}"/>
          </ac:spMkLst>
        </pc:spChg>
        <pc:spChg chg="add del">
          <ac:chgData name="Shanysse Alexander" userId="f9c9a50dd1611731" providerId="LiveId" clId="{8CF7CC08-E1F9-4EF0-98B0-B70A475CBF73}" dt="2024-09-12T16:28:22.735" v="2014" actId="26606"/>
          <ac:spMkLst>
            <pc:docMk/>
            <pc:sldMk cId="338485180" sldId="267"/>
            <ac:spMk id="12" creationId="{0AF57B88-1D4C-41FA-A761-EC1DD10C35CB}"/>
          </ac:spMkLst>
        </pc:spChg>
        <pc:spChg chg="add del">
          <ac:chgData name="Shanysse Alexander" userId="f9c9a50dd1611731" providerId="LiveId" clId="{8CF7CC08-E1F9-4EF0-98B0-B70A475CBF73}" dt="2024-09-12T16:28:22.735" v="2014" actId="26606"/>
          <ac:spMkLst>
            <pc:docMk/>
            <pc:sldMk cId="338485180" sldId="267"/>
            <ac:spMk id="14" creationId="{D2548F45-5164-4ABB-8212-7F293FDED8D4}"/>
          </ac:spMkLst>
        </pc:spChg>
        <pc:spChg chg="add del">
          <ac:chgData name="Shanysse Alexander" userId="f9c9a50dd1611731" providerId="LiveId" clId="{8CF7CC08-E1F9-4EF0-98B0-B70A475CBF73}" dt="2024-09-12T16:28:22.735" v="2014" actId="26606"/>
          <ac:spMkLst>
            <pc:docMk/>
            <pc:sldMk cId="338485180" sldId="267"/>
            <ac:spMk id="16" creationId="{5E81CCFB-7BEF-4186-86FB-D09450B4D02D}"/>
          </ac:spMkLst>
        </pc:spChg>
        <pc:spChg chg="add">
          <ac:chgData name="Shanysse Alexander" userId="f9c9a50dd1611731" providerId="LiveId" clId="{8CF7CC08-E1F9-4EF0-98B0-B70A475CBF73}" dt="2024-09-12T16:28:22.740" v="2015" actId="26606"/>
          <ac:spMkLst>
            <pc:docMk/>
            <pc:sldMk cId="338485180" sldId="267"/>
            <ac:spMk id="18" creationId="{F8260ED5-17F7-4158-B241-D51DD4CF1B7E}"/>
          </ac:spMkLst>
        </pc:spChg>
        <pc:spChg chg="add">
          <ac:chgData name="Shanysse Alexander" userId="f9c9a50dd1611731" providerId="LiveId" clId="{8CF7CC08-E1F9-4EF0-98B0-B70A475CBF73}" dt="2024-09-12T16:28:22.740" v="2015" actId="26606"/>
          <ac:spMkLst>
            <pc:docMk/>
            <pc:sldMk cId="338485180" sldId="267"/>
            <ac:spMk id="19" creationId="{A8384FB5-9ADC-4DDC-881B-597D56F5B15D}"/>
          </ac:spMkLst>
        </pc:spChg>
        <pc:spChg chg="add">
          <ac:chgData name="Shanysse Alexander" userId="f9c9a50dd1611731" providerId="LiveId" clId="{8CF7CC08-E1F9-4EF0-98B0-B70A475CBF73}" dt="2024-09-12T16:28:22.740" v="2015" actId="26606"/>
          <ac:spMkLst>
            <pc:docMk/>
            <pc:sldMk cId="338485180" sldId="267"/>
            <ac:spMk id="20" creationId="{91E5A9A7-95C6-4F4F-B00E-C82E07FE62EF}"/>
          </ac:spMkLst>
        </pc:spChg>
        <pc:spChg chg="add">
          <ac:chgData name="Shanysse Alexander" userId="f9c9a50dd1611731" providerId="LiveId" clId="{8CF7CC08-E1F9-4EF0-98B0-B70A475CBF73}" dt="2024-09-12T16:28:22.740" v="2015" actId="26606"/>
          <ac:spMkLst>
            <pc:docMk/>
            <pc:sldMk cId="338485180" sldId="267"/>
            <ac:spMk id="21" creationId="{D07DD2DE-F619-49DD-B5E7-03A290FF4ED1}"/>
          </ac:spMkLst>
        </pc:spChg>
        <pc:spChg chg="add">
          <ac:chgData name="Shanysse Alexander" userId="f9c9a50dd1611731" providerId="LiveId" clId="{8CF7CC08-E1F9-4EF0-98B0-B70A475CBF73}" dt="2024-09-12T16:28:22.740" v="2015" actId="26606"/>
          <ac:spMkLst>
            <pc:docMk/>
            <pc:sldMk cId="338485180" sldId="267"/>
            <ac:spMk id="22" creationId="{85149191-5F60-4A28-AAFF-039F96B0F3EC}"/>
          </ac:spMkLst>
        </pc:spChg>
        <pc:picChg chg="add mod">
          <ac:chgData name="Shanysse Alexander" userId="f9c9a50dd1611731" providerId="LiveId" clId="{8CF7CC08-E1F9-4EF0-98B0-B70A475CBF73}" dt="2024-09-12T16:28:22.740" v="2015" actId="26606"/>
          <ac:picMkLst>
            <pc:docMk/>
            <pc:sldMk cId="338485180" sldId="267"/>
            <ac:picMk id="5" creationId="{E0D20D7C-671A-51A6-5DF4-84A95D8E648D}"/>
          </ac:picMkLst>
        </pc:picChg>
      </pc:sldChg>
      <pc:sldChg chg="addSp delSp modSp mod setBg">
        <pc:chgData name="Shanysse Alexander" userId="f9c9a50dd1611731" providerId="LiveId" clId="{8CF7CC08-E1F9-4EF0-98B0-B70A475CBF73}" dt="2024-09-12T16:28:27.003" v="2016" actId="26606"/>
        <pc:sldMkLst>
          <pc:docMk/>
          <pc:sldMk cId="1795576220" sldId="268"/>
        </pc:sldMkLst>
        <pc:spChg chg="mod">
          <ac:chgData name="Shanysse Alexander" userId="f9c9a50dd1611731" providerId="LiveId" clId="{8CF7CC08-E1F9-4EF0-98B0-B70A475CBF73}" dt="2024-09-12T16:28:27.003" v="2016" actId="26606"/>
          <ac:spMkLst>
            <pc:docMk/>
            <pc:sldMk cId="1795576220" sldId="268"/>
            <ac:spMk id="2" creationId="{5B37754F-54C2-5EDF-607D-4D3E563003E9}"/>
          </ac:spMkLst>
        </pc:spChg>
        <pc:spChg chg="del">
          <ac:chgData name="Shanysse Alexander" userId="f9c9a50dd1611731" providerId="LiveId" clId="{8CF7CC08-E1F9-4EF0-98B0-B70A475CBF73}" dt="2024-09-12T15:28:59.121" v="84" actId="931"/>
          <ac:spMkLst>
            <pc:docMk/>
            <pc:sldMk cId="1795576220" sldId="268"/>
            <ac:spMk id="3" creationId="{8E0B3D35-888D-CA9F-9B58-0329DE057A22}"/>
          </ac:spMkLst>
        </pc:spChg>
        <pc:spChg chg="add">
          <ac:chgData name="Shanysse Alexander" userId="f9c9a50dd1611731" providerId="LiveId" clId="{8CF7CC08-E1F9-4EF0-98B0-B70A475CBF73}" dt="2024-09-12T16:28:27.003" v="2016" actId="26606"/>
          <ac:spMkLst>
            <pc:docMk/>
            <pc:sldMk cId="1795576220" sldId="268"/>
            <ac:spMk id="10" creationId="{A8384FB5-9ADC-4DDC-881B-597D56F5B15D}"/>
          </ac:spMkLst>
        </pc:spChg>
        <pc:spChg chg="add">
          <ac:chgData name="Shanysse Alexander" userId="f9c9a50dd1611731" providerId="LiveId" clId="{8CF7CC08-E1F9-4EF0-98B0-B70A475CBF73}" dt="2024-09-12T16:28:27.003" v="2016" actId="26606"/>
          <ac:spMkLst>
            <pc:docMk/>
            <pc:sldMk cId="1795576220" sldId="268"/>
            <ac:spMk id="12" creationId="{91E5A9A7-95C6-4F4F-B00E-C82E07FE62EF}"/>
          </ac:spMkLst>
        </pc:spChg>
        <pc:spChg chg="add">
          <ac:chgData name="Shanysse Alexander" userId="f9c9a50dd1611731" providerId="LiveId" clId="{8CF7CC08-E1F9-4EF0-98B0-B70A475CBF73}" dt="2024-09-12T16:28:27.003" v="2016" actId="26606"/>
          <ac:spMkLst>
            <pc:docMk/>
            <pc:sldMk cId="1795576220" sldId="268"/>
            <ac:spMk id="14" creationId="{D07DD2DE-F619-49DD-B5E7-03A290FF4ED1}"/>
          </ac:spMkLst>
        </pc:spChg>
        <pc:spChg chg="add">
          <ac:chgData name="Shanysse Alexander" userId="f9c9a50dd1611731" providerId="LiveId" clId="{8CF7CC08-E1F9-4EF0-98B0-B70A475CBF73}" dt="2024-09-12T16:28:27.003" v="2016" actId="26606"/>
          <ac:spMkLst>
            <pc:docMk/>
            <pc:sldMk cId="1795576220" sldId="268"/>
            <ac:spMk id="16" creationId="{85149191-5F60-4A28-AAFF-039F96B0F3EC}"/>
          </ac:spMkLst>
        </pc:spChg>
        <pc:spChg chg="add">
          <ac:chgData name="Shanysse Alexander" userId="f9c9a50dd1611731" providerId="LiveId" clId="{8CF7CC08-E1F9-4EF0-98B0-B70A475CBF73}" dt="2024-09-12T16:28:27.003" v="2016" actId="26606"/>
          <ac:spMkLst>
            <pc:docMk/>
            <pc:sldMk cId="1795576220" sldId="268"/>
            <ac:spMk id="18" creationId="{F8260ED5-17F7-4158-B241-D51DD4CF1B7E}"/>
          </ac:spMkLst>
        </pc:spChg>
        <pc:picChg chg="add mod">
          <ac:chgData name="Shanysse Alexander" userId="f9c9a50dd1611731" providerId="LiveId" clId="{8CF7CC08-E1F9-4EF0-98B0-B70A475CBF73}" dt="2024-09-12T16:28:27.003" v="2016" actId="26606"/>
          <ac:picMkLst>
            <pc:docMk/>
            <pc:sldMk cId="1795576220" sldId="268"/>
            <ac:picMk id="5" creationId="{B64E1202-84DD-CF74-40FB-D5D90D39E829}"/>
          </ac:picMkLst>
        </pc:picChg>
      </pc:sldChg>
      <pc:sldChg chg="addSp delSp modSp mod setBg">
        <pc:chgData name="Shanysse Alexander" userId="f9c9a50dd1611731" providerId="LiveId" clId="{8CF7CC08-E1F9-4EF0-98B0-B70A475CBF73}" dt="2024-09-12T16:28:32.841" v="2017" actId="26606"/>
        <pc:sldMkLst>
          <pc:docMk/>
          <pc:sldMk cId="2123256022" sldId="269"/>
        </pc:sldMkLst>
        <pc:spChg chg="mod">
          <ac:chgData name="Shanysse Alexander" userId="f9c9a50dd1611731" providerId="LiveId" clId="{8CF7CC08-E1F9-4EF0-98B0-B70A475CBF73}" dt="2024-09-12T16:28:32.841" v="2017" actId="26606"/>
          <ac:spMkLst>
            <pc:docMk/>
            <pc:sldMk cId="2123256022" sldId="269"/>
            <ac:spMk id="2" creationId="{BFE41AA4-FB9C-70CA-C3F2-85C5FFE09B76}"/>
          </ac:spMkLst>
        </pc:spChg>
        <pc:spChg chg="del">
          <ac:chgData name="Shanysse Alexander" userId="f9c9a50dd1611731" providerId="LiveId" clId="{8CF7CC08-E1F9-4EF0-98B0-B70A475CBF73}" dt="2024-09-12T15:34:38.698" v="120" actId="931"/>
          <ac:spMkLst>
            <pc:docMk/>
            <pc:sldMk cId="2123256022" sldId="269"/>
            <ac:spMk id="3" creationId="{170BE194-C682-81A1-CDD4-8717981A0406}"/>
          </ac:spMkLst>
        </pc:spChg>
        <pc:spChg chg="add">
          <ac:chgData name="Shanysse Alexander" userId="f9c9a50dd1611731" providerId="LiveId" clId="{8CF7CC08-E1F9-4EF0-98B0-B70A475CBF73}" dt="2024-09-12T16:28:32.841" v="2017" actId="26606"/>
          <ac:spMkLst>
            <pc:docMk/>
            <pc:sldMk cId="2123256022" sldId="269"/>
            <ac:spMk id="10" creationId="{A8384FB5-9ADC-4DDC-881B-597D56F5B15D}"/>
          </ac:spMkLst>
        </pc:spChg>
        <pc:spChg chg="add">
          <ac:chgData name="Shanysse Alexander" userId="f9c9a50dd1611731" providerId="LiveId" clId="{8CF7CC08-E1F9-4EF0-98B0-B70A475CBF73}" dt="2024-09-12T16:28:32.841" v="2017" actId="26606"/>
          <ac:spMkLst>
            <pc:docMk/>
            <pc:sldMk cId="2123256022" sldId="269"/>
            <ac:spMk id="12" creationId="{91E5A9A7-95C6-4F4F-B00E-C82E07FE62EF}"/>
          </ac:spMkLst>
        </pc:spChg>
        <pc:spChg chg="add">
          <ac:chgData name="Shanysse Alexander" userId="f9c9a50dd1611731" providerId="LiveId" clId="{8CF7CC08-E1F9-4EF0-98B0-B70A475CBF73}" dt="2024-09-12T16:28:32.841" v="2017" actId="26606"/>
          <ac:spMkLst>
            <pc:docMk/>
            <pc:sldMk cId="2123256022" sldId="269"/>
            <ac:spMk id="14" creationId="{D07DD2DE-F619-49DD-B5E7-03A290FF4ED1}"/>
          </ac:spMkLst>
        </pc:spChg>
        <pc:spChg chg="add">
          <ac:chgData name="Shanysse Alexander" userId="f9c9a50dd1611731" providerId="LiveId" clId="{8CF7CC08-E1F9-4EF0-98B0-B70A475CBF73}" dt="2024-09-12T16:28:32.841" v="2017" actId="26606"/>
          <ac:spMkLst>
            <pc:docMk/>
            <pc:sldMk cId="2123256022" sldId="269"/>
            <ac:spMk id="16" creationId="{85149191-5F60-4A28-AAFF-039F96B0F3EC}"/>
          </ac:spMkLst>
        </pc:spChg>
        <pc:spChg chg="add">
          <ac:chgData name="Shanysse Alexander" userId="f9c9a50dd1611731" providerId="LiveId" clId="{8CF7CC08-E1F9-4EF0-98B0-B70A475CBF73}" dt="2024-09-12T16:28:32.841" v="2017" actId="26606"/>
          <ac:spMkLst>
            <pc:docMk/>
            <pc:sldMk cId="2123256022" sldId="269"/>
            <ac:spMk id="18" creationId="{F8260ED5-17F7-4158-B241-D51DD4CF1B7E}"/>
          </ac:spMkLst>
        </pc:spChg>
        <pc:picChg chg="add mod">
          <ac:chgData name="Shanysse Alexander" userId="f9c9a50dd1611731" providerId="LiveId" clId="{8CF7CC08-E1F9-4EF0-98B0-B70A475CBF73}" dt="2024-09-12T16:28:32.841" v="2017" actId="26606"/>
          <ac:picMkLst>
            <pc:docMk/>
            <pc:sldMk cId="2123256022" sldId="269"/>
            <ac:picMk id="5" creationId="{F94B40DD-C7C6-CD15-C938-C1ADA2E4102B}"/>
          </ac:picMkLst>
        </pc:picChg>
      </pc:sldChg>
      <pc:sldChg chg="addSp delSp modSp new mod setBg">
        <pc:chgData name="Shanysse Alexander" userId="f9c9a50dd1611731" providerId="LiveId" clId="{8CF7CC08-E1F9-4EF0-98B0-B70A475CBF73}" dt="2024-09-12T20:28:06.583" v="2062" actId="26606"/>
        <pc:sldMkLst>
          <pc:docMk/>
          <pc:sldMk cId="3070907140" sldId="271"/>
        </pc:sldMkLst>
        <pc:spChg chg="mod">
          <ac:chgData name="Shanysse Alexander" userId="f9c9a50dd1611731" providerId="LiveId" clId="{8CF7CC08-E1F9-4EF0-98B0-B70A475CBF73}" dt="2024-09-12T20:28:06.583" v="2062" actId="26606"/>
          <ac:spMkLst>
            <pc:docMk/>
            <pc:sldMk cId="3070907140" sldId="271"/>
            <ac:spMk id="2" creationId="{E14DEFE9-E4EF-63B4-FE91-9EE728AAE8B3}"/>
          </ac:spMkLst>
        </pc:spChg>
        <pc:spChg chg="add del mod">
          <ac:chgData name="Shanysse Alexander" userId="f9c9a50dd1611731" providerId="LiveId" clId="{8CF7CC08-E1F9-4EF0-98B0-B70A475CBF73}" dt="2024-09-12T20:27:06.504" v="2045" actId="22"/>
          <ac:spMkLst>
            <pc:docMk/>
            <pc:sldMk cId="3070907140" sldId="271"/>
            <ac:spMk id="3" creationId="{61779494-8788-DE13-FC31-E2B2359F92F5}"/>
          </ac:spMkLst>
        </pc:spChg>
        <pc:spChg chg="add mod">
          <ac:chgData name="Shanysse Alexander" userId="f9c9a50dd1611731" providerId="LiveId" clId="{8CF7CC08-E1F9-4EF0-98B0-B70A475CBF73}" dt="2024-09-12T20:26:02.852" v="2043"/>
          <ac:spMkLst>
            <pc:docMk/>
            <pc:sldMk cId="3070907140" sldId="271"/>
            <ac:spMk id="4" creationId="{DBE802DA-8F0C-FBE5-7A50-F4AEF1243A10}"/>
          </ac:spMkLst>
        </pc:spChg>
        <pc:spChg chg="add">
          <ac:chgData name="Shanysse Alexander" userId="f9c9a50dd1611731" providerId="LiveId" clId="{8CF7CC08-E1F9-4EF0-98B0-B70A475CBF73}" dt="2024-09-12T20:28:06.583" v="2062" actId="26606"/>
          <ac:spMkLst>
            <pc:docMk/>
            <pc:sldMk cId="3070907140" sldId="271"/>
            <ac:spMk id="11" creationId="{A4E37431-20F0-4DD6-84A9-ED2B644943A2}"/>
          </ac:spMkLst>
        </pc:spChg>
        <pc:spChg chg="add">
          <ac:chgData name="Shanysse Alexander" userId="f9c9a50dd1611731" providerId="LiveId" clId="{8CF7CC08-E1F9-4EF0-98B0-B70A475CBF73}" dt="2024-09-12T20:28:06.583" v="2062" actId="26606"/>
          <ac:spMkLst>
            <pc:docMk/>
            <pc:sldMk cId="3070907140" sldId="271"/>
            <ac:spMk id="13" creationId="{0AE98B72-66C6-4AB4-AF0D-BA830DE86393}"/>
          </ac:spMkLst>
        </pc:spChg>
        <pc:spChg chg="add">
          <ac:chgData name="Shanysse Alexander" userId="f9c9a50dd1611731" providerId="LiveId" clId="{8CF7CC08-E1F9-4EF0-98B0-B70A475CBF73}" dt="2024-09-12T20:28:06.583" v="2062" actId="26606"/>
          <ac:spMkLst>
            <pc:docMk/>
            <pc:sldMk cId="3070907140" sldId="271"/>
            <ac:spMk id="15" creationId="{407EAFC6-733F-403D-BB4D-05A3A28742F1}"/>
          </ac:spMkLst>
        </pc:spChg>
        <pc:spChg chg="add">
          <ac:chgData name="Shanysse Alexander" userId="f9c9a50dd1611731" providerId="LiveId" clId="{8CF7CC08-E1F9-4EF0-98B0-B70A475CBF73}" dt="2024-09-12T20:28:06.583" v="2062" actId="26606"/>
          <ac:spMkLst>
            <pc:docMk/>
            <pc:sldMk cId="3070907140" sldId="271"/>
            <ac:spMk id="17" creationId="{17A36730-4CB0-4F61-AD11-A44C9765833F}"/>
          </ac:spMkLst>
        </pc:spChg>
        <pc:spChg chg="add">
          <ac:chgData name="Shanysse Alexander" userId="f9c9a50dd1611731" providerId="LiveId" clId="{8CF7CC08-E1F9-4EF0-98B0-B70A475CBF73}" dt="2024-09-12T20:28:06.583" v="2062" actId="26606"/>
          <ac:spMkLst>
            <pc:docMk/>
            <pc:sldMk cId="3070907140" sldId="271"/>
            <ac:spMk id="19" creationId="{C69C79E1-F916-4929-A4F3-DE763D4BFA57}"/>
          </ac:spMkLst>
        </pc:spChg>
        <pc:spChg chg="add">
          <ac:chgData name="Shanysse Alexander" userId="f9c9a50dd1611731" providerId="LiveId" clId="{8CF7CC08-E1F9-4EF0-98B0-B70A475CBF73}" dt="2024-09-12T20:28:06.583" v="2062" actId="26606"/>
          <ac:spMkLst>
            <pc:docMk/>
            <pc:sldMk cId="3070907140" sldId="271"/>
            <ac:spMk id="21" creationId="{767334AB-16BD-4EC7-8C6B-4B5171600933}"/>
          </ac:spMkLst>
        </pc:spChg>
        <pc:picChg chg="add mod ord">
          <ac:chgData name="Shanysse Alexander" userId="f9c9a50dd1611731" providerId="LiveId" clId="{8CF7CC08-E1F9-4EF0-98B0-B70A475CBF73}" dt="2024-09-12T20:28:06.583" v="2062" actId="26606"/>
          <ac:picMkLst>
            <pc:docMk/>
            <pc:sldMk cId="3070907140" sldId="271"/>
            <ac:picMk id="6" creationId="{2A6B7147-4779-8F2B-A858-3DF61204D23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7AAC6-5B4D-4AB7-A1DB-1E873253FDA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7958322-33B2-4235-9A0B-68C8D7998732}">
      <dgm:prSet/>
      <dgm:spPr/>
      <dgm:t>
        <a:bodyPr/>
        <a:lstStyle/>
        <a:p>
          <a:pPr>
            <a:lnSpc>
              <a:spcPct val="100000"/>
            </a:lnSpc>
          </a:pPr>
          <a:r>
            <a:rPr lang="en-US" u="sng"/>
            <a:t>Generative Artificial Intelligence or GenAI </a:t>
          </a:r>
          <a:r>
            <a:rPr lang="en-US"/>
            <a:t>is a set of algorithms capable of generating original content, spanning images, text conversations, and music on demand.</a:t>
          </a:r>
        </a:p>
      </dgm:t>
    </dgm:pt>
    <dgm:pt modelId="{6A3D582F-01A9-48F0-9F49-7AED2FF62A3A}" type="parTrans" cxnId="{620EB395-1C42-4256-91A8-19372CC9C306}">
      <dgm:prSet/>
      <dgm:spPr/>
      <dgm:t>
        <a:bodyPr/>
        <a:lstStyle/>
        <a:p>
          <a:endParaRPr lang="en-US"/>
        </a:p>
      </dgm:t>
    </dgm:pt>
    <dgm:pt modelId="{E7BF0C42-B23A-4ACC-853D-6D378DFF4442}" type="sibTrans" cxnId="{620EB395-1C42-4256-91A8-19372CC9C306}">
      <dgm:prSet/>
      <dgm:spPr/>
      <dgm:t>
        <a:bodyPr/>
        <a:lstStyle/>
        <a:p>
          <a:endParaRPr lang="en-US"/>
        </a:p>
      </dgm:t>
    </dgm:pt>
    <dgm:pt modelId="{1CBC1BED-E09A-4CEF-B715-A7BB2AC19F79}">
      <dgm:prSet/>
      <dgm:spPr/>
      <dgm:t>
        <a:bodyPr/>
        <a:lstStyle/>
        <a:p>
          <a:pPr>
            <a:lnSpc>
              <a:spcPct val="100000"/>
            </a:lnSpc>
          </a:pPr>
          <a:r>
            <a:rPr lang="en-US"/>
            <a:t>Aims to mimic human cognitive function.</a:t>
          </a:r>
        </a:p>
      </dgm:t>
    </dgm:pt>
    <dgm:pt modelId="{0E4FFC47-1DA5-4F02-8151-32DFAE3BC98C}" type="parTrans" cxnId="{EBB3139D-F529-470C-87BC-2844F629DA71}">
      <dgm:prSet/>
      <dgm:spPr/>
      <dgm:t>
        <a:bodyPr/>
        <a:lstStyle/>
        <a:p>
          <a:endParaRPr lang="en-US"/>
        </a:p>
      </dgm:t>
    </dgm:pt>
    <dgm:pt modelId="{D211E781-87CB-43DD-BEA4-AC728D6614BA}" type="sibTrans" cxnId="{EBB3139D-F529-470C-87BC-2844F629DA71}">
      <dgm:prSet/>
      <dgm:spPr/>
      <dgm:t>
        <a:bodyPr/>
        <a:lstStyle/>
        <a:p>
          <a:endParaRPr lang="en-US"/>
        </a:p>
      </dgm:t>
    </dgm:pt>
    <dgm:pt modelId="{DA387BF7-209D-44A5-B283-404364C736EA}">
      <dgm:prSet/>
      <dgm:spPr/>
      <dgm:t>
        <a:bodyPr/>
        <a:lstStyle/>
        <a:p>
          <a:pPr>
            <a:lnSpc>
              <a:spcPct val="100000"/>
            </a:lnSpc>
          </a:pPr>
          <a:r>
            <a:rPr lang="en-US"/>
            <a:t>Ex: ChatGPT, DALL-E, and Gemini</a:t>
          </a:r>
        </a:p>
      </dgm:t>
    </dgm:pt>
    <dgm:pt modelId="{9E026A36-F1BD-4728-ADAE-7C1DA256EC8E}" type="parTrans" cxnId="{B3BA72D1-8268-4B4D-8802-C19E03E40AF4}">
      <dgm:prSet/>
      <dgm:spPr/>
      <dgm:t>
        <a:bodyPr/>
        <a:lstStyle/>
        <a:p>
          <a:endParaRPr lang="en-US"/>
        </a:p>
      </dgm:t>
    </dgm:pt>
    <dgm:pt modelId="{3E88FDFA-F238-44E2-96A5-0BCF2CB59F4A}" type="sibTrans" cxnId="{B3BA72D1-8268-4B4D-8802-C19E03E40AF4}">
      <dgm:prSet/>
      <dgm:spPr/>
      <dgm:t>
        <a:bodyPr/>
        <a:lstStyle/>
        <a:p>
          <a:endParaRPr lang="en-US"/>
        </a:p>
      </dgm:t>
    </dgm:pt>
    <dgm:pt modelId="{7676B0C7-D5D7-404C-8DF2-906309C5A16C}" type="pres">
      <dgm:prSet presAssocID="{A1F7AAC6-5B4D-4AB7-A1DB-1E873253FDA6}" presName="root" presStyleCnt="0">
        <dgm:presLayoutVars>
          <dgm:dir/>
          <dgm:resizeHandles val="exact"/>
        </dgm:presLayoutVars>
      </dgm:prSet>
      <dgm:spPr/>
    </dgm:pt>
    <dgm:pt modelId="{07D3D2B7-1622-4C3E-B3F6-E9EE014044F7}" type="pres">
      <dgm:prSet presAssocID="{37958322-33B2-4235-9A0B-68C8D7998732}" presName="compNode" presStyleCnt="0"/>
      <dgm:spPr/>
    </dgm:pt>
    <dgm:pt modelId="{BE5DD746-4326-4835-B1E2-50B0F5B077BC}" type="pres">
      <dgm:prSet presAssocID="{37958322-33B2-4235-9A0B-68C8D7998732}" presName="bgRect" presStyleLbl="bgShp" presStyleIdx="0" presStyleCnt="3"/>
      <dgm:spPr/>
    </dgm:pt>
    <dgm:pt modelId="{8A1E886B-92E1-4B3C-A620-BE95867D5AD0}" type="pres">
      <dgm:prSet presAssocID="{37958322-33B2-4235-9A0B-68C8D79987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titles"/>
        </a:ext>
      </dgm:extLst>
    </dgm:pt>
    <dgm:pt modelId="{66EE4617-25AF-4237-9022-1356A3CDDBB9}" type="pres">
      <dgm:prSet presAssocID="{37958322-33B2-4235-9A0B-68C8D7998732}" presName="spaceRect" presStyleCnt="0"/>
      <dgm:spPr/>
    </dgm:pt>
    <dgm:pt modelId="{F0A869F6-E5F2-4863-87B3-BAE4B9DDF934}" type="pres">
      <dgm:prSet presAssocID="{37958322-33B2-4235-9A0B-68C8D7998732}" presName="parTx" presStyleLbl="revTx" presStyleIdx="0" presStyleCnt="3">
        <dgm:presLayoutVars>
          <dgm:chMax val="0"/>
          <dgm:chPref val="0"/>
        </dgm:presLayoutVars>
      </dgm:prSet>
      <dgm:spPr/>
    </dgm:pt>
    <dgm:pt modelId="{AA885845-AFE9-482C-82E8-58D0B14A0CF7}" type="pres">
      <dgm:prSet presAssocID="{E7BF0C42-B23A-4ACC-853D-6D378DFF4442}" presName="sibTrans" presStyleCnt="0"/>
      <dgm:spPr/>
    </dgm:pt>
    <dgm:pt modelId="{0983C5CC-0C13-4D37-89D0-7D43BDFDDAC5}" type="pres">
      <dgm:prSet presAssocID="{1CBC1BED-E09A-4CEF-B715-A7BB2AC19F79}" presName="compNode" presStyleCnt="0"/>
      <dgm:spPr/>
    </dgm:pt>
    <dgm:pt modelId="{5014669A-0041-43D4-A712-8140338EFB6D}" type="pres">
      <dgm:prSet presAssocID="{1CBC1BED-E09A-4CEF-B715-A7BB2AC19F79}" presName="bgRect" presStyleLbl="bgShp" presStyleIdx="1" presStyleCnt="3"/>
      <dgm:spPr/>
    </dgm:pt>
    <dgm:pt modelId="{FD8BD6DF-9985-4C57-A415-2AE8627B7BCC}" type="pres">
      <dgm:prSet presAssocID="{1CBC1BED-E09A-4CEF-B715-A7BB2AC19F7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A2445ED7-F23B-4A58-877E-390080A8CC7B}" type="pres">
      <dgm:prSet presAssocID="{1CBC1BED-E09A-4CEF-B715-A7BB2AC19F79}" presName="spaceRect" presStyleCnt="0"/>
      <dgm:spPr/>
    </dgm:pt>
    <dgm:pt modelId="{07125509-2358-49B6-B94C-FDAACF430027}" type="pres">
      <dgm:prSet presAssocID="{1CBC1BED-E09A-4CEF-B715-A7BB2AC19F79}" presName="parTx" presStyleLbl="revTx" presStyleIdx="1" presStyleCnt="3">
        <dgm:presLayoutVars>
          <dgm:chMax val="0"/>
          <dgm:chPref val="0"/>
        </dgm:presLayoutVars>
      </dgm:prSet>
      <dgm:spPr/>
    </dgm:pt>
    <dgm:pt modelId="{05AC51F0-3F71-4509-9846-254C75622B4E}" type="pres">
      <dgm:prSet presAssocID="{D211E781-87CB-43DD-BEA4-AC728D6614BA}" presName="sibTrans" presStyleCnt="0"/>
      <dgm:spPr/>
    </dgm:pt>
    <dgm:pt modelId="{F33BC1BC-6660-4A04-900A-C60AC002894A}" type="pres">
      <dgm:prSet presAssocID="{DA387BF7-209D-44A5-B283-404364C736EA}" presName="compNode" presStyleCnt="0"/>
      <dgm:spPr/>
    </dgm:pt>
    <dgm:pt modelId="{B3A2D86B-FF6C-4918-8F4F-EC0AA6EBFD13}" type="pres">
      <dgm:prSet presAssocID="{DA387BF7-209D-44A5-B283-404364C736EA}" presName="bgRect" presStyleLbl="bgShp" presStyleIdx="2" presStyleCnt="3"/>
      <dgm:spPr/>
    </dgm:pt>
    <dgm:pt modelId="{E5B4AE02-E933-4F84-8196-3D1A06ABD19D}" type="pres">
      <dgm:prSet presAssocID="{DA387BF7-209D-44A5-B283-404364C736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stronaut"/>
        </a:ext>
      </dgm:extLst>
    </dgm:pt>
    <dgm:pt modelId="{49FBD7A9-9C4B-454D-8062-5BC173BA97B0}" type="pres">
      <dgm:prSet presAssocID="{DA387BF7-209D-44A5-B283-404364C736EA}" presName="spaceRect" presStyleCnt="0"/>
      <dgm:spPr/>
    </dgm:pt>
    <dgm:pt modelId="{08E4AC17-2399-4CC0-B057-209B60DCD376}" type="pres">
      <dgm:prSet presAssocID="{DA387BF7-209D-44A5-B283-404364C736EA}" presName="parTx" presStyleLbl="revTx" presStyleIdx="2" presStyleCnt="3">
        <dgm:presLayoutVars>
          <dgm:chMax val="0"/>
          <dgm:chPref val="0"/>
        </dgm:presLayoutVars>
      </dgm:prSet>
      <dgm:spPr/>
    </dgm:pt>
  </dgm:ptLst>
  <dgm:cxnLst>
    <dgm:cxn modelId="{5FDAB614-5E8D-4D3B-87A9-C59416C25AFF}" type="presOf" srcId="{1CBC1BED-E09A-4CEF-B715-A7BB2AC19F79}" destId="{07125509-2358-49B6-B94C-FDAACF430027}" srcOrd="0" destOrd="0" presId="urn:microsoft.com/office/officeart/2018/2/layout/IconVerticalSolidList"/>
    <dgm:cxn modelId="{62223D1B-B01D-44E2-9030-30BB81DD79E0}" type="presOf" srcId="{37958322-33B2-4235-9A0B-68C8D7998732}" destId="{F0A869F6-E5F2-4863-87B3-BAE4B9DDF934}" srcOrd="0" destOrd="0" presId="urn:microsoft.com/office/officeart/2018/2/layout/IconVerticalSolidList"/>
    <dgm:cxn modelId="{04079D68-59DC-440B-8B7C-8BBC1F9D1D7C}" type="presOf" srcId="{A1F7AAC6-5B4D-4AB7-A1DB-1E873253FDA6}" destId="{7676B0C7-D5D7-404C-8DF2-906309C5A16C}" srcOrd="0" destOrd="0" presId="urn:microsoft.com/office/officeart/2018/2/layout/IconVerticalSolidList"/>
    <dgm:cxn modelId="{620EB395-1C42-4256-91A8-19372CC9C306}" srcId="{A1F7AAC6-5B4D-4AB7-A1DB-1E873253FDA6}" destId="{37958322-33B2-4235-9A0B-68C8D7998732}" srcOrd="0" destOrd="0" parTransId="{6A3D582F-01A9-48F0-9F49-7AED2FF62A3A}" sibTransId="{E7BF0C42-B23A-4ACC-853D-6D378DFF4442}"/>
    <dgm:cxn modelId="{EBB3139D-F529-470C-87BC-2844F629DA71}" srcId="{A1F7AAC6-5B4D-4AB7-A1DB-1E873253FDA6}" destId="{1CBC1BED-E09A-4CEF-B715-A7BB2AC19F79}" srcOrd="1" destOrd="0" parTransId="{0E4FFC47-1DA5-4F02-8151-32DFAE3BC98C}" sibTransId="{D211E781-87CB-43DD-BEA4-AC728D6614BA}"/>
    <dgm:cxn modelId="{B3BA72D1-8268-4B4D-8802-C19E03E40AF4}" srcId="{A1F7AAC6-5B4D-4AB7-A1DB-1E873253FDA6}" destId="{DA387BF7-209D-44A5-B283-404364C736EA}" srcOrd="2" destOrd="0" parTransId="{9E026A36-F1BD-4728-ADAE-7C1DA256EC8E}" sibTransId="{3E88FDFA-F238-44E2-96A5-0BCF2CB59F4A}"/>
    <dgm:cxn modelId="{2B53E1FE-EBCB-48C9-A460-FFB4977EC5BD}" type="presOf" srcId="{DA387BF7-209D-44A5-B283-404364C736EA}" destId="{08E4AC17-2399-4CC0-B057-209B60DCD376}" srcOrd="0" destOrd="0" presId="urn:microsoft.com/office/officeart/2018/2/layout/IconVerticalSolidList"/>
    <dgm:cxn modelId="{D66CE75E-EDAD-4CAF-A482-18444823A32D}" type="presParOf" srcId="{7676B0C7-D5D7-404C-8DF2-906309C5A16C}" destId="{07D3D2B7-1622-4C3E-B3F6-E9EE014044F7}" srcOrd="0" destOrd="0" presId="urn:microsoft.com/office/officeart/2018/2/layout/IconVerticalSolidList"/>
    <dgm:cxn modelId="{3A4908B8-7EFD-4E3D-8B0D-3CA4F42E98D1}" type="presParOf" srcId="{07D3D2B7-1622-4C3E-B3F6-E9EE014044F7}" destId="{BE5DD746-4326-4835-B1E2-50B0F5B077BC}" srcOrd="0" destOrd="0" presId="urn:microsoft.com/office/officeart/2018/2/layout/IconVerticalSolidList"/>
    <dgm:cxn modelId="{F7208CB2-2114-450D-A044-8E23CA602A79}" type="presParOf" srcId="{07D3D2B7-1622-4C3E-B3F6-E9EE014044F7}" destId="{8A1E886B-92E1-4B3C-A620-BE95867D5AD0}" srcOrd="1" destOrd="0" presId="urn:microsoft.com/office/officeart/2018/2/layout/IconVerticalSolidList"/>
    <dgm:cxn modelId="{CBCB94AC-21A5-4382-8D52-1A0B22EA406E}" type="presParOf" srcId="{07D3D2B7-1622-4C3E-B3F6-E9EE014044F7}" destId="{66EE4617-25AF-4237-9022-1356A3CDDBB9}" srcOrd="2" destOrd="0" presId="urn:microsoft.com/office/officeart/2018/2/layout/IconVerticalSolidList"/>
    <dgm:cxn modelId="{193F89AD-0088-44E6-8221-8B3D34F846A5}" type="presParOf" srcId="{07D3D2B7-1622-4C3E-B3F6-E9EE014044F7}" destId="{F0A869F6-E5F2-4863-87B3-BAE4B9DDF934}" srcOrd="3" destOrd="0" presId="urn:microsoft.com/office/officeart/2018/2/layout/IconVerticalSolidList"/>
    <dgm:cxn modelId="{A3F67974-24ED-4396-A257-1C78459095DE}" type="presParOf" srcId="{7676B0C7-D5D7-404C-8DF2-906309C5A16C}" destId="{AA885845-AFE9-482C-82E8-58D0B14A0CF7}" srcOrd="1" destOrd="0" presId="urn:microsoft.com/office/officeart/2018/2/layout/IconVerticalSolidList"/>
    <dgm:cxn modelId="{E731F390-F67F-409D-A1C2-653E33C1DB33}" type="presParOf" srcId="{7676B0C7-D5D7-404C-8DF2-906309C5A16C}" destId="{0983C5CC-0C13-4D37-89D0-7D43BDFDDAC5}" srcOrd="2" destOrd="0" presId="urn:microsoft.com/office/officeart/2018/2/layout/IconVerticalSolidList"/>
    <dgm:cxn modelId="{89072CFC-0757-4605-A65F-FB35FB8F29E2}" type="presParOf" srcId="{0983C5CC-0C13-4D37-89D0-7D43BDFDDAC5}" destId="{5014669A-0041-43D4-A712-8140338EFB6D}" srcOrd="0" destOrd="0" presId="urn:microsoft.com/office/officeart/2018/2/layout/IconVerticalSolidList"/>
    <dgm:cxn modelId="{68F15402-CD20-4EC1-AF35-A1551DCDC5F4}" type="presParOf" srcId="{0983C5CC-0C13-4D37-89D0-7D43BDFDDAC5}" destId="{FD8BD6DF-9985-4C57-A415-2AE8627B7BCC}" srcOrd="1" destOrd="0" presId="urn:microsoft.com/office/officeart/2018/2/layout/IconVerticalSolidList"/>
    <dgm:cxn modelId="{0973CA74-EA96-4191-9FD8-155B29EA3924}" type="presParOf" srcId="{0983C5CC-0C13-4D37-89D0-7D43BDFDDAC5}" destId="{A2445ED7-F23B-4A58-877E-390080A8CC7B}" srcOrd="2" destOrd="0" presId="urn:microsoft.com/office/officeart/2018/2/layout/IconVerticalSolidList"/>
    <dgm:cxn modelId="{033DCE2D-F949-4227-9E61-50592A4D0541}" type="presParOf" srcId="{0983C5CC-0C13-4D37-89D0-7D43BDFDDAC5}" destId="{07125509-2358-49B6-B94C-FDAACF430027}" srcOrd="3" destOrd="0" presId="urn:microsoft.com/office/officeart/2018/2/layout/IconVerticalSolidList"/>
    <dgm:cxn modelId="{E9BD4882-3439-404F-8158-7FACEA9F5212}" type="presParOf" srcId="{7676B0C7-D5D7-404C-8DF2-906309C5A16C}" destId="{05AC51F0-3F71-4509-9846-254C75622B4E}" srcOrd="3" destOrd="0" presId="urn:microsoft.com/office/officeart/2018/2/layout/IconVerticalSolidList"/>
    <dgm:cxn modelId="{2C107C2E-A833-4004-ADE6-0C600D3A096E}" type="presParOf" srcId="{7676B0C7-D5D7-404C-8DF2-906309C5A16C}" destId="{F33BC1BC-6660-4A04-900A-C60AC002894A}" srcOrd="4" destOrd="0" presId="urn:microsoft.com/office/officeart/2018/2/layout/IconVerticalSolidList"/>
    <dgm:cxn modelId="{118717AD-7D5C-4270-8963-497300EDB930}" type="presParOf" srcId="{F33BC1BC-6660-4A04-900A-C60AC002894A}" destId="{B3A2D86B-FF6C-4918-8F4F-EC0AA6EBFD13}" srcOrd="0" destOrd="0" presId="urn:microsoft.com/office/officeart/2018/2/layout/IconVerticalSolidList"/>
    <dgm:cxn modelId="{992F65AA-0A77-4BB3-8DE2-600DD0F7BCCC}" type="presParOf" srcId="{F33BC1BC-6660-4A04-900A-C60AC002894A}" destId="{E5B4AE02-E933-4F84-8196-3D1A06ABD19D}" srcOrd="1" destOrd="0" presId="urn:microsoft.com/office/officeart/2018/2/layout/IconVerticalSolidList"/>
    <dgm:cxn modelId="{6F819075-3D17-4BFE-9279-15B41A286BC8}" type="presParOf" srcId="{F33BC1BC-6660-4A04-900A-C60AC002894A}" destId="{49FBD7A9-9C4B-454D-8062-5BC173BA97B0}" srcOrd="2" destOrd="0" presId="urn:microsoft.com/office/officeart/2018/2/layout/IconVerticalSolidList"/>
    <dgm:cxn modelId="{C2E27EC7-1F15-42C6-B9C5-466A377F402F}" type="presParOf" srcId="{F33BC1BC-6660-4A04-900A-C60AC002894A}" destId="{08E4AC17-2399-4CC0-B057-209B60DCD3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893086-871C-4696-B240-2CC439130ABE}"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F4E71A33-0B2B-4F37-B5A7-B3F9518ABB8B}">
      <dgm:prSet/>
      <dgm:spPr/>
      <dgm:t>
        <a:bodyPr/>
        <a:lstStyle/>
        <a:p>
          <a:r>
            <a:rPr lang="en-US"/>
            <a:t>In this study Gen Z students were compared to Generation X and Y teachers to see their use of Generative AI.</a:t>
          </a:r>
        </a:p>
      </dgm:t>
    </dgm:pt>
    <dgm:pt modelId="{D8ED1783-5806-490B-B915-DF33249E5B68}" type="parTrans" cxnId="{CC145EE0-456C-427B-A875-4362E5D14E43}">
      <dgm:prSet/>
      <dgm:spPr/>
      <dgm:t>
        <a:bodyPr/>
        <a:lstStyle/>
        <a:p>
          <a:endParaRPr lang="en-US"/>
        </a:p>
      </dgm:t>
    </dgm:pt>
    <dgm:pt modelId="{C4777D4F-E191-4B59-AF37-33831F0FC44D}" type="sibTrans" cxnId="{CC145EE0-456C-427B-A875-4362E5D14E43}">
      <dgm:prSet/>
      <dgm:spPr/>
      <dgm:t>
        <a:bodyPr/>
        <a:lstStyle/>
        <a:p>
          <a:endParaRPr lang="en-US"/>
        </a:p>
      </dgm:t>
    </dgm:pt>
    <dgm:pt modelId="{0B0F286F-C166-4594-AC55-F9ACF5D18CF7}">
      <dgm:prSet/>
      <dgm:spPr/>
      <dgm:t>
        <a:bodyPr/>
        <a:lstStyle/>
        <a:p>
          <a:r>
            <a:rPr lang="en-US"/>
            <a:t>The findings show that Gen Z students are more optimistic about the benefits of Gen AI.</a:t>
          </a:r>
        </a:p>
      </dgm:t>
    </dgm:pt>
    <dgm:pt modelId="{03C292E5-8047-4190-B6CB-ED7FAB813DB3}" type="parTrans" cxnId="{D594B5F5-F777-413D-B3C1-7E2CB17A2A92}">
      <dgm:prSet/>
      <dgm:spPr/>
      <dgm:t>
        <a:bodyPr/>
        <a:lstStyle/>
        <a:p>
          <a:endParaRPr lang="en-US"/>
        </a:p>
      </dgm:t>
    </dgm:pt>
    <dgm:pt modelId="{4324A8B7-6E6F-44A8-9E28-38C4510170CF}" type="sibTrans" cxnId="{D594B5F5-F777-413D-B3C1-7E2CB17A2A92}">
      <dgm:prSet/>
      <dgm:spPr/>
      <dgm:t>
        <a:bodyPr/>
        <a:lstStyle/>
        <a:p>
          <a:endParaRPr lang="en-US"/>
        </a:p>
      </dgm:t>
    </dgm:pt>
    <dgm:pt modelId="{6CE59A8B-C177-4DFB-9EC1-D091353A9496}">
      <dgm:prSet/>
      <dgm:spPr/>
      <dgm:t>
        <a:bodyPr/>
        <a:lstStyle/>
        <a:p>
          <a:r>
            <a:rPr lang="en-US"/>
            <a:t>While Generation X and Y are more concerned about overreliance and the need for proper guidelines.</a:t>
          </a:r>
        </a:p>
      </dgm:t>
    </dgm:pt>
    <dgm:pt modelId="{A1D68024-DF75-49EB-A885-DB957ECEC409}" type="parTrans" cxnId="{2738AAD6-E736-4C01-A68A-A79D7FFD3C35}">
      <dgm:prSet/>
      <dgm:spPr/>
      <dgm:t>
        <a:bodyPr/>
        <a:lstStyle/>
        <a:p>
          <a:endParaRPr lang="en-US"/>
        </a:p>
      </dgm:t>
    </dgm:pt>
    <dgm:pt modelId="{42C7AB26-0A9E-47AB-9768-A28728E48823}" type="sibTrans" cxnId="{2738AAD6-E736-4C01-A68A-A79D7FFD3C35}">
      <dgm:prSet/>
      <dgm:spPr/>
      <dgm:t>
        <a:bodyPr/>
        <a:lstStyle/>
        <a:p>
          <a:endParaRPr lang="en-US"/>
        </a:p>
      </dgm:t>
    </dgm:pt>
    <dgm:pt modelId="{7648432A-9A91-437D-B0B4-AD01632831CF}" type="pres">
      <dgm:prSet presAssocID="{9A893086-871C-4696-B240-2CC439130ABE}" presName="hierChild1" presStyleCnt="0">
        <dgm:presLayoutVars>
          <dgm:chPref val="1"/>
          <dgm:dir/>
          <dgm:animOne val="branch"/>
          <dgm:animLvl val="lvl"/>
          <dgm:resizeHandles/>
        </dgm:presLayoutVars>
      </dgm:prSet>
      <dgm:spPr/>
    </dgm:pt>
    <dgm:pt modelId="{D9703922-2E1D-4EA1-9F34-3D4B4C365A4D}" type="pres">
      <dgm:prSet presAssocID="{F4E71A33-0B2B-4F37-B5A7-B3F9518ABB8B}" presName="hierRoot1" presStyleCnt="0"/>
      <dgm:spPr/>
    </dgm:pt>
    <dgm:pt modelId="{A77FDD18-2FE9-44C5-99C4-EF704E40A9E2}" type="pres">
      <dgm:prSet presAssocID="{F4E71A33-0B2B-4F37-B5A7-B3F9518ABB8B}" presName="composite" presStyleCnt="0"/>
      <dgm:spPr/>
    </dgm:pt>
    <dgm:pt modelId="{A612C9A8-7ECB-4BCF-BD1C-2CBB7244E214}" type="pres">
      <dgm:prSet presAssocID="{F4E71A33-0B2B-4F37-B5A7-B3F9518ABB8B}" presName="background" presStyleLbl="node0" presStyleIdx="0" presStyleCnt="3"/>
      <dgm:spPr/>
    </dgm:pt>
    <dgm:pt modelId="{35D5BD13-3E24-424A-96C6-AC2021ECE245}" type="pres">
      <dgm:prSet presAssocID="{F4E71A33-0B2B-4F37-B5A7-B3F9518ABB8B}" presName="text" presStyleLbl="fgAcc0" presStyleIdx="0" presStyleCnt="3">
        <dgm:presLayoutVars>
          <dgm:chPref val="3"/>
        </dgm:presLayoutVars>
      </dgm:prSet>
      <dgm:spPr/>
    </dgm:pt>
    <dgm:pt modelId="{9977A2FB-6C0B-426C-A8CC-A44FE7CAF01A}" type="pres">
      <dgm:prSet presAssocID="{F4E71A33-0B2B-4F37-B5A7-B3F9518ABB8B}" presName="hierChild2" presStyleCnt="0"/>
      <dgm:spPr/>
    </dgm:pt>
    <dgm:pt modelId="{E0EA7151-27CA-4E66-95F9-52D5DEB99EB4}" type="pres">
      <dgm:prSet presAssocID="{0B0F286F-C166-4594-AC55-F9ACF5D18CF7}" presName="hierRoot1" presStyleCnt="0"/>
      <dgm:spPr/>
    </dgm:pt>
    <dgm:pt modelId="{A4D4A9A4-D0C4-405B-970F-B91F132BA533}" type="pres">
      <dgm:prSet presAssocID="{0B0F286F-C166-4594-AC55-F9ACF5D18CF7}" presName="composite" presStyleCnt="0"/>
      <dgm:spPr/>
    </dgm:pt>
    <dgm:pt modelId="{54879ACA-AF62-46FA-B27B-BC4BDF06A41A}" type="pres">
      <dgm:prSet presAssocID="{0B0F286F-C166-4594-AC55-F9ACF5D18CF7}" presName="background" presStyleLbl="node0" presStyleIdx="1" presStyleCnt="3"/>
      <dgm:spPr/>
    </dgm:pt>
    <dgm:pt modelId="{A4542A55-7525-488D-A484-CEFF54342A09}" type="pres">
      <dgm:prSet presAssocID="{0B0F286F-C166-4594-AC55-F9ACF5D18CF7}" presName="text" presStyleLbl="fgAcc0" presStyleIdx="1" presStyleCnt="3">
        <dgm:presLayoutVars>
          <dgm:chPref val="3"/>
        </dgm:presLayoutVars>
      </dgm:prSet>
      <dgm:spPr/>
    </dgm:pt>
    <dgm:pt modelId="{7BCEA504-8CD4-4A1E-98F7-828262F1E99C}" type="pres">
      <dgm:prSet presAssocID="{0B0F286F-C166-4594-AC55-F9ACF5D18CF7}" presName="hierChild2" presStyleCnt="0"/>
      <dgm:spPr/>
    </dgm:pt>
    <dgm:pt modelId="{CAC93D97-54C7-4EEB-B753-B12FE854B6D4}" type="pres">
      <dgm:prSet presAssocID="{6CE59A8B-C177-4DFB-9EC1-D091353A9496}" presName="hierRoot1" presStyleCnt="0"/>
      <dgm:spPr/>
    </dgm:pt>
    <dgm:pt modelId="{3E220F58-F0C7-483A-9469-0EA88FCA8B84}" type="pres">
      <dgm:prSet presAssocID="{6CE59A8B-C177-4DFB-9EC1-D091353A9496}" presName="composite" presStyleCnt="0"/>
      <dgm:spPr/>
    </dgm:pt>
    <dgm:pt modelId="{179FA550-DBC2-4C2F-94E5-AFEA5AA3748E}" type="pres">
      <dgm:prSet presAssocID="{6CE59A8B-C177-4DFB-9EC1-D091353A9496}" presName="background" presStyleLbl="node0" presStyleIdx="2" presStyleCnt="3"/>
      <dgm:spPr/>
    </dgm:pt>
    <dgm:pt modelId="{A707A959-0B06-4F2D-94AE-74CBEC81B3F4}" type="pres">
      <dgm:prSet presAssocID="{6CE59A8B-C177-4DFB-9EC1-D091353A9496}" presName="text" presStyleLbl="fgAcc0" presStyleIdx="2" presStyleCnt="3">
        <dgm:presLayoutVars>
          <dgm:chPref val="3"/>
        </dgm:presLayoutVars>
      </dgm:prSet>
      <dgm:spPr/>
    </dgm:pt>
    <dgm:pt modelId="{5C7437CF-012E-42FE-8A0A-D369F9A0D071}" type="pres">
      <dgm:prSet presAssocID="{6CE59A8B-C177-4DFB-9EC1-D091353A9496}" presName="hierChild2" presStyleCnt="0"/>
      <dgm:spPr/>
    </dgm:pt>
  </dgm:ptLst>
  <dgm:cxnLst>
    <dgm:cxn modelId="{8CCBE11D-8CF3-4B63-A464-F492E0128357}" type="presOf" srcId="{F4E71A33-0B2B-4F37-B5A7-B3F9518ABB8B}" destId="{35D5BD13-3E24-424A-96C6-AC2021ECE245}" srcOrd="0" destOrd="0" presId="urn:microsoft.com/office/officeart/2005/8/layout/hierarchy1"/>
    <dgm:cxn modelId="{350C2840-5398-4E90-A5AD-2D63F49BCAA7}" type="presOf" srcId="{6CE59A8B-C177-4DFB-9EC1-D091353A9496}" destId="{A707A959-0B06-4F2D-94AE-74CBEC81B3F4}" srcOrd="0" destOrd="0" presId="urn:microsoft.com/office/officeart/2005/8/layout/hierarchy1"/>
    <dgm:cxn modelId="{C0F99198-0ACC-4A4D-A506-00D6F40939A5}" type="presOf" srcId="{0B0F286F-C166-4594-AC55-F9ACF5D18CF7}" destId="{A4542A55-7525-488D-A484-CEFF54342A09}" srcOrd="0" destOrd="0" presId="urn:microsoft.com/office/officeart/2005/8/layout/hierarchy1"/>
    <dgm:cxn modelId="{2738AAD6-E736-4C01-A68A-A79D7FFD3C35}" srcId="{9A893086-871C-4696-B240-2CC439130ABE}" destId="{6CE59A8B-C177-4DFB-9EC1-D091353A9496}" srcOrd="2" destOrd="0" parTransId="{A1D68024-DF75-49EB-A885-DB957ECEC409}" sibTransId="{42C7AB26-0A9E-47AB-9768-A28728E48823}"/>
    <dgm:cxn modelId="{A00F11E0-F1FB-4AC7-9BD1-DC8C6D9320B0}" type="presOf" srcId="{9A893086-871C-4696-B240-2CC439130ABE}" destId="{7648432A-9A91-437D-B0B4-AD01632831CF}" srcOrd="0" destOrd="0" presId="urn:microsoft.com/office/officeart/2005/8/layout/hierarchy1"/>
    <dgm:cxn modelId="{CC145EE0-456C-427B-A875-4362E5D14E43}" srcId="{9A893086-871C-4696-B240-2CC439130ABE}" destId="{F4E71A33-0B2B-4F37-B5A7-B3F9518ABB8B}" srcOrd="0" destOrd="0" parTransId="{D8ED1783-5806-490B-B915-DF33249E5B68}" sibTransId="{C4777D4F-E191-4B59-AF37-33831F0FC44D}"/>
    <dgm:cxn modelId="{D594B5F5-F777-413D-B3C1-7E2CB17A2A92}" srcId="{9A893086-871C-4696-B240-2CC439130ABE}" destId="{0B0F286F-C166-4594-AC55-F9ACF5D18CF7}" srcOrd="1" destOrd="0" parTransId="{03C292E5-8047-4190-B6CB-ED7FAB813DB3}" sibTransId="{4324A8B7-6E6F-44A8-9E28-38C4510170CF}"/>
    <dgm:cxn modelId="{82033A3F-DBFC-44FD-BF1B-792E99EB8CD4}" type="presParOf" srcId="{7648432A-9A91-437D-B0B4-AD01632831CF}" destId="{D9703922-2E1D-4EA1-9F34-3D4B4C365A4D}" srcOrd="0" destOrd="0" presId="urn:microsoft.com/office/officeart/2005/8/layout/hierarchy1"/>
    <dgm:cxn modelId="{071C840B-DAD8-4417-8B1E-72511BA4E29A}" type="presParOf" srcId="{D9703922-2E1D-4EA1-9F34-3D4B4C365A4D}" destId="{A77FDD18-2FE9-44C5-99C4-EF704E40A9E2}" srcOrd="0" destOrd="0" presId="urn:microsoft.com/office/officeart/2005/8/layout/hierarchy1"/>
    <dgm:cxn modelId="{0E970EE6-63CE-4804-A100-CFFA1001A749}" type="presParOf" srcId="{A77FDD18-2FE9-44C5-99C4-EF704E40A9E2}" destId="{A612C9A8-7ECB-4BCF-BD1C-2CBB7244E214}" srcOrd="0" destOrd="0" presId="urn:microsoft.com/office/officeart/2005/8/layout/hierarchy1"/>
    <dgm:cxn modelId="{F6118E6B-D0EA-4BEF-A77E-1A380CD3B1B4}" type="presParOf" srcId="{A77FDD18-2FE9-44C5-99C4-EF704E40A9E2}" destId="{35D5BD13-3E24-424A-96C6-AC2021ECE245}" srcOrd="1" destOrd="0" presId="urn:microsoft.com/office/officeart/2005/8/layout/hierarchy1"/>
    <dgm:cxn modelId="{1C892A84-FE8E-4529-9A8E-FD69AE7133CD}" type="presParOf" srcId="{D9703922-2E1D-4EA1-9F34-3D4B4C365A4D}" destId="{9977A2FB-6C0B-426C-A8CC-A44FE7CAF01A}" srcOrd="1" destOrd="0" presId="urn:microsoft.com/office/officeart/2005/8/layout/hierarchy1"/>
    <dgm:cxn modelId="{B372D49F-2FF8-4E51-BBF6-D70084B54936}" type="presParOf" srcId="{7648432A-9A91-437D-B0B4-AD01632831CF}" destId="{E0EA7151-27CA-4E66-95F9-52D5DEB99EB4}" srcOrd="1" destOrd="0" presId="urn:microsoft.com/office/officeart/2005/8/layout/hierarchy1"/>
    <dgm:cxn modelId="{49231C3F-2FCF-4991-BA20-991B2A8F8CBB}" type="presParOf" srcId="{E0EA7151-27CA-4E66-95F9-52D5DEB99EB4}" destId="{A4D4A9A4-D0C4-405B-970F-B91F132BA533}" srcOrd="0" destOrd="0" presId="urn:microsoft.com/office/officeart/2005/8/layout/hierarchy1"/>
    <dgm:cxn modelId="{132C1CD2-CC06-4B3B-8190-79FDEC43A4DA}" type="presParOf" srcId="{A4D4A9A4-D0C4-405B-970F-B91F132BA533}" destId="{54879ACA-AF62-46FA-B27B-BC4BDF06A41A}" srcOrd="0" destOrd="0" presId="urn:microsoft.com/office/officeart/2005/8/layout/hierarchy1"/>
    <dgm:cxn modelId="{5A3455BA-72C5-4B2A-AB2F-6315A3E0F85A}" type="presParOf" srcId="{A4D4A9A4-D0C4-405B-970F-B91F132BA533}" destId="{A4542A55-7525-488D-A484-CEFF54342A09}" srcOrd="1" destOrd="0" presId="urn:microsoft.com/office/officeart/2005/8/layout/hierarchy1"/>
    <dgm:cxn modelId="{A51B057C-1DEB-414F-AD97-93987D23DBAD}" type="presParOf" srcId="{E0EA7151-27CA-4E66-95F9-52D5DEB99EB4}" destId="{7BCEA504-8CD4-4A1E-98F7-828262F1E99C}" srcOrd="1" destOrd="0" presId="urn:microsoft.com/office/officeart/2005/8/layout/hierarchy1"/>
    <dgm:cxn modelId="{A93A42E6-A765-4F22-8660-F4BD7AB56FE4}" type="presParOf" srcId="{7648432A-9A91-437D-B0B4-AD01632831CF}" destId="{CAC93D97-54C7-4EEB-B753-B12FE854B6D4}" srcOrd="2" destOrd="0" presId="urn:microsoft.com/office/officeart/2005/8/layout/hierarchy1"/>
    <dgm:cxn modelId="{5215AF3E-27FE-474D-9E7B-2A0955BAE754}" type="presParOf" srcId="{CAC93D97-54C7-4EEB-B753-B12FE854B6D4}" destId="{3E220F58-F0C7-483A-9469-0EA88FCA8B84}" srcOrd="0" destOrd="0" presId="urn:microsoft.com/office/officeart/2005/8/layout/hierarchy1"/>
    <dgm:cxn modelId="{5182BA3B-BB90-4F38-9C79-162C7F03AF82}" type="presParOf" srcId="{3E220F58-F0C7-483A-9469-0EA88FCA8B84}" destId="{179FA550-DBC2-4C2F-94E5-AFEA5AA3748E}" srcOrd="0" destOrd="0" presId="urn:microsoft.com/office/officeart/2005/8/layout/hierarchy1"/>
    <dgm:cxn modelId="{931ECC3C-8C7A-4143-8E2A-BBEDF9486517}" type="presParOf" srcId="{3E220F58-F0C7-483A-9469-0EA88FCA8B84}" destId="{A707A959-0B06-4F2D-94AE-74CBEC81B3F4}" srcOrd="1" destOrd="0" presId="urn:microsoft.com/office/officeart/2005/8/layout/hierarchy1"/>
    <dgm:cxn modelId="{09274056-3590-4EE8-B82F-1F262F90E256}" type="presParOf" srcId="{CAC93D97-54C7-4EEB-B753-B12FE854B6D4}" destId="{5C7437CF-012E-42FE-8A0A-D369F9A0D07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DD746-4326-4835-B1E2-50B0F5B077B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1E886B-92E1-4B3C-A620-BE95867D5AD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A869F6-E5F2-4863-87B3-BAE4B9DDF93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u="sng" kern="1200"/>
            <a:t>Generative Artificial Intelligence or GenAI </a:t>
          </a:r>
          <a:r>
            <a:rPr lang="en-US" sz="2100" kern="1200"/>
            <a:t>is a set of algorithms capable of generating original content, spanning images, text conversations, and music on demand.</a:t>
          </a:r>
        </a:p>
      </dsp:txBody>
      <dsp:txXfrm>
        <a:off x="1435590" y="531"/>
        <a:ext cx="9080009" cy="1242935"/>
      </dsp:txXfrm>
    </dsp:sp>
    <dsp:sp modelId="{5014669A-0041-43D4-A712-8140338EFB6D}">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8BD6DF-9985-4C57-A415-2AE8627B7BC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25509-2358-49B6-B94C-FDAACF43002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Aims to mimic human cognitive function.</a:t>
          </a:r>
        </a:p>
      </dsp:txBody>
      <dsp:txXfrm>
        <a:off x="1435590" y="1554201"/>
        <a:ext cx="9080009" cy="1242935"/>
      </dsp:txXfrm>
    </dsp:sp>
    <dsp:sp modelId="{B3A2D86B-FF6C-4918-8F4F-EC0AA6EBFD13}">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B4AE02-E933-4F84-8196-3D1A06ABD19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4AC17-2399-4CC0-B057-209B60DCD37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Ex: ChatGPT, DALL-E, and Gemini</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2C9A8-7ECB-4BCF-BD1C-2CBB7244E214}">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5BD13-3E24-424A-96C6-AC2021ECE245}">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 this study Gen Z students were compared to Generation X and Y teachers to see their use of Generative AI.</a:t>
          </a:r>
        </a:p>
      </dsp:txBody>
      <dsp:txXfrm>
        <a:off x="378614" y="886531"/>
        <a:ext cx="2810360" cy="1744948"/>
      </dsp:txXfrm>
    </dsp:sp>
    <dsp:sp modelId="{54879ACA-AF62-46FA-B27B-BC4BDF06A41A}">
      <dsp:nvSpPr>
        <dsp:cNvPr id="0" name=""/>
        <dsp:cNvSpPr/>
      </dsp:nvSpPr>
      <dsp:spPr>
        <a:xfrm>
          <a:off x="3567588"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542A55-7525-488D-A484-CEFF54342A09}">
      <dsp:nvSpPr>
        <dsp:cNvPr id="0" name=""/>
        <dsp:cNvSpPr/>
      </dsp:nvSpPr>
      <dsp:spPr>
        <a:xfrm>
          <a:off x="3891915"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findings show that Gen Z students are more optimistic about the benefits of Gen AI.</a:t>
          </a:r>
        </a:p>
      </dsp:txBody>
      <dsp:txXfrm>
        <a:off x="3946203" y="886531"/>
        <a:ext cx="2810360" cy="1744948"/>
      </dsp:txXfrm>
    </dsp:sp>
    <dsp:sp modelId="{179FA550-DBC2-4C2F-94E5-AFEA5AA3748E}">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7A959-0B06-4F2D-94AE-74CBEC81B3F4}">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While Generation X and Y are more concerned about overreliance and the need for proper guidelines.</a:t>
          </a:r>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C762-F7AB-B814-775A-865B6157F0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057659-0402-D326-A18C-73B5CAB1C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B35CD3-03D6-07CC-8FAF-F2E1E57FB869}"/>
              </a:ext>
            </a:extLst>
          </p:cNvPr>
          <p:cNvSpPr>
            <a:spLocks noGrp="1"/>
          </p:cNvSpPr>
          <p:nvPr>
            <p:ph type="dt" sz="half" idx="10"/>
          </p:nvPr>
        </p:nvSpPr>
        <p:spPr/>
        <p:txBody>
          <a:bodyPr/>
          <a:lstStyle/>
          <a:p>
            <a:fld id="{A8390A28-F121-42BA-B220-89BFC6726C62}" type="datetimeFigureOut">
              <a:rPr lang="en-US" smtClean="0"/>
              <a:t>9/30/2024</a:t>
            </a:fld>
            <a:endParaRPr lang="en-US"/>
          </a:p>
        </p:txBody>
      </p:sp>
      <p:sp>
        <p:nvSpPr>
          <p:cNvPr id="5" name="Footer Placeholder 4">
            <a:extLst>
              <a:ext uri="{FF2B5EF4-FFF2-40B4-BE49-F238E27FC236}">
                <a16:creationId xmlns:a16="http://schemas.microsoft.com/office/drawing/2014/main" id="{042CFD0F-0AD3-58F5-7D8C-E0A95364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9B101-2267-DC49-65DF-609DCABB5CBE}"/>
              </a:ext>
            </a:extLst>
          </p:cNvPr>
          <p:cNvSpPr>
            <a:spLocks noGrp="1"/>
          </p:cNvSpPr>
          <p:nvPr>
            <p:ph type="sldNum" sz="quarter" idx="12"/>
          </p:nvPr>
        </p:nvSpPr>
        <p:spPr/>
        <p:txBody>
          <a:bodyPr/>
          <a:lstStyle/>
          <a:p>
            <a:fld id="{01C18FD4-0D03-45C3-9AF2-CAF9BA40102A}" type="slidenum">
              <a:rPr lang="en-US" smtClean="0"/>
              <a:t>‹#›</a:t>
            </a:fld>
            <a:endParaRPr lang="en-US"/>
          </a:p>
        </p:txBody>
      </p:sp>
    </p:spTree>
    <p:extLst>
      <p:ext uri="{BB962C8B-B14F-4D97-AF65-F5344CB8AC3E}">
        <p14:creationId xmlns:p14="http://schemas.microsoft.com/office/powerpoint/2010/main" val="17196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D0DE-26CE-0C18-8128-F8F30C105A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3DE504-522E-B0AE-8415-4E7969AA7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C92B0-FAE2-BF67-AEBC-10795C499D8A}"/>
              </a:ext>
            </a:extLst>
          </p:cNvPr>
          <p:cNvSpPr>
            <a:spLocks noGrp="1"/>
          </p:cNvSpPr>
          <p:nvPr>
            <p:ph type="dt" sz="half" idx="10"/>
          </p:nvPr>
        </p:nvSpPr>
        <p:spPr/>
        <p:txBody>
          <a:bodyPr/>
          <a:lstStyle/>
          <a:p>
            <a:fld id="{A8390A28-F121-42BA-B220-89BFC6726C62}" type="datetimeFigureOut">
              <a:rPr lang="en-US" smtClean="0"/>
              <a:t>9/30/2024</a:t>
            </a:fld>
            <a:endParaRPr lang="en-US"/>
          </a:p>
        </p:txBody>
      </p:sp>
      <p:sp>
        <p:nvSpPr>
          <p:cNvPr id="5" name="Footer Placeholder 4">
            <a:extLst>
              <a:ext uri="{FF2B5EF4-FFF2-40B4-BE49-F238E27FC236}">
                <a16:creationId xmlns:a16="http://schemas.microsoft.com/office/drawing/2014/main" id="{05E3C0AA-B4F2-D25F-6D93-D5F5329A8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6A153-52C9-C7A1-EB42-2CCB76762A3C}"/>
              </a:ext>
            </a:extLst>
          </p:cNvPr>
          <p:cNvSpPr>
            <a:spLocks noGrp="1"/>
          </p:cNvSpPr>
          <p:nvPr>
            <p:ph type="sldNum" sz="quarter" idx="12"/>
          </p:nvPr>
        </p:nvSpPr>
        <p:spPr/>
        <p:txBody>
          <a:bodyPr/>
          <a:lstStyle/>
          <a:p>
            <a:fld id="{01C18FD4-0D03-45C3-9AF2-CAF9BA40102A}" type="slidenum">
              <a:rPr lang="en-US" smtClean="0"/>
              <a:t>‹#›</a:t>
            </a:fld>
            <a:endParaRPr lang="en-US"/>
          </a:p>
        </p:txBody>
      </p:sp>
    </p:spTree>
    <p:extLst>
      <p:ext uri="{BB962C8B-B14F-4D97-AF65-F5344CB8AC3E}">
        <p14:creationId xmlns:p14="http://schemas.microsoft.com/office/powerpoint/2010/main" val="200441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AC4260-0BE5-A501-DD52-1C44D9083E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31D92D-7413-EF63-061F-7187C0C98E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4601B-239A-3E8F-814A-2B5762E935F0}"/>
              </a:ext>
            </a:extLst>
          </p:cNvPr>
          <p:cNvSpPr>
            <a:spLocks noGrp="1"/>
          </p:cNvSpPr>
          <p:nvPr>
            <p:ph type="dt" sz="half" idx="10"/>
          </p:nvPr>
        </p:nvSpPr>
        <p:spPr/>
        <p:txBody>
          <a:bodyPr/>
          <a:lstStyle/>
          <a:p>
            <a:fld id="{A8390A28-F121-42BA-B220-89BFC6726C62}" type="datetimeFigureOut">
              <a:rPr lang="en-US" smtClean="0"/>
              <a:t>9/30/2024</a:t>
            </a:fld>
            <a:endParaRPr lang="en-US"/>
          </a:p>
        </p:txBody>
      </p:sp>
      <p:sp>
        <p:nvSpPr>
          <p:cNvPr id="5" name="Footer Placeholder 4">
            <a:extLst>
              <a:ext uri="{FF2B5EF4-FFF2-40B4-BE49-F238E27FC236}">
                <a16:creationId xmlns:a16="http://schemas.microsoft.com/office/drawing/2014/main" id="{6C085A80-97B1-50AF-35CF-B5A3038F2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07ED0-BA8E-E96A-705C-65226DF6EB9A}"/>
              </a:ext>
            </a:extLst>
          </p:cNvPr>
          <p:cNvSpPr>
            <a:spLocks noGrp="1"/>
          </p:cNvSpPr>
          <p:nvPr>
            <p:ph type="sldNum" sz="quarter" idx="12"/>
          </p:nvPr>
        </p:nvSpPr>
        <p:spPr/>
        <p:txBody>
          <a:bodyPr/>
          <a:lstStyle/>
          <a:p>
            <a:fld id="{01C18FD4-0D03-45C3-9AF2-CAF9BA40102A}" type="slidenum">
              <a:rPr lang="en-US" smtClean="0"/>
              <a:t>‹#›</a:t>
            </a:fld>
            <a:endParaRPr lang="en-US"/>
          </a:p>
        </p:txBody>
      </p:sp>
    </p:spTree>
    <p:extLst>
      <p:ext uri="{BB962C8B-B14F-4D97-AF65-F5344CB8AC3E}">
        <p14:creationId xmlns:p14="http://schemas.microsoft.com/office/powerpoint/2010/main" val="167462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12E3-C9CD-6F4F-5547-130822871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CBB36-9F47-4DFC-8570-CF9C8C6F7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7D91F-F01D-6971-C415-EEECAE19555C}"/>
              </a:ext>
            </a:extLst>
          </p:cNvPr>
          <p:cNvSpPr>
            <a:spLocks noGrp="1"/>
          </p:cNvSpPr>
          <p:nvPr>
            <p:ph type="dt" sz="half" idx="10"/>
          </p:nvPr>
        </p:nvSpPr>
        <p:spPr/>
        <p:txBody>
          <a:bodyPr/>
          <a:lstStyle/>
          <a:p>
            <a:fld id="{A8390A28-F121-42BA-B220-89BFC6726C62}" type="datetimeFigureOut">
              <a:rPr lang="en-US" smtClean="0"/>
              <a:t>9/30/2024</a:t>
            </a:fld>
            <a:endParaRPr lang="en-US"/>
          </a:p>
        </p:txBody>
      </p:sp>
      <p:sp>
        <p:nvSpPr>
          <p:cNvPr id="5" name="Footer Placeholder 4">
            <a:extLst>
              <a:ext uri="{FF2B5EF4-FFF2-40B4-BE49-F238E27FC236}">
                <a16:creationId xmlns:a16="http://schemas.microsoft.com/office/drawing/2014/main" id="{474CD620-9A55-8F6E-C45D-BAD25AC55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3D4F7-0F78-0172-2E8F-6052A81CA626}"/>
              </a:ext>
            </a:extLst>
          </p:cNvPr>
          <p:cNvSpPr>
            <a:spLocks noGrp="1"/>
          </p:cNvSpPr>
          <p:nvPr>
            <p:ph type="sldNum" sz="quarter" idx="12"/>
          </p:nvPr>
        </p:nvSpPr>
        <p:spPr/>
        <p:txBody>
          <a:bodyPr/>
          <a:lstStyle/>
          <a:p>
            <a:fld id="{01C18FD4-0D03-45C3-9AF2-CAF9BA40102A}" type="slidenum">
              <a:rPr lang="en-US" smtClean="0"/>
              <a:t>‹#›</a:t>
            </a:fld>
            <a:endParaRPr lang="en-US"/>
          </a:p>
        </p:txBody>
      </p:sp>
    </p:spTree>
    <p:extLst>
      <p:ext uri="{BB962C8B-B14F-4D97-AF65-F5344CB8AC3E}">
        <p14:creationId xmlns:p14="http://schemas.microsoft.com/office/powerpoint/2010/main" val="194104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EEFE-AA7C-C3E9-C3C8-A880302030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41A611-BD7C-34EA-5401-502AAF88C2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D98569-6750-3909-FFEE-B4895B5C1BD9}"/>
              </a:ext>
            </a:extLst>
          </p:cNvPr>
          <p:cNvSpPr>
            <a:spLocks noGrp="1"/>
          </p:cNvSpPr>
          <p:nvPr>
            <p:ph type="dt" sz="half" idx="10"/>
          </p:nvPr>
        </p:nvSpPr>
        <p:spPr/>
        <p:txBody>
          <a:bodyPr/>
          <a:lstStyle/>
          <a:p>
            <a:fld id="{A8390A28-F121-42BA-B220-89BFC6726C62}" type="datetimeFigureOut">
              <a:rPr lang="en-US" smtClean="0"/>
              <a:t>9/30/2024</a:t>
            </a:fld>
            <a:endParaRPr lang="en-US"/>
          </a:p>
        </p:txBody>
      </p:sp>
      <p:sp>
        <p:nvSpPr>
          <p:cNvPr id="5" name="Footer Placeholder 4">
            <a:extLst>
              <a:ext uri="{FF2B5EF4-FFF2-40B4-BE49-F238E27FC236}">
                <a16:creationId xmlns:a16="http://schemas.microsoft.com/office/drawing/2014/main" id="{92D52AB8-19C4-8C5E-CE80-C5C25630B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E7E18-F33A-52B2-3148-A53E3B42482B}"/>
              </a:ext>
            </a:extLst>
          </p:cNvPr>
          <p:cNvSpPr>
            <a:spLocks noGrp="1"/>
          </p:cNvSpPr>
          <p:nvPr>
            <p:ph type="sldNum" sz="quarter" idx="12"/>
          </p:nvPr>
        </p:nvSpPr>
        <p:spPr/>
        <p:txBody>
          <a:bodyPr/>
          <a:lstStyle/>
          <a:p>
            <a:fld id="{01C18FD4-0D03-45C3-9AF2-CAF9BA40102A}" type="slidenum">
              <a:rPr lang="en-US" smtClean="0"/>
              <a:t>‹#›</a:t>
            </a:fld>
            <a:endParaRPr lang="en-US"/>
          </a:p>
        </p:txBody>
      </p:sp>
    </p:spTree>
    <p:extLst>
      <p:ext uri="{BB962C8B-B14F-4D97-AF65-F5344CB8AC3E}">
        <p14:creationId xmlns:p14="http://schemas.microsoft.com/office/powerpoint/2010/main" val="93022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DB0A-B216-5D84-49B4-8EB0C9A34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9BCBBA-58E5-A25D-C872-4F58F3BF26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02D9F-C41B-F5CB-071C-4CE1D643C6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6995E3-4634-C0B3-39BC-33F12E2C3136}"/>
              </a:ext>
            </a:extLst>
          </p:cNvPr>
          <p:cNvSpPr>
            <a:spLocks noGrp="1"/>
          </p:cNvSpPr>
          <p:nvPr>
            <p:ph type="dt" sz="half" idx="10"/>
          </p:nvPr>
        </p:nvSpPr>
        <p:spPr/>
        <p:txBody>
          <a:bodyPr/>
          <a:lstStyle/>
          <a:p>
            <a:fld id="{A8390A28-F121-42BA-B220-89BFC6726C62}" type="datetimeFigureOut">
              <a:rPr lang="en-US" smtClean="0"/>
              <a:t>9/30/2024</a:t>
            </a:fld>
            <a:endParaRPr lang="en-US"/>
          </a:p>
        </p:txBody>
      </p:sp>
      <p:sp>
        <p:nvSpPr>
          <p:cNvPr id="6" name="Footer Placeholder 5">
            <a:extLst>
              <a:ext uri="{FF2B5EF4-FFF2-40B4-BE49-F238E27FC236}">
                <a16:creationId xmlns:a16="http://schemas.microsoft.com/office/drawing/2014/main" id="{836EF213-47F7-54C2-BAA8-C551ABB18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D82A9-EF09-0AAD-0DCB-EA79A6A8CD72}"/>
              </a:ext>
            </a:extLst>
          </p:cNvPr>
          <p:cNvSpPr>
            <a:spLocks noGrp="1"/>
          </p:cNvSpPr>
          <p:nvPr>
            <p:ph type="sldNum" sz="quarter" idx="12"/>
          </p:nvPr>
        </p:nvSpPr>
        <p:spPr/>
        <p:txBody>
          <a:bodyPr/>
          <a:lstStyle/>
          <a:p>
            <a:fld id="{01C18FD4-0D03-45C3-9AF2-CAF9BA40102A}" type="slidenum">
              <a:rPr lang="en-US" smtClean="0"/>
              <a:t>‹#›</a:t>
            </a:fld>
            <a:endParaRPr lang="en-US"/>
          </a:p>
        </p:txBody>
      </p:sp>
    </p:spTree>
    <p:extLst>
      <p:ext uri="{BB962C8B-B14F-4D97-AF65-F5344CB8AC3E}">
        <p14:creationId xmlns:p14="http://schemas.microsoft.com/office/powerpoint/2010/main" val="187580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84FB-033E-FC2E-3A92-2EED687F5D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221971-6E18-D575-06C8-C3AD7660E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4D7D5E-DF78-3673-D4CC-A09F2E3FA6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A479C1-F51C-CC5B-E7BF-457F861D8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C3B7D-0234-2C84-1339-7498FE714D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70B742-D4D6-2D63-41F5-685E847075EE}"/>
              </a:ext>
            </a:extLst>
          </p:cNvPr>
          <p:cNvSpPr>
            <a:spLocks noGrp="1"/>
          </p:cNvSpPr>
          <p:nvPr>
            <p:ph type="dt" sz="half" idx="10"/>
          </p:nvPr>
        </p:nvSpPr>
        <p:spPr/>
        <p:txBody>
          <a:bodyPr/>
          <a:lstStyle/>
          <a:p>
            <a:fld id="{A8390A28-F121-42BA-B220-89BFC6726C62}" type="datetimeFigureOut">
              <a:rPr lang="en-US" smtClean="0"/>
              <a:t>9/30/2024</a:t>
            </a:fld>
            <a:endParaRPr lang="en-US"/>
          </a:p>
        </p:txBody>
      </p:sp>
      <p:sp>
        <p:nvSpPr>
          <p:cNvPr id="8" name="Footer Placeholder 7">
            <a:extLst>
              <a:ext uri="{FF2B5EF4-FFF2-40B4-BE49-F238E27FC236}">
                <a16:creationId xmlns:a16="http://schemas.microsoft.com/office/drawing/2014/main" id="{32CD7C67-EF75-291C-C691-474F5FD45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57FCBA-87CA-C483-C1DA-0833EEBB9CD1}"/>
              </a:ext>
            </a:extLst>
          </p:cNvPr>
          <p:cNvSpPr>
            <a:spLocks noGrp="1"/>
          </p:cNvSpPr>
          <p:nvPr>
            <p:ph type="sldNum" sz="quarter" idx="12"/>
          </p:nvPr>
        </p:nvSpPr>
        <p:spPr/>
        <p:txBody>
          <a:bodyPr/>
          <a:lstStyle/>
          <a:p>
            <a:fld id="{01C18FD4-0D03-45C3-9AF2-CAF9BA40102A}" type="slidenum">
              <a:rPr lang="en-US" smtClean="0"/>
              <a:t>‹#›</a:t>
            </a:fld>
            <a:endParaRPr lang="en-US"/>
          </a:p>
        </p:txBody>
      </p:sp>
    </p:spTree>
    <p:extLst>
      <p:ext uri="{BB962C8B-B14F-4D97-AF65-F5344CB8AC3E}">
        <p14:creationId xmlns:p14="http://schemas.microsoft.com/office/powerpoint/2010/main" val="228965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2965-E372-766B-5522-A548446516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6B3DE5-9278-96E2-065E-6D62D13AECCD}"/>
              </a:ext>
            </a:extLst>
          </p:cNvPr>
          <p:cNvSpPr>
            <a:spLocks noGrp="1"/>
          </p:cNvSpPr>
          <p:nvPr>
            <p:ph type="dt" sz="half" idx="10"/>
          </p:nvPr>
        </p:nvSpPr>
        <p:spPr/>
        <p:txBody>
          <a:bodyPr/>
          <a:lstStyle/>
          <a:p>
            <a:fld id="{A8390A28-F121-42BA-B220-89BFC6726C62}" type="datetimeFigureOut">
              <a:rPr lang="en-US" smtClean="0"/>
              <a:t>9/30/2024</a:t>
            </a:fld>
            <a:endParaRPr lang="en-US"/>
          </a:p>
        </p:txBody>
      </p:sp>
      <p:sp>
        <p:nvSpPr>
          <p:cNvPr id="4" name="Footer Placeholder 3">
            <a:extLst>
              <a:ext uri="{FF2B5EF4-FFF2-40B4-BE49-F238E27FC236}">
                <a16:creationId xmlns:a16="http://schemas.microsoft.com/office/drawing/2014/main" id="{C54DE4C0-87BF-FD9E-B573-E6724AB0B5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ECC203-80B3-91BE-4793-742241CE2128}"/>
              </a:ext>
            </a:extLst>
          </p:cNvPr>
          <p:cNvSpPr>
            <a:spLocks noGrp="1"/>
          </p:cNvSpPr>
          <p:nvPr>
            <p:ph type="sldNum" sz="quarter" idx="12"/>
          </p:nvPr>
        </p:nvSpPr>
        <p:spPr/>
        <p:txBody>
          <a:bodyPr/>
          <a:lstStyle/>
          <a:p>
            <a:fld id="{01C18FD4-0D03-45C3-9AF2-CAF9BA40102A}" type="slidenum">
              <a:rPr lang="en-US" smtClean="0"/>
              <a:t>‹#›</a:t>
            </a:fld>
            <a:endParaRPr lang="en-US"/>
          </a:p>
        </p:txBody>
      </p:sp>
    </p:spTree>
    <p:extLst>
      <p:ext uri="{BB962C8B-B14F-4D97-AF65-F5344CB8AC3E}">
        <p14:creationId xmlns:p14="http://schemas.microsoft.com/office/powerpoint/2010/main" val="156469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808CBA-54E0-4EA4-ABB4-0B5CD2185CE8}"/>
              </a:ext>
            </a:extLst>
          </p:cNvPr>
          <p:cNvSpPr>
            <a:spLocks noGrp="1"/>
          </p:cNvSpPr>
          <p:nvPr>
            <p:ph type="dt" sz="half" idx="10"/>
          </p:nvPr>
        </p:nvSpPr>
        <p:spPr/>
        <p:txBody>
          <a:bodyPr/>
          <a:lstStyle/>
          <a:p>
            <a:fld id="{A8390A28-F121-42BA-B220-89BFC6726C62}" type="datetimeFigureOut">
              <a:rPr lang="en-US" smtClean="0"/>
              <a:t>9/30/2024</a:t>
            </a:fld>
            <a:endParaRPr lang="en-US"/>
          </a:p>
        </p:txBody>
      </p:sp>
      <p:sp>
        <p:nvSpPr>
          <p:cNvPr id="3" name="Footer Placeholder 2">
            <a:extLst>
              <a:ext uri="{FF2B5EF4-FFF2-40B4-BE49-F238E27FC236}">
                <a16:creationId xmlns:a16="http://schemas.microsoft.com/office/drawing/2014/main" id="{8DE79943-1A37-7014-CA05-75F5F1FC7A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E3ADA8-2641-4194-E6A6-514C82E20D66}"/>
              </a:ext>
            </a:extLst>
          </p:cNvPr>
          <p:cNvSpPr>
            <a:spLocks noGrp="1"/>
          </p:cNvSpPr>
          <p:nvPr>
            <p:ph type="sldNum" sz="quarter" idx="12"/>
          </p:nvPr>
        </p:nvSpPr>
        <p:spPr/>
        <p:txBody>
          <a:bodyPr/>
          <a:lstStyle/>
          <a:p>
            <a:fld id="{01C18FD4-0D03-45C3-9AF2-CAF9BA40102A}" type="slidenum">
              <a:rPr lang="en-US" smtClean="0"/>
              <a:t>‹#›</a:t>
            </a:fld>
            <a:endParaRPr lang="en-US"/>
          </a:p>
        </p:txBody>
      </p:sp>
    </p:spTree>
    <p:extLst>
      <p:ext uri="{BB962C8B-B14F-4D97-AF65-F5344CB8AC3E}">
        <p14:creationId xmlns:p14="http://schemas.microsoft.com/office/powerpoint/2010/main" val="110140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1FA5-F236-5FAB-9196-9195DD0A2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E4EF4F-22F9-4499-C2CD-C598CBFBBC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FA8BFE-731B-4103-4D09-834FD11DA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E61CFE-74A4-1C94-A1D0-0058BB6FE7C4}"/>
              </a:ext>
            </a:extLst>
          </p:cNvPr>
          <p:cNvSpPr>
            <a:spLocks noGrp="1"/>
          </p:cNvSpPr>
          <p:nvPr>
            <p:ph type="dt" sz="half" idx="10"/>
          </p:nvPr>
        </p:nvSpPr>
        <p:spPr/>
        <p:txBody>
          <a:bodyPr/>
          <a:lstStyle/>
          <a:p>
            <a:fld id="{A8390A28-F121-42BA-B220-89BFC6726C62}" type="datetimeFigureOut">
              <a:rPr lang="en-US" smtClean="0"/>
              <a:t>9/30/2024</a:t>
            </a:fld>
            <a:endParaRPr lang="en-US"/>
          </a:p>
        </p:txBody>
      </p:sp>
      <p:sp>
        <p:nvSpPr>
          <p:cNvPr id="6" name="Footer Placeholder 5">
            <a:extLst>
              <a:ext uri="{FF2B5EF4-FFF2-40B4-BE49-F238E27FC236}">
                <a16:creationId xmlns:a16="http://schemas.microsoft.com/office/drawing/2014/main" id="{3140D369-BEAD-72E6-2823-721DA072BA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8769C-7059-6664-BCE5-8DF09FEE47C7}"/>
              </a:ext>
            </a:extLst>
          </p:cNvPr>
          <p:cNvSpPr>
            <a:spLocks noGrp="1"/>
          </p:cNvSpPr>
          <p:nvPr>
            <p:ph type="sldNum" sz="quarter" idx="12"/>
          </p:nvPr>
        </p:nvSpPr>
        <p:spPr/>
        <p:txBody>
          <a:bodyPr/>
          <a:lstStyle/>
          <a:p>
            <a:fld id="{01C18FD4-0D03-45C3-9AF2-CAF9BA40102A}" type="slidenum">
              <a:rPr lang="en-US" smtClean="0"/>
              <a:t>‹#›</a:t>
            </a:fld>
            <a:endParaRPr lang="en-US"/>
          </a:p>
        </p:txBody>
      </p:sp>
    </p:spTree>
    <p:extLst>
      <p:ext uri="{BB962C8B-B14F-4D97-AF65-F5344CB8AC3E}">
        <p14:creationId xmlns:p14="http://schemas.microsoft.com/office/powerpoint/2010/main" val="75248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0512-9DA4-0184-0E9C-A07B2B4D1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25A680-47CA-04C6-468B-B7DD0815B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4FB5B0-34D8-EA63-2E59-A31B7A385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DFD37-1641-1263-82CB-15414D93EF45}"/>
              </a:ext>
            </a:extLst>
          </p:cNvPr>
          <p:cNvSpPr>
            <a:spLocks noGrp="1"/>
          </p:cNvSpPr>
          <p:nvPr>
            <p:ph type="dt" sz="half" idx="10"/>
          </p:nvPr>
        </p:nvSpPr>
        <p:spPr/>
        <p:txBody>
          <a:bodyPr/>
          <a:lstStyle/>
          <a:p>
            <a:fld id="{A8390A28-F121-42BA-B220-89BFC6726C62}" type="datetimeFigureOut">
              <a:rPr lang="en-US" smtClean="0"/>
              <a:t>9/30/2024</a:t>
            </a:fld>
            <a:endParaRPr lang="en-US"/>
          </a:p>
        </p:txBody>
      </p:sp>
      <p:sp>
        <p:nvSpPr>
          <p:cNvPr id="6" name="Footer Placeholder 5">
            <a:extLst>
              <a:ext uri="{FF2B5EF4-FFF2-40B4-BE49-F238E27FC236}">
                <a16:creationId xmlns:a16="http://schemas.microsoft.com/office/drawing/2014/main" id="{D4DE2844-FFB8-F81D-678A-17E5F1EC9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52D1D-9481-9DC5-D1C2-422A035EE4B7}"/>
              </a:ext>
            </a:extLst>
          </p:cNvPr>
          <p:cNvSpPr>
            <a:spLocks noGrp="1"/>
          </p:cNvSpPr>
          <p:nvPr>
            <p:ph type="sldNum" sz="quarter" idx="12"/>
          </p:nvPr>
        </p:nvSpPr>
        <p:spPr/>
        <p:txBody>
          <a:bodyPr/>
          <a:lstStyle/>
          <a:p>
            <a:fld id="{01C18FD4-0D03-45C3-9AF2-CAF9BA40102A}" type="slidenum">
              <a:rPr lang="en-US" smtClean="0"/>
              <a:t>‹#›</a:t>
            </a:fld>
            <a:endParaRPr lang="en-US"/>
          </a:p>
        </p:txBody>
      </p:sp>
    </p:spTree>
    <p:extLst>
      <p:ext uri="{BB962C8B-B14F-4D97-AF65-F5344CB8AC3E}">
        <p14:creationId xmlns:p14="http://schemas.microsoft.com/office/powerpoint/2010/main" val="192607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486578-0129-D8A2-12FE-A09FBD8A1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A68E8E-0F3A-4569-B882-F722139DED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F28FD-3A19-8285-9140-258D24563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390A28-F121-42BA-B220-89BFC6726C62}" type="datetimeFigureOut">
              <a:rPr lang="en-US" smtClean="0"/>
              <a:t>9/30/2024</a:t>
            </a:fld>
            <a:endParaRPr lang="en-US"/>
          </a:p>
        </p:txBody>
      </p:sp>
      <p:sp>
        <p:nvSpPr>
          <p:cNvPr id="5" name="Footer Placeholder 4">
            <a:extLst>
              <a:ext uri="{FF2B5EF4-FFF2-40B4-BE49-F238E27FC236}">
                <a16:creationId xmlns:a16="http://schemas.microsoft.com/office/drawing/2014/main" id="{C1178313-B8F7-986A-21CE-7C16FFF3E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7EDFBA-408B-9FA8-6F76-268135BA7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C18FD4-0D03-45C3-9AF2-CAF9BA40102A}" type="slidenum">
              <a:rPr lang="en-US" smtClean="0"/>
              <a:t>‹#›</a:t>
            </a:fld>
            <a:endParaRPr lang="en-US"/>
          </a:p>
        </p:txBody>
      </p:sp>
    </p:spTree>
    <p:extLst>
      <p:ext uri="{BB962C8B-B14F-4D97-AF65-F5344CB8AC3E}">
        <p14:creationId xmlns:p14="http://schemas.microsoft.com/office/powerpoint/2010/main" val="2776604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7CEF7-E3EA-1D6A-EC08-B01E1D9C3E6B}"/>
              </a:ext>
            </a:extLst>
          </p:cNvPr>
          <p:cNvSpPr>
            <a:spLocks noGrp="1"/>
          </p:cNvSpPr>
          <p:nvPr>
            <p:ph type="ctrTitle"/>
          </p:nvPr>
        </p:nvSpPr>
        <p:spPr>
          <a:xfrm>
            <a:off x="1386865" y="818984"/>
            <a:ext cx="8032264" cy="3268520"/>
          </a:xfrm>
        </p:spPr>
        <p:txBody>
          <a:bodyPr>
            <a:normAutofit/>
          </a:bodyPr>
          <a:lstStyle/>
          <a:p>
            <a:pPr algn="l"/>
            <a:r>
              <a:rPr lang="en-US" sz="4800">
                <a:solidFill>
                  <a:srgbClr val="FFFFFF"/>
                </a:solidFill>
              </a:rPr>
              <a:t> How to Use Generative AI for Protecting Sensitive Data and  Improve Operations</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3BFC521-22EA-6A71-8300-03C7A4E56187}"/>
              </a:ext>
            </a:extLst>
          </p:cNvPr>
          <p:cNvSpPr>
            <a:spLocks noGrp="1"/>
          </p:cNvSpPr>
          <p:nvPr>
            <p:ph type="subTitle" idx="1"/>
          </p:nvPr>
        </p:nvSpPr>
        <p:spPr>
          <a:xfrm>
            <a:off x="1931874" y="4797188"/>
            <a:ext cx="6051236" cy="1241828"/>
          </a:xfrm>
        </p:spPr>
        <p:txBody>
          <a:bodyPr>
            <a:normAutofit/>
          </a:bodyPr>
          <a:lstStyle/>
          <a:p>
            <a:pPr algn="r"/>
            <a:r>
              <a:rPr lang="en-US">
                <a:solidFill>
                  <a:srgbClr val="FFFFFF"/>
                </a:solidFill>
              </a:rPr>
              <a:t>By: Shanysse Alexander and Brian Alvarez</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56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37754F-54C2-5EDF-607D-4D3E563003E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Differential Privacy for Data Protection</a:t>
            </a:r>
          </a:p>
        </p:txBody>
      </p:sp>
      <p:pic>
        <p:nvPicPr>
          <p:cNvPr id="5" name="Content Placeholder 4" descr="A screenshot of a computer&#10;&#10;Description automatically generated">
            <a:extLst>
              <a:ext uri="{FF2B5EF4-FFF2-40B4-BE49-F238E27FC236}">
                <a16:creationId xmlns:a16="http://schemas.microsoft.com/office/drawing/2014/main" id="{B64E1202-84DD-CF74-40FB-D5D90D39E8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170954"/>
            <a:ext cx="7225748" cy="4516091"/>
          </a:xfrm>
          <a:prstGeom prst="rect">
            <a:avLst/>
          </a:prstGeom>
        </p:spPr>
      </p:pic>
    </p:spTree>
    <p:extLst>
      <p:ext uri="{BB962C8B-B14F-4D97-AF65-F5344CB8AC3E}">
        <p14:creationId xmlns:p14="http://schemas.microsoft.com/office/powerpoint/2010/main" val="179557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E41AA4-FB9C-70CA-C3F2-85C5FFE09B7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Text Data Redaction</a:t>
            </a:r>
          </a:p>
        </p:txBody>
      </p:sp>
      <p:pic>
        <p:nvPicPr>
          <p:cNvPr id="5" name="Content Placeholder 4" descr="A screenshot of a computer&#10;&#10;Description automatically generated">
            <a:extLst>
              <a:ext uri="{FF2B5EF4-FFF2-40B4-BE49-F238E27FC236}">
                <a16:creationId xmlns:a16="http://schemas.microsoft.com/office/drawing/2014/main" id="{F94B40DD-C7C6-CD15-C938-C1ADA2E41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170954"/>
            <a:ext cx="7225748" cy="4516091"/>
          </a:xfrm>
          <a:prstGeom prst="rect">
            <a:avLst/>
          </a:prstGeom>
        </p:spPr>
      </p:pic>
    </p:spTree>
    <p:extLst>
      <p:ext uri="{BB962C8B-B14F-4D97-AF65-F5344CB8AC3E}">
        <p14:creationId xmlns:p14="http://schemas.microsoft.com/office/powerpoint/2010/main" val="212325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954B6-0DED-2605-E5F2-38AA8C3BB157}"/>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Summary</a:t>
            </a:r>
          </a:p>
        </p:txBody>
      </p:sp>
      <p:sp>
        <p:nvSpPr>
          <p:cNvPr id="3" name="Content Placeholder 2">
            <a:extLst>
              <a:ext uri="{FF2B5EF4-FFF2-40B4-BE49-F238E27FC236}">
                <a16:creationId xmlns:a16="http://schemas.microsoft.com/office/drawing/2014/main" id="{6336BC6F-0E67-8829-569F-1DC1A05D4AA0}"/>
              </a:ext>
            </a:extLst>
          </p:cNvPr>
          <p:cNvSpPr>
            <a:spLocks noGrp="1"/>
          </p:cNvSpPr>
          <p:nvPr>
            <p:ph idx="1"/>
          </p:nvPr>
        </p:nvSpPr>
        <p:spPr>
          <a:xfrm>
            <a:off x="6503158" y="649480"/>
            <a:ext cx="4862447" cy="5546047"/>
          </a:xfrm>
        </p:spPr>
        <p:txBody>
          <a:bodyPr vert="horz" lIns="91440" tIns="45720" rIns="91440" bIns="45720" rtlCol="0" anchor="ctr">
            <a:normAutofit/>
          </a:bodyPr>
          <a:lstStyle/>
          <a:p>
            <a:pPr marL="0" indent="0">
              <a:buNone/>
            </a:pPr>
            <a:r>
              <a:rPr lang="en-US" sz="2000"/>
              <a:t>In conclusion, Gen AI is important and growing at a fast rate. AI can benefit you by improving on your code, and provide you online resources.  AI is being included in more technology to improve automation. Remain up to date and continue to further your knowledge on AI.</a:t>
            </a:r>
          </a:p>
        </p:txBody>
      </p:sp>
    </p:spTree>
    <p:extLst>
      <p:ext uri="{BB962C8B-B14F-4D97-AF65-F5344CB8AC3E}">
        <p14:creationId xmlns:p14="http://schemas.microsoft.com/office/powerpoint/2010/main" val="1450156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DEFE9-E4EF-63B4-FE91-9EE728AAE8B3}"/>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References</a:t>
            </a:r>
          </a:p>
        </p:txBody>
      </p:sp>
      <p:pic>
        <p:nvPicPr>
          <p:cNvPr id="6" name="Content Placeholder 5">
            <a:extLst>
              <a:ext uri="{FF2B5EF4-FFF2-40B4-BE49-F238E27FC236}">
                <a16:creationId xmlns:a16="http://schemas.microsoft.com/office/drawing/2014/main" id="{2A6B7147-4779-8F2B-A858-3DF61204D235}"/>
              </a:ext>
            </a:extLst>
          </p:cNvPr>
          <p:cNvPicPr>
            <a:picLocks noGrp="1" noChangeAspect="1"/>
          </p:cNvPicPr>
          <p:nvPr>
            <p:ph idx="1"/>
          </p:nvPr>
        </p:nvPicPr>
        <p:blipFill>
          <a:blip r:embed="rId2"/>
          <a:stretch>
            <a:fillRect/>
          </a:stretch>
        </p:blipFill>
        <p:spPr>
          <a:xfrm>
            <a:off x="6096000" y="590389"/>
            <a:ext cx="5608320" cy="5632772"/>
          </a:xfrm>
          <a:prstGeom prst="rect">
            <a:avLst/>
          </a:prstGeom>
        </p:spPr>
      </p:pic>
    </p:spTree>
    <p:extLst>
      <p:ext uri="{BB962C8B-B14F-4D97-AF65-F5344CB8AC3E}">
        <p14:creationId xmlns:p14="http://schemas.microsoft.com/office/powerpoint/2010/main" val="3070907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D9DB0-87ED-3971-437D-A87FA6007CF8}"/>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Table of  Contents</a:t>
            </a:r>
          </a:p>
        </p:txBody>
      </p:sp>
      <p:sp>
        <p:nvSpPr>
          <p:cNvPr id="3" name="Content Placeholder 2">
            <a:extLst>
              <a:ext uri="{FF2B5EF4-FFF2-40B4-BE49-F238E27FC236}">
                <a16:creationId xmlns:a16="http://schemas.microsoft.com/office/drawing/2014/main" id="{B743E4C9-4163-2435-52FA-BBF08C40DD13}"/>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t>What is Generative AI?</a:t>
            </a:r>
          </a:p>
          <a:p>
            <a:r>
              <a:rPr lang="en-US" sz="2000"/>
              <a:t>Problem Statement</a:t>
            </a:r>
          </a:p>
          <a:p>
            <a:r>
              <a:rPr lang="en-US" sz="2000"/>
              <a:t>Impact</a:t>
            </a:r>
          </a:p>
          <a:p>
            <a:r>
              <a:rPr lang="en-US" sz="2000"/>
              <a:t>Purpose Of The Research</a:t>
            </a:r>
          </a:p>
          <a:p>
            <a:r>
              <a:rPr lang="en-US" sz="2000"/>
              <a:t>Case Study</a:t>
            </a:r>
          </a:p>
          <a:p>
            <a:r>
              <a:rPr lang="en-US" sz="2000"/>
              <a:t>Methods</a:t>
            </a:r>
            <a:endParaRPr lang="en-US" sz="2000">
              <a:latin typeface="Aptos Display"/>
            </a:endParaRPr>
          </a:p>
          <a:p>
            <a:pPr lvl="1"/>
            <a:r>
              <a:rPr lang="en-US" sz="2000">
                <a:latin typeface="Aptos"/>
              </a:rPr>
              <a:t>Data Anonymization</a:t>
            </a:r>
          </a:p>
          <a:p>
            <a:pPr lvl="1"/>
            <a:r>
              <a:rPr lang="en-US" sz="2000">
                <a:latin typeface="Aptos"/>
              </a:rPr>
              <a:t>Synthetic Data Generation</a:t>
            </a:r>
          </a:p>
          <a:p>
            <a:pPr lvl="1"/>
            <a:r>
              <a:rPr lang="en-US" sz="2000">
                <a:latin typeface="Aptos"/>
              </a:rPr>
              <a:t>Differential Privacy for Data Protection</a:t>
            </a:r>
          </a:p>
          <a:p>
            <a:pPr lvl="1"/>
            <a:r>
              <a:rPr lang="en-US" sz="2000">
                <a:latin typeface="Aptos"/>
              </a:rPr>
              <a:t>Text Data Redaction</a:t>
            </a:r>
            <a:endParaRPr lang="en-US" sz="2000"/>
          </a:p>
          <a:p>
            <a:r>
              <a:rPr lang="en-US" sz="2000">
                <a:latin typeface="Aptos"/>
              </a:rPr>
              <a:t>Summary</a:t>
            </a:r>
          </a:p>
          <a:p>
            <a:pPr marL="457200" lvl="1" indent="0">
              <a:buNone/>
            </a:pPr>
            <a:endParaRPr lang="en-US" sz="2000">
              <a:latin typeface="Aptos"/>
            </a:endParaRPr>
          </a:p>
          <a:p>
            <a:pPr lvl="1"/>
            <a:endParaRPr lang="en-US" sz="2000">
              <a:latin typeface="Aptos Display"/>
            </a:endParaRPr>
          </a:p>
        </p:txBody>
      </p:sp>
    </p:spTree>
    <p:extLst>
      <p:ext uri="{BB962C8B-B14F-4D97-AF65-F5344CB8AC3E}">
        <p14:creationId xmlns:p14="http://schemas.microsoft.com/office/powerpoint/2010/main" val="417796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013D-B35C-0005-85FB-DB05AAB2C8E8}"/>
              </a:ext>
            </a:extLst>
          </p:cNvPr>
          <p:cNvSpPr>
            <a:spLocks noGrp="1"/>
          </p:cNvSpPr>
          <p:nvPr>
            <p:ph type="title"/>
          </p:nvPr>
        </p:nvSpPr>
        <p:spPr/>
        <p:txBody>
          <a:bodyPr/>
          <a:lstStyle/>
          <a:p>
            <a:r>
              <a:rPr lang="en-US"/>
              <a:t>What is Generative AI?</a:t>
            </a:r>
          </a:p>
        </p:txBody>
      </p:sp>
      <p:graphicFrame>
        <p:nvGraphicFramePr>
          <p:cNvPr id="5" name="Content Placeholder 2">
            <a:extLst>
              <a:ext uri="{FF2B5EF4-FFF2-40B4-BE49-F238E27FC236}">
                <a16:creationId xmlns:a16="http://schemas.microsoft.com/office/drawing/2014/main" id="{DE758C24-BA56-CE0A-C481-1914770A278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5288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7F466-5A5F-2438-2403-E2456A45517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Problem Statement</a:t>
            </a:r>
          </a:p>
        </p:txBody>
      </p:sp>
      <p:sp>
        <p:nvSpPr>
          <p:cNvPr id="3" name="Content Placeholder 2">
            <a:extLst>
              <a:ext uri="{FF2B5EF4-FFF2-40B4-BE49-F238E27FC236}">
                <a16:creationId xmlns:a16="http://schemas.microsoft.com/office/drawing/2014/main" id="{43A6FE0A-6B56-54D2-C391-F02815E3E594}"/>
              </a:ext>
            </a:extLst>
          </p:cNvPr>
          <p:cNvSpPr>
            <a:spLocks noGrp="1"/>
          </p:cNvSpPr>
          <p:nvPr>
            <p:ph idx="1"/>
          </p:nvPr>
        </p:nvSpPr>
        <p:spPr>
          <a:xfrm>
            <a:off x="4810259" y="649480"/>
            <a:ext cx="6555347" cy="5546047"/>
          </a:xfrm>
        </p:spPr>
        <p:txBody>
          <a:bodyPr anchor="ctr">
            <a:normAutofit/>
          </a:bodyPr>
          <a:lstStyle/>
          <a:p>
            <a:r>
              <a:rPr lang="en-US" sz="2000"/>
              <a:t>How can we use Gen Ai to protect sensitive information and improve operations?</a:t>
            </a:r>
          </a:p>
          <a:p>
            <a:r>
              <a:rPr lang="en-US" sz="2000"/>
              <a:t>Gen AI models can be programmed to detect anomalies or dangers in a system. </a:t>
            </a:r>
          </a:p>
          <a:p>
            <a:r>
              <a:rPr lang="en-US" sz="2000"/>
              <a:t>Gen AI also is capable of masking or hiding sensitive data by replacing it with synthetic data so operations can run as normal.</a:t>
            </a:r>
          </a:p>
          <a:p>
            <a:endParaRPr lang="en-US" sz="2000"/>
          </a:p>
        </p:txBody>
      </p:sp>
    </p:spTree>
    <p:extLst>
      <p:ext uri="{BB962C8B-B14F-4D97-AF65-F5344CB8AC3E}">
        <p14:creationId xmlns:p14="http://schemas.microsoft.com/office/powerpoint/2010/main" val="324661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F6CCB-ACD1-40E7-9AF2-8C9B432464DC}"/>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Impact</a:t>
            </a:r>
          </a:p>
        </p:txBody>
      </p:sp>
      <p:sp>
        <p:nvSpPr>
          <p:cNvPr id="3" name="Content Placeholder 2">
            <a:extLst>
              <a:ext uri="{FF2B5EF4-FFF2-40B4-BE49-F238E27FC236}">
                <a16:creationId xmlns:a16="http://schemas.microsoft.com/office/drawing/2014/main" id="{FDDEF8E9-AE24-4559-4239-FD102C87EA8E}"/>
              </a:ext>
            </a:extLst>
          </p:cNvPr>
          <p:cNvSpPr>
            <a:spLocks noGrp="1"/>
          </p:cNvSpPr>
          <p:nvPr>
            <p:ph idx="1"/>
          </p:nvPr>
        </p:nvSpPr>
        <p:spPr>
          <a:xfrm>
            <a:off x="6503158" y="649480"/>
            <a:ext cx="4862447" cy="5546047"/>
          </a:xfrm>
        </p:spPr>
        <p:txBody>
          <a:bodyPr anchor="ctr">
            <a:normAutofit/>
          </a:bodyPr>
          <a:lstStyle/>
          <a:p>
            <a:r>
              <a:rPr lang="en-US" sz="2000"/>
              <a:t>Gen AI affects a wide-range of different levels of people in an organization.</a:t>
            </a:r>
          </a:p>
          <a:p>
            <a:r>
              <a:rPr lang="en-US" sz="2000"/>
              <a:t>Employees for example will have to adapt to working alongside AI systems while also monitoring the system themselves.</a:t>
            </a:r>
          </a:p>
          <a:p>
            <a:r>
              <a:rPr lang="en-US" sz="2000"/>
              <a:t>Customers and clients are also impacted because if an organization does not properly monitor their AI system, then that could lead to a leak of sensitive customer data. </a:t>
            </a:r>
          </a:p>
        </p:txBody>
      </p:sp>
    </p:spTree>
    <p:extLst>
      <p:ext uri="{BB962C8B-B14F-4D97-AF65-F5344CB8AC3E}">
        <p14:creationId xmlns:p14="http://schemas.microsoft.com/office/powerpoint/2010/main" val="384722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F5C96-FDBF-2A6D-0A8D-5D975AC4161F}"/>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Purpose Of The Research</a:t>
            </a:r>
          </a:p>
        </p:txBody>
      </p:sp>
      <p:sp>
        <p:nvSpPr>
          <p:cNvPr id="28" name="Content Placeholder 2">
            <a:extLst>
              <a:ext uri="{FF2B5EF4-FFF2-40B4-BE49-F238E27FC236}">
                <a16:creationId xmlns:a16="http://schemas.microsoft.com/office/drawing/2014/main" id="{094ED35C-BFF7-1237-9701-8F8BBD1E5F7C}"/>
              </a:ext>
            </a:extLst>
          </p:cNvPr>
          <p:cNvSpPr>
            <a:spLocks noGrp="1"/>
          </p:cNvSpPr>
          <p:nvPr>
            <p:ph idx="1"/>
          </p:nvPr>
        </p:nvSpPr>
        <p:spPr>
          <a:xfrm>
            <a:off x="6503158" y="649480"/>
            <a:ext cx="4862447" cy="5546047"/>
          </a:xfrm>
        </p:spPr>
        <p:txBody>
          <a:bodyPr anchor="ctr">
            <a:normAutofit/>
          </a:bodyPr>
          <a:lstStyle/>
          <a:p>
            <a:r>
              <a:rPr lang="en-US" sz="2000"/>
              <a:t>It is important to continue the research of Gen AI because it is becoming the future of technology.</a:t>
            </a:r>
          </a:p>
          <a:p>
            <a:r>
              <a:rPr lang="en-US" sz="2000"/>
              <a:t>The only way to improve AI systems is to continue to test and modify them.</a:t>
            </a:r>
          </a:p>
        </p:txBody>
      </p:sp>
    </p:spTree>
    <p:extLst>
      <p:ext uri="{BB962C8B-B14F-4D97-AF65-F5344CB8AC3E}">
        <p14:creationId xmlns:p14="http://schemas.microsoft.com/office/powerpoint/2010/main" val="317236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2134A-17BE-7129-3F97-B060D7123EF2}"/>
              </a:ext>
            </a:extLst>
          </p:cNvPr>
          <p:cNvSpPr>
            <a:spLocks noGrp="1"/>
          </p:cNvSpPr>
          <p:nvPr>
            <p:ph type="title"/>
          </p:nvPr>
        </p:nvSpPr>
        <p:spPr>
          <a:xfrm>
            <a:off x="1043631" y="809898"/>
            <a:ext cx="10173010" cy="1554480"/>
          </a:xfrm>
        </p:spPr>
        <p:txBody>
          <a:bodyPr anchor="ctr">
            <a:normAutofit/>
          </a:bodyPr>
          <a:lstStyle/>
          <a:p>
            <a:r>
              <a:rPr lang="en-US" sz="4800"/>
              <a:t>Case Study- The AI Generation Gap</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2">
            <a:extLst>
              <a:ext uri="{FF2B5EF4-FFF2-40B4-BE49-F238E27FC236}">
                <a16:creationId xmlns:a16="http://schemas.microsoft.com/office/drawing/2014/main" id="{99A6D9C8-B153-EBF7-E7CE-8F3A39EA8A92}"/>
              </a:ext>
            </a:extLst>
          </p:cNvPr>
          <p:cNvGraphicFramePr>
            <a:graphicFrameLocks noGrp="1"/>
          </p:cNvGraphicFramePr>
          <p:nvPr>
            <p:ph idx="1"/>
            <p:extLst>
              <p:ext uri="{D42A27DB-BD31-4B8C-83A1-F6EECF244321}">
                <p14:modId xmlns:p14="http://schemas.microsoft.com/office/powerpoint/2010/main" val="49275075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9508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30B42C-9305-41FA-BF49-38FCC78B709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Data Anonymization</a:t>
            </a:r>
          </a:p>
        </p:txBody>
      </p:sp>
      <p:pic>
        <p:nvPicPr>
          <p:cNvPr id="5" name="Content Placeholder 4" descr="A screenshot of a computer&#10;&#10;Description automatically generated">
            <a:extLst>
              <a:ext uri="{FF2B5EF4-FFF2-40B4-BE49-F238E27FC236}">
                <a16:creationId xmlns:a16="http://schemas.microsoft.com/office/drawing/2014/main" id="{FD3067E3-4910-7486-4D99-81963CCD1B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170954"/>
            <a:ext cx="7225748" cy="4516091"/>
          </a:xfrm>
          <a:prstGeom prst="rect">
            <a:avLst/>
          </a:prstGeom>
        </p:spPr>
      </p:pic>
    </p:spTree>
    <p:extLst>
      <p:ext uri="{BB962C8B-B14F-4D97-AF65-F5344CB8AC3E}">
        <p14:creationId xmlns:p14="http://schemas.microsoft.com/office/powerpoint/2010/main" val="3246641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8D116D-F4E5-99E9-55A1-DB97426A4B9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Synthetic Data Generation</a:t>
            </a:r>
          </a:p>
        </p:txBody>
      </p:sp>
      <p:pic>
        <p:nvPicPr>
          <p:cNvPr id="5" name="Content Placeholder 4" descr="A screenshot of a computer&#10;&#10;Description automatically generated">
            <a:extLst>
              <a:ext uri="{FF2B5EF4-FFF2-40B4-BE49-F238E27FC236}">
                <a16:creationId xmlns:a16="http://schemas.microsoft.com/office/drawing/2014/main" id="{E0D20D7C-671A-51A6-5DF4-84A95D8E6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170954"/>
            <a:ext cx="7225748" cy="4516091"/>
          </a:xfrm>
          <a:prstGeom prst="rect">
            <a:avLst/>
          </a:prstGeom>
        </p:spPr>
      </p:pic>
    </p:spTree>
    <p:extLst>
      <p:ext uri="{BB962C8B-B14F-4D97-AF65-F5344CB8AC3E}">
        <p14:creationId xmlns:p14="http://schemas.microsoft.com/office/powerpoint/2010/main" val="338485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 How to Use Generative AI for Protecting Sensitive Data and  Improve Operations</vt:lpstr>
      <vt:lpstr>Table of  Contents</vt:lpstr>
      <vt:lpstr>What is Generative AI?</vt:lpstr>
      <vt:lpstr>Problem Statement</vt:lpstr>
      <vt:lpstr>Impact</vt:lpstr>
      <vt:lpstr>Purpose Of The Research</vt:lpstr>
      <vt:lpstr>Case Study- The AI Generation Gap</vt:lpstr>
      <vt:lpstr>Data Anonymization</vt:lpstr>
      <vt:lpstr>Synthetic Data Generation</vt:lpstr>
      <vt:lpstr>Differential Privacy for Data Protection</vt:lpstr>
      <vt:lpstr>Text Data Redaction</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to Use Generative AI for Protecting Sensitive Data and  Improve Operations</dc:title>
  <dc:creator>Shanysse Alexander</dc:creator>
  <cp:lastModifiedBy>Shanysse Alexander</cp:lastModifiedBy>
  <cp:revision>1</cp:revision>
  <dcterms:created xsi:type="dcterms:W3CDTF">2024-09-12T05:02:10Z</dcterms:created>
  <dcterms:modified xsi:type="dcterms:W3CDTF">2024-09-30T05:21:48Z</dcterms:modified>
</cp:coreProperties>
</file>