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479AEA-64B9-4E45-94D9-C6411FA80364}" v="12" dt="2024-10-06T18:01:02.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23" autoAdjust="0"/>
    <p:restoredTop sz="94660"/>
  </p:normalViewPr>
  <p:slideViewPr>
    <p:cSldViewPr>
      <p:cViewPr>
        <p:scale>
          <a:sx n="17" d="100"/>
          <a:sy n="17" d="100"/>
        </p:scale>
        <p:origin x="472" y="21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ysse Alexander" userId="f9c9a50dd1611731" providerId="LiveId" clId="{8B479AEA-64B9-4E45-94D9-C6411FA80364}"/>
    <pc:docChg chg="undo custSel addSld delSld modSld">
      <pc:chgData name="Shanysse Alexander" userId="f9c9a50dd1611731" providerId="LiveId" clId="{8B479AEA-64B9-4E45-94D9-C6411FA80364}" dt="2024-10-06T18:11:18.162" v="1910" actId="255"/>
      <pc:docMkLst>
        <pc:docMk/>
      </pc:docMkLst>
      <pc:sldChg chg="addSp modSp mod">
        <pc:chgData name="Shanysse Alexander" userId="f9c9a50dd1611731" providerId="LiveId" clId="{8B479AEA-64B9-4E45-94D9-C6411FA80364}" dt="2024-10-06T18:11:18.162" v="1910" actId="255"/>
        <pc:sldMkLst>
          <pc:docMk/>
          <pc:sldMk cId="201285749" sldId="256"/>
        </pc:sldMkLst>
        <pc:spChg chg="mod">
          <ac:chgData name="Shanysse Alexander" userId="f9c9a50dd1611731" providerId="LiveId" clId="{8B479AEA-64B9-4E45-94D9-C6411FA80364}" dt="2024-10-06T17:21:04.460" v="805" actId="20577"/>
          <ac:spMkLst>
            <pc:docMk/>
            <pc:sldMk cId="201285749" sldId="256"/>
            <ac:spMk id="5" creationId="{00000000-0000-0000-0000-000000000000}"/>
          </ac:spMkLst>
        </pc:spChg>
        <pc:spChg chg="mod">
          <ac:chgData name="Shanysse Alexander" userId="f9c9a50dd1611731" providerId="LiveId" clId="{8B479AEA-64B9-4E45-94D9-C6411FA80364}" dt="2024-10-06T18:11:07.018" v="1909" actId="20577"/>
          <ac:spMkLst>
            <pc:docMk/>
            <pc:sldMk cId="201285749" sldId="256"/>
            <ac:spMk id="7" creationId="{00000000-0000-0000-0000-000000000000}"/>
          </ac:spMkLst>
        </pc:spChg>
        <pc:spChg chg="mod">
          <ac:chgData name="Shanysse Alexander" userId="f9c9a50dd1611731" providerId="LiveId" clId="{8B479AEA-64B9-4E45-94D9-C6411FA80364}" dt="2024-10-06T18:11:18.162" v="1910" actId="255"/>
          <ac:spMkLst>
            <pc:docMk/>
            <pc:sldMk cId="201285749" sldId="256"/>
            <ac:spMk id="9" creationId="{00000000-0000-0000-0000-000000000000}"/>
          </ac:spMkLst>
        </pc:spChg>
        <pc:spChg chg="add mod">
          <ac:chgData name="Shanysse Alexander" userId="f9c9a50dd1611731" providerId="LiveId" clId="{8B479AEA-64B9-4E45-94D9-C6411FA80364}" dt="2024-10-06T18:01:53.400" v="1260" actId="14100"/>
          <ac:spMkLst>
            <pc:docMk/>
            <pc:sldMk cId="201285749" sldId="256"/>
            <ac:spMk id="19" creationId="{2A5E75E4-E788-97BE-3623-4DBEA4649F03}"/>
          </ac:spMkLst>
        </pc:spChg>
        <pc:picChg chg="add mod">
          <ac:chgData name="Shanysse Alexander" userId="f9c9a50dd1611731" providerId="LiveId" clId="{8B479AEA-64B9-4E45-94D9-C6411FA80364}" dt="2024-10-06T18:00:29.703" v="1221" actId="1076"/>
          <ac:picMkLst>
            <pc:docMk/>
            <pc:sldMk cId="201285749" sldId="256"/>
            <ac:picMk id="2" creationId="{39ABFDFA-5D01-DD9B-73D7-0AAC006DBAB3}"/>
          </ac:picMkLst>
        </pc:picChg>
        <pc:picChg chg="add mod">
          <ac:chgData name="Shanysse Alexander" userId="f9c9a50dd1611731" providerId="LiveId" clId="{8B479AEA-64B9-4E45-94D9-C6411FA80364}" dt="2024-10-06T18:00:27.166" v="1220" actId="1076"/>
          <ac:picMkLst>
            <pc:docMk/>
            <pc:sldMk cId="201285749" sldId="256"/>
            <ac:picMk id="3" creationId="{64ABA8CC-E6BE-67E8-83F3-0CF3EBED825B}"/>
          </ac:picMkLst>
        </pc:picChg>
        <pc:picChg chg="add mod">
          <ac:chgData name="Shanysse Alexander" userId="f9c9a50dd1611731" providerId="LiveId" clId="{8B479AEA-64B9-4E45-94D9-C6411FA80364}" dt="2024-10-06T18:00:22.025" v="1217" actId="1076"/>
          <ac:picMkLst>
            <pc:docMk/>
            <pc:sldMk cId="201285749" sldId="256"/>
            <ac:picMk id="4" creationId="{1112DB11-C5F6-7CC1-80F8-7FCA69CA6E1C}"/>
          </ac:picMkLst>
        </pc:picChg>
        <pc:picChg chg="add mod">
          <ac:chgData name="Shanysse Alexander" userId="f9c9a50dd1611731" providerId="LiveId" clId="{8B479AEA-64B9-4E45-94D9-C6411FA80364}" dt="2024-10-06T18:00:23.711" v="1218" actId="1076"/>
          <ac:picMkLst>
            <pc:docMk/>
            <pc:sldMk cId="201285749" sldId="256"/>
            <ac:picMk id="8" creationId="{5F03D3A0-799D-5936-5668-8783877E3A61}"/>
          </ac:picMkLst>
        </pc:picChg>
        <pc:picChg chg="add mod">
          <ac:chgData name="Shanysse Alexander" userId="f9c9a50dd1611731" providerId="LiveId" clId="{8B479AEA-64B9-4E45-94D9-C6411FA80364}" dt="2024-10-06T18:00:25.385" v="1219" actId="1076"/>
          <ac:picMkLst>
            <pc:docMk/>
            <pc:sldMk cId="201285749" sldId="256"/>
            <ac:picMk id="10" creationId="{9241F238-54D1-8786-985C-3EE91BB41704}"/>
          </ac:picMkLst>
        </pc:picChg>
        <pc:picChg chg="add mod">
          <ac:chgData name="Shanysse Alexander" userId="f9c9a50dd1611731" providerId="LiveId" clId="{8B479AEA-64B9-4E45-94D9-C6411FA80364}" dt="2024-10-06T18:00:18.572" v="1216" actId="1076"/>
          <ac:picMkLst>
            <pc:docMk/>
            <pc:sldMk cId="201285749" sldId="256"/>
            <ac:picMk id="11" creationId="{42406446-5843-59A8-2032-78A1A3894ACC}"/>
          </ac:picMkLst>
        </pc:picChg>
        <pc:picChg chg="add mod">
          <ac:chgData name="Shanysse Alexander" userId="f9c9a50dd1611731" providerId="LiveId" clId="{8B479AEA-64B9-4E45-94D9-C6411FA80364}" dt="2024-10-06T18:00:13.603" v="1214" actId="1076"/>
          <ac:picMkLst>
            <pc:docMk/>
            <pc:sldMk cId="201285749" sldId="256"/>
            <ac:picMk id="13" creationId="{5270F76E-7E88-FE73-1A3C-3379D2D63CC3}"/>
          </ac:picMkLst>
        </pc:picChg>
        <pc:picChg chg="add mod">
          <ac:chgData name="Shanysse Alexander" userId="f9c9a50dd1611731" providerId="LiveId" clId="{8B479AEA-64B9-4E45-94D9-C6411FA80364}" dt="2024-10-06T18:00:16.200" v="1215" actId="1076"/>
          <ac:picMkLst>
            <pc:docMk/>
            <pc:sldMk cId="201285749" sldId="256"/>
            <ac:picMk id="14" creationId="{B3239719-176F-A9E5-A770-E8E06416104A}"/>
          </ac:picMkLst>
        </pc:picChg>
        <pc:picChg chg="add mod">
          <ac:chgData name="Shanysse Alexander" userId="f9c9a50dd1611731" providerId="LiveId" clId="{8B479AEA-64B9-4E45-94D9-C6411FA80364}" dt="2024-10-06T18:00:09.521" v="1213" actId="1076"/>
          <ac:picMkLst>
            <pc:docMk/>
            <pc:sldMk cId="201285749" sldId="256"/>
            <ac:picMk id="16" creationId="{74FD9FB6-F160-8F84-585F-D5D70BF73F6E}"/>
          </ac:picMkLst>
        </pc:picChg>
        <pc:picChg chg="add mod">
          <ac:chgData name="Shanysse Alexander" userId="f9c9a50dd1611731" providerId="LiveId" clId="{8B479AEA-64B9-4E45-94D9-C6411FA80364}" dt="2024-10-06T18:07:13.518" v="1650" actId="1076"/>
          <ac:picMkLst>
            <pc:docMk/>
            <pc:sldMk cId="201285749" sldId="256"/>
            <ac:picMk id="18" creationId="{2E6335E1-4717-692E-A0F0-427C87FFBC82}"/>
          </ac:picMkLst>
        </pc:picChg>
      </pc:sldChg>
      <pc:sldChg chg="new del">
        <pc:chgData name="Shanysse Alexander" userId="f9c9a50dd1611731" providerId="LiveId" clId="{8B479AEA-64B9-4E45-94D9-C6411FA80364}" dt="2024-10-06T17:54:52.848" v="1140" actId="680"/>
        <pc:sldMkLst>
          <pc:docMk/>
          <pc:sldMk cId="671729349"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20807681" y="5615669"/>
            <a:ext cx="23111208" cy="2397025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2560323" y="2560322"/>
            <a:ext cx="29542622" cy="14996165"/>
          </a:xfrm>
        </p:spPr>
        <p:txBody>
          <a:bodyPr anchor="b">
            <a:normAutofit/>
          </a:bodyPr>
          <a:lstStyle>
            <a:lvl1pPr algn="l">
              <a:defRPr sz="21120">
                <a:effectLst/>
              </a:defRPr>
            </a:lvl1pPr>
          </a:lstStyle>
          <a:p>
            <a:r>
              <a:rPr lang="en-US"/>
              <a:t>Click to edit Master title style</a:t>
            </a:r>
            <a:endParaRPr lang="en-US" dirty="0"/>
          </a:p>
        </p:txBody>
      </p:sp>
      <p:sp>
        <p:nvSpPr>
          <p:cNvPr id="3" name="Subtitle 2"/>
          <p:cNvSpPr>
            <a:spLocks noGrp="1"/>
          </p:cNvSpPr>
          <p:nvPr>
            <p:ph type="subTitle" idx="1"/>
          </p:nvPr>
        </p:nvSpPr>
        <p:spPr>
          <a:xfrm>
            <a:off x="2560320" y="18450566"/>
            <a:ext cx="23780400" cy="9184637"/>
          </a:xfrm>
        </p:spPr>
        <p:txBody>
          <a:bodyPr anchor="t">
            <a:normAutofit/>
          </a:bodyPr>
          <a:lstStyle>
            <a:lvl1pPr marL="0" indent="0" algn="l">
              <a:buNone/>
              <a:defRPr sz="9600">
                <a:solidFill>
                  <a:schemeClr val="bg2">
                    <a:lumMod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403711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2560320" y="2560320"/>
            <a:ext cx="38770560" cy="1499616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9" name="Text Placeholder 9"/>
          <p:cNvSpPr>
            <a:spLocks noGrp="1"/>
          </p:cNvSpPr>
          <p:nvPr>
            <p:ph type="body" sz="quarter" idx="14"/>
          </p:nvPr>
        </p:nvSpPr>
        <p:spPr>
          <a:xfrm>
            <a:off x="3657609" y="18450562"/>
            <a:ext cx="34950394" cy="2194560"/>
          </a:xfrm>
        </p:spPr>
        <p:txBody>
          <a:bodyPr anchor="t">
            <a:normAutofit/>
          </a:bodyPr>
          <a:lstStyle>
            <a:lvl1pPr marL="0" indent="0">
              <a:buFontTx/>
              <a:buNone/>
              <a:defRPr sz="7680"/>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32B171B-4AA7-44CE-AA86-B2A522F311DA}"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43468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2560320"/>
            <a:ext cx="38770560" cy="13898880"/>
          </a:xfrm>
        </p:spPr>
        <p:txBody>
          <a:bodyPr anchor="ctr">
            <a:normAutofit/>
          </a:bodyPr>
          <a:lstStyle>
            <a:lvl1pPr algn="l">
              <a:defRPr sz="13440" b="0" cap="all"/>
            </a:lvl1pPr>
          </a:lstStyle>
          <a:p>
            <a:r>
              <a:rPr lang="en-US"/>
              <a:t>Click to edit Master title style</a:t>
            </a:r>
            <a:endParaRPr lang="en-US" dirty="0"/>
          </a:p>
        </p:txBody>
      </p:sp>
      <p:sp>
        <p:nvSpPr>
          <p:cNvPr id="3" name="Text Placeholder 2"/>
          <p:cNvSpPr>
            <a:spLocks noGrp="1"/>
          </p:cNvSpPr>
          <p:nvPr>
            <p:ph type="body" idx="1"/>
          </p:nvPr>
        </p:nvSpPr>
        <p:spPr>
          <a:xfrm>
            <a:off x="2560320" y="19751040"/>
            <a:ext cx="30641050" cy="9144000"/>
          </a:xfrm>
        </p:spPr>
        <p:txBody>
          <a:bodyPr anchor="ctr">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2584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10161" y="2560320"/>
            <a:ext cx="32926978" cy="13898880"/>
          </a:xfrm>
        </p:spPr>
        <p:txBody>
          <a:bodyPr anchor="ctr">
            <a:normAutofit/>
          </a:bodyPr>
          <a:lstStyle>
            <a:lvl1pPr algn="l">
              <a:defRPr sz="134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20642" y="16459200"/>
            <a:ext cx="30731842" cy="2316480"/>
          </a:xfrm>
        </p:spPr>
        <p:txBody>
          <a:bodyPr anchor="ctr"/>
          <a:lstStyle>
            <a:lvl1pPr marL="0" indent="0">
              <a:buFontTx/>
              <a:buNone/>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Edit Master text styles</a:t>
            </a:r>
          </a:p>
        </p:txBody>
      </p:sp>
      <p:sp>
        <p:nvSpPr>
          <p:cNvPr id="3" name="Text Placeholder 2"/>
          <p:cNvSpPr>
            <a:spLocks noGrp="1"/>
          </p:cNvSpPr>
          <p:nvPr>
            <p:ph type="body" idx="1"/>
          </p:nvPr>
        </p:nvSpPr>
        <p:spPr>
          <a:xfrm>
            <a:off x="2560322" y="20645136"/>
            <a:ext cx="30635333" cy="8249904"/>
          </a:xfrm>
        </p:spPr>
        <p:txBody>
          <a:bodyPr anchor="ctr">
            <a:normAutofit/>
          </a:bodyPr>
          <a:lstStyle>
            <a:lvl1pPr marL="0" indent="0" algn="l">
              <a:buNone/>
              <a:defRPr sz="960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
        <p:nvSpPr>
          <p:cNvPr id="14" name="TextBox 13"/>
          <p:cNvSpPr txBox="1"/>
          <p:nvPr/>
        </p:nvSpPr>
        <p:spPr>
          <a:xfrm>
            <a:off x="1097283" y="3410995"/>
            <a:ext cx="2195131" cy="2806925"/>
          </a:xfrm>
          <a:prstGeom prst="rect">
            <a:avLst/>
          </a:prstGeom>
        </p:spPr>
        <p:txBody>
          <a:bodyPr vert="horz" lIns="438912" tIns="219456" rIns="438912" bIns="219456" rtlCol="0" anchor="ctr">
            <a:noAutofit/>
          </a:bodyPr>
          <a:lstStyle/>
          <a:p>
            <a:pPr lvl="0"/>
            <a:r>
              <a:rPr lang="en-US" sz="38400" dirty="0">
                <a:solidFill>
                  <a:schemeClr val="tx1"/>
                </a:solidFill>
                <a:effectLst/>
              </a:rPr>
              <a:t>“</a:t>
            </a:r>
          </a:p>
        </p:txBody>
      </p:sp>
      <p:sp>
        <p:nvSpPr>
          <p:cNvPr id="15" name="TextBox 14"/>
          <p:cNvSpPr txBox="1"/>
          <p:nvPr/>
        </p:nvSpPr>
        <p:spPr>
          <a:xfrm>
            <a:off x="36941763" y="13289285"/>
            <a:ext cx="2195131" cy="2806925"/>
          </a:xfrm>
          <a:prstGeom prst="rect">
            <a:avLst/>
          </a:prstGeom>
        </p:spPr>
        <p:txBody>
          <a:bodyPr vert="horz" lIns="438912" tIns="219456" rIns="438912" bIns="219456" rtlCol="0" anchor="ctr">
            <a:noAutofit/>
          </a:bodyPr>
          <a:lstStyle/>
          <a:p>
            <a:pPr lvl="0" algn="r"/>
            <a:r>
              <a:rPr lang="en-US" sz="38400" dirty="0">
                <a:solidFill>
                  <a:schemeClr val="tx1"/>
                </a:solidFill>
                <a:effectLst/>
              </a:rPr>
              <a:t>”</a:t>
            </a:r>
          </a:p>
        </p:txBody>
      </p:sp>
    </p:spTree>
    <p:extLst>
      <p:ext uri="{BB962C8B-B14F-4D97-AF65-F5344CB8AC3E}">
        <p14:creationId xmlns:p14="http://schemas.microsoft.com/office/powerpoint/2010/main" val="108984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0322" y="16459200"/>
            <a:ext cx="30635333" cy="8147520"/>
          </a:xfrm>
        </p:spPr>
        <p:txBody>
          <a:bodyPr anchor="b">
            <a:normAutofit/>
          </a:bodyPr>
          <a:lstStyle>
            <a:lvl1pPr algn="l">
              <a:defRPr sz="13440" b="0" cap="all"/>
            </a:lvl1pPr>
          </a:lstStyle>
          <a:p>
            <a:r>
              <a:rPr lang="en-US"/>
              <a:t>Click to edit Master title style</a:t>
            </a:r>
            <a:endParaRPr lang="en-US" dirty="0"/>
          </a:p>
        </p:txBody>
      </p:sp>
      <p:sp>
        <p:nvSpPr>
          <p:cNvPr id="3" name="Text Placeholder 2"/>
          <p:cNvSpPr>
            <a:spLocks noGrp="1"/>
          </p:cNvSpPr>
          <p:nvPr>
            <p:ph type="body" idx="1"/>
          </p:nvPr>
        </p:nvSpPr>
        <p:spPr>
          <a:xfrm>
            <a:off x="2560320" y="24638307"/>
            <a:ext cx="30641050" cy="4256731"/>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33116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110163" y="2560320"/>
            <a:ext cx="32926973" cy="13898880"/>
          </a:xfrm>
        </p:spPr>
        <p:txBody>
          <a:bodyPr anchor="ctr">
            <a:normAutofit/>
          </a:bodyPr>
          <a:lstStyle>
            <a:lvl1pPr algn="l">
              <a:defRPr sz="134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60322" y="18653760"/>
            <a:ext cx="30635333" cy="5039357"/>
          </a:xfrm>
        </p:spPr>
        <p:txBody>
          <a:bodyPr vert="horz" lIns="91440" tIns="45720" rIns="91440" bIns="45720" rtlCol="0" anchor="b">
            <a:normAutofit/>
          </a:bodyPr>
          <a:lstStyle>
            <a:lvl1pPr>
              <a:buNone/>
              <a:defRPr lang="en-US" sz="96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560320" y="23774400"/>
            <a:ext cx="30635328" cy="5120640"/>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
        <p:nvSpPr>
          <p:cNvPr id="14" name="TextBox 13"/>
          <p:cNvSpPr txBox="1"/>
          <p:nvPr/>
        </p:nvSpPr>
        <p:spPr>
          <a:xfrm>
            <a:off x="1097283" y="3410995"/>
            <a:ext cx="2195131" cy="2806925"/>
          </a:xfrm>
          <a:prstGeom prst="rect">
            <a:avLst/>
          </a:prstGeom>
        </p:spPr>
        <p:txBody>
          <a:bodyPr vert="horz" lIns="438912" tIns="219456" rIns="438912" bIns="219456" rtlCol="0" anchor="ctr">
            <a:noAutofit/>
          </a:bodyPr>
          <a:lstStyle/>
          <a:p>
            <a:pPr lvl="0"/>
            <a:r>
              <a:rPr lang="en-US" sz="38400" dirty="0">
                <a:solidFill>
                  <a:schemeClr val="tx1"/>
                </a:solidFill>
                <a:effectLst/>
              </a:rPr>
              <a:t>“</a:t>
            </a:r>
          </a:p>
        </p:txBody>
      </p:sp>
      <p:sp>
        <p:nvSpPr>
          <p:cNvPr id="15" name="TextBox 14"/>
          <p:cNvSpPr txBox="1"/>
          <p:nvPr/>
        </p:nvSpPr>
        <p:spPr>
          <a:xfrm>
            <a:off x="36941763" y="13289285"/>
            <a:ext cx="2195131" cy="2806925"/>
          </a:xfrm>
          <a:prstGeom prst="rect">
            <a:avLst/>
          </a:prstGeom>
        </p:spPr>
        <p:txBody>
          <a:bodyPr vert="horz" lIns="438912" tIns="219456" rIns="438912" bIns="219456" rtlCol="0" anchor="ctr">
            <a:noAutofit/>
          </a:bodyPr>
          <a:lstStyle/>
          <a:p>
            <a:pPr lvl="0" algn="r"/>
            <a:r>
              <a:rPr lang="en-US" sz="38400" dirty="0">
                <a:solidFill>
                  <a:schemeClr val="tx1"/>
                </a:solidFill>
                <a:effectLst/>
              </a:rPr>
              <a:t>”</a:t>
            </a:r>
          </a:p>
        </p:txBody>
      </p:sp>
    </p:spTree>
    <p:extLst>
      <p:ext uri="{BB962C8B-B14F-4D97-AF65-F5344CB8AC3E}">
        <p14:creationId xmlns:p14="http://schemas.microsoft.com/office/powerpoint/2010/main" val="4062707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60320" y="2560320"/>
            <a:ext cx="36123158" cy="13898880"/>
          </a:xfrm>
        </p:spPr>
        <p:txBody>
          <a:bodyPr vert="horz" lIns="91440" tIns="45720" rIns="91440" bIns="45720" rtlCol="0" anchor="ctr">
            <a:normAutofit/>
          </a:bodyPr>
          <a:lstStyle>
            <a:lvl1pPr>
              <a:defRPr lang="en-US" sz="1344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560322" y="18856963"/>
            <a:ext cx="30635333" cy="4023360"/>
          </a:xfrm>
        </p:spPr>
        <p:txBody>
          <a:bodyPr vert="horz" lIns="91440" tIns="45720" rIns="91440" bIns="45720" rtlCol="0" anchor="b">
            <a:normAutofit/>
          </a:bodyPr>
          <a:lstStyle>
            <a:lvl1pPr>
              <a:buNone/>
              <a:defRPr lang="en-US" sz="96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560320" y="22880330"/>
            <a:ext cx="30635328" cy="6014712"/>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57912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lgn="l">
              <a:defRPr sz="1344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560322" y="2560325"/>
            <a:ext cx="31463362" cy="1808481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796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518749" y="2560320"/>
            <a:ext cx="9812131" cy="21214080"/>
          </a:xfrm>
        </p:spPr>
        <p:txBody>
          <a:bodyPr vert="eaVert">
            <a:normAutofit/>
          </a:bodyPr>
          <a:lstStyle>
            <a:lvl1pPr>
              <a:defRPr sz="1344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560320" y="2560320"/>
            <a:ext cx="28080058" cy="2633472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45661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lstStyle/>
          <a:p>
            <a:r>
              <a:rPr lang="en-US"/>
              <a:t>Click to edit Master title style</a:t>
            </a:r>
            <a:endParaRPr lang="en-US" dirty="0"/>
          </a:p>
        </p:txBody>
      </p:sp>
      <p:sp>
        <p:nvSpPr>
          <p:cNvPr id="3" name="Content Placeholder 2"/>
          <p:cNvSpPr>
            <a:spLocks noGrp="1"/>
          </p:cNvSpPr>
          <p:nvPr>
            <p:ph idx="1"/>
          </p:nvPr>
        </p:nvSpPr>
        <p:spPr>
          <a:xfrm>
            <a:off x="2560322" y="2560320"/>
            <a:ext cx="31463362" cy="18084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61279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60320" y="9509757"/>
            <a:ext cx="30731846" cy="11135362"/>
          </a:xfrm>
        </p:spPr>
        <p:txBody>
          <a:bodyPr anchor="b">
            <a:normAutofit/>
          </a:bodyPr>
          <a:lstStyle>
            <a:lvl1pPr algn="l">
              <a:defRPr sz="15360" b="0" cap="all"/>
            </a:lvl1pPr>
          </a:lstStyle>
          <a:p>
            <a:r>
              <a:rPr lang="en-US"/>
              <a:t>Click to edit Master title style</a:t>
            </a:r>
            <a:endParaRPr lang="en-US" dirty="0"/>
          </a:p>
        </p:txBody>
      </p:sp>
      <p:sp>
        <p:nvSpPr>
          <p:cNvPr id="3" name="Text Placeholder 2"/>
          <p:cNvSpPr>
            <a:spLocks noGrp="1"/>
          </p:cNvSpPr>
          <p:nvPr>
            <p:ph type="body" idx="1"/>
          </p:nvPr>
        </p:nvSpPr>
        <p:spPr>
          <a:xfrm>
            <a:off x="2560322" y="21539201"/>
            <a:ext cx="30731842" cy="7355842"/>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12028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11" name="Content Placeholder 3"/>
          <p:cNvSpPr>
            <a:spLocks noGrp="1"/>
          </p:cNvSpPr>
          <p:nvPr>
            <p:ph sz="half" idx="13"/>
          </p:nvPr>
        </p:nvSpPr>
        <p:spPr>
          <a:xfrm>
            <a:off x="2560322" y="2560322"/>
            <a:ext cx="18959842" cy="18084802"/>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22379338" y="2560320"/>
            <a:ext cx="18951542" cy="1804416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2B171B-4AA7-44CE-AA86-B2A522F311DA}"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30131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3" name="Text Placeholder 2"/>
          <p:cNvSpPr>
            <a:spLocks noGrp="1"/>
          </p:cNvSpPr>
          <p:nvPr>
            <p:ph type="body" idx="1"/>
          </p:nvPr>
        </p:nvSpPr>
        <p:spPr>
          <a:xfrm>
            <a:off x="3657605" y="2560320"/>
            <a:ext cx="17840957" cy="2926080"/>
          </a:xfrm>
        </p:spPr>
        <p:txBody>
          <a:bodyPr anchor="b">
            <a:noAutofit/>
          </a:bodyPr>
          <a:lstStyle>
            <a:lvl1pPr marL="0" indent="0">
              <a:buNone/>
              <a:defRPr sz="11520" b="0" cap="all">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2560317" y="5486402"/>
            <a:ext cx="18938242" cy="1515872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304079" y="2720342"/>
            <a:ext cx="18067445" cy="2766058"/>
          </a:xfrm>
        </p:spPr>
        <p:txBody>
          <a:bodyPr anchor="b">
            <a:noAutofit/>
          </a:bodyPr>
          <a:lstStyle>
            <a:lvl1pPr marL="0" indent="0">
              <a:buNone/>
              <a:defRPr sz="11520" b="0" cap="all">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379340" y="5486400"/>
            <a:ext cx="18992184" cy="1511808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2B171B-4AA7-44CE-AA86-B2A522F311DA}"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18198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2B171B-4AA7-44CE-AA86-B2A522F311DA}"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23745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B171B-4AA7-44CE-AA86-B2A522F311DA}"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84616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09602" y="2560320"/>
            <a:ext cx="15361920" cy="7315200"/>
          </a:xfrm>
        </p:spPr>
        <p:txBody>
          <a:bodyPr anchor="b">
            <a:normAutofit/>
          </a:bodyPr>
          <a:lstStyle>
            <a:lvl1pPr algn="l">
              <a:defRPr sz="9600" b="0"/>
            </a:lvl1pPr>
          </a:lstStyle>
          <a:p>
            <a:r>
              <a:rPr lang="en-US"/>
              <a:t>Click to edit Master title style</a:t>
            </a:r>
            <a:endParaRPr lang="en-US" dirty="0"/>
          </a:p>
        </p:txBody>
      </p:sp>
      <p:sp>
        <p:nvSpPr>
          <p:cNvPr id="3" name="Content Placeholder 2"/>
          <p:cNvSpPr>
            <a:spLocks noGrp="1"/>
          </p:cNvSpPr>
          <p:nvPr>
            <p:ph idx="1"/>
          </p:nvPr>
        </p:nvSpPr>
        <p:spPr>
          <a:xfrm>
            <a:off x="2560318" y="2560320"/>
            <a:ext cx="21306024" cy="2633472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009602" y="10607052"/>
            <a:ext cx="15361920" cy="10038082"/>
          </a:xfrm>
        </p:spPr>
        <p:txBody>
          <a:bodyPr anchor="t">
            <a:normAutofit/>
          </a:bodyPr>
          <a:lstStyle>
            <a:lvl1pPr marL="0" indent="0">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032B171B-4AA7-44CE-AA86-B2A522F311DA}"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92556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79840" y="6949440"/>
            <a:ext cx="17103638" cy="5486400"/>
          </a:xfrm>
        </p:spPr>
        <p:txBody>
          <a:bodyPr anchor="b">
            <a:normAutofit/>
          </a:bodyPr>
          <a:lstStyle>
            <a:lvl1pPr algn="l">
              <a:defRPr sz="1152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3657600" y="4389120"/>
            <a:ext cx="15748675" cy="230428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1580932" y="13167360"/>
            <a:ext cx="17108270" cy="9997440"/>
          </a:xfrm>
        </p:spPr>
        <p:txBody>
          <a:bodyPr anchor="t">
            <a:normAutofit/>
          </a:bodyPr>
          <a:lstStyle>
            <a:lvl1pPr marL="0" indent="0">
              <a:buNone/>
              <a:defRPr sz="864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032B171B-4AA7-44CE-AA86-B2A522F311DA}" type="datetimeFigureOut">
              <a:rPr lang="en-US" smtClean="0"/>
              <a:t>10/6/2024</a:t>
            </a:fld>
            <a:endParaRPr lang="en-US"/>
          </a:p>
        </p:txBody>
      </p:sp>
      <p:sp>
        <p:nvSpPr>
          <p:cNvPr id="6" name="Footer Placeholder 5"/>
          <p:cNvSpPr>
            <a:spLocks noGrp="1"/>
          </p:cNvSpPr>
          <p:nvPr>
            <p:ph type="ftr" sz="quarter" idx="11"/>
          </p:nvPr>
        </p:nvSpPr>
        <p:spPr>
          <a:xfrm>
            <a:off x="2560320" y="29626562"/>
            <a:ext cx="27896275" cy="1752600"/>
          </a:xfrm>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281578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32019240" y="18694404"/>
            <a:ext cx="11858189" cy="12760958"/>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2560322" y="21579840"/>
            <a:ext cx="31463362" cy="7315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60322" y="2560325"/>
            <a:ext cx="31463362" cy="18084816"/>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665179" y="29626577"/>
            <a:ext cx="5762222" cy="1752600"/>
          </a:xfrm>
          <a:prstGeom prst="rect">
            <a:avLst/>
          </a:prstGeom>
        </p:spPr>
        <p:txBody>
          <a:bodyPr vert="horz" lIns="91440" tIns="45720" rIns="91440" bIns="45720" rtlCol="0" anchor="t"/>
          <a:lstStyle>
            <a:lvl1pPr algn="r">
              <a:defRPr sz="4800" b="0" i="0">
                <a:solidFill>
                  <a:schemeClr val="bg2">
                    <a:lumMod val="50000"/>
                  </a:schemeClr>
                </a:solidFill>
                <a:effectLst/>
                <a:latin typeface="+mn-lt"/>
              </a:defRPr>
            </a:lvl1pPr>
          </a:lstStyle>
          <a:p>
            <a:fld id="{032B171B-4AA7-44CE-AA86-B2A522F311DA}" type="datetimeFigureOut">
              <a:rPr lang="en-US" smtClean="0"/>
              <a:t>10/6/2024</a:t>
            </a:fld>
            <a:endParaRPr lang="en-US"/>
          </a:p>
        </p:txBody>
      </p:sp>
      <p:sp>
        <p:nvSpPr>
          <p:cNvPr id="5" name="Footer Placeholder 4"/>
          <p:cNvSpPr>
            <a:spLocks noGrp="1"/>
          </p:cNvSpPr>
          <p:nvPr>
            <p:ph type="ftr" sz="quarter" idx="3"/>
          </p:nvPr>
        </p:nvSpPr>
        <p:spPr>
          <a:xfrm>
            <a:off x="2560320" y="29626562"/>
            <a:ext cx="27896275" cy="1752600"/>
          </a:xfrm>
          <a:prstGeom prst="rect">
            <a:avLst/>
          </a:prstGeom>
        </p:spPr>
        <p:txBody>
          <a:bodyPr vert="horz" lIns="91440" tIns="45720" rIns="91440" bIns="45720" rtlCol="0" anchor="t"/>
          <a:lstStyle>
            <a:lvl1pPr algn="l">
              <a:defRPr sz="48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37317247" y="26776697"/>
            <a:ext cx="4113154" cy="3215640"/>
          </a:xfrm>
          <a:prstGeom prst="rect">
            <a:avLst/>
          </a:prstGeom>
        </p:spPr>
        <p:txBody>
          <a:bodyPr vert="horz" lIns="91440" tIns="45720" rIns="91440" bIns="45720" rtlCol="0" anchor="b"/>
          <a:lstStyle>
            <a:lvl1pPr algn="r">
              <a:defRPr sz="13440" b="0" i="0">
                <a:solidFill>
                  <a:schemeClr val="bg2">
                    <a:lumMod val="50000"/>
                  </a:schemeClr>
                </a:solidFill>
                <a:effectLst/>
                <a:latin typeface="+mn-lt"/>
              </a:defRPr>
            </a:lvl1pPr>
          </a:lstStyle>
          <a:p>
            <a:fld id="{EF2BC631-2A0C-4449-8864-81781CFCD92A}" type="slidenum">
              <a:rPr lang="en-US" smtClean="0"/>
              <a:t>‹#›</a:t>
            </a:fld>
            <a:endParaRPr lang="en-US"/>
          </a:p>
        </p:txBody>
      </p:sp>
    </p:spTree>
    <p:extLst>
      <p:ext uri="{BB962C8B-B14F-4D97-AF65-F5344CB8AC3E}">
        <p14:creationId xmlns:p14="http://schemas.microsoft.com/office/powerpoint/2010/main" val="10537084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2194560" rtl="0" eaLnBrk="1" latinLnBrk="0" hangingPunct="1">
        <a:spcBef>
          <a:spcPct val="0"/>
        </a:spcBef>
        <a:buNone/>
        <a:defRPr sz="1536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9600" kern="1200" cap="none">
          <a:solidFill>
            <a:schemeClr val="bg2">
              <a:lumMod val="75000"/>
            </a:schemeClr>
          </a:solidFill>
          <a:effectLst/>
          <a:latin typeface="+mn-lt"/>
          <a:ea typeface="+mn-ea"/>
          <a:cs typeface="+mn-cs"/>
        </a:defRPr>
      </a:lvl1pPr>
      <a:lvl2pPr marL="356616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8640" kern="1200" cap="none">
          <a:solidFill>
            <a:schemeClr val="bg2">
              <a:lumMod val="75000"/>
            </a:schemeClr>
          </a:solidFill>
          <a:effectLst/>
          <a:latin typeface="+mn-lt"/>
          <a:ea typeface="+mn-ea"/>
          <a:cs typeface="+mn-cs"/>
        </a:defRPr>
      </a:lvl2pPr>
      <a:lvl3pPr marL="576072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7680" kern="1200" cap="none">
          <a:solidFill>
            <a:schemeClr val="bg2">
              <a:lumMod val="75000"/>
            </a:schemeClr>
          </a:solidFill>
          <a:effectLst/>
          <a:latin typeface="+mn-lt"/>
          <a:ea typeface="+mn-ea"/>
          <a:cs typeface="+mn-cs"/>
        </a:defRPr>
      </a:lvl3pPr>
      <a:lvl4pPr marL="7406640" indent="-82296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4pPr>
      <a:lvl5pPr marL="9601200" indent="-82296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5pPr>
      <a:lvl6pPr marL="1207008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6pPr>
      <a:lvl7pPr marL="1426464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7pPr>
      <a:lvl8pPr marL="1645920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8pPr>
      <a:lvl9pPr marL="1865376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0999" y="5453655"/>
            <a:ext cx="13843797"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01" b="1" u="sng" dirty="0"/>
          </a:p>
          <a:p>
            <a:pPr algn="ctr"/>
            <a:endParaRPr lang="en-US" sz="9301" b="1" u="sng" dirty="0"/>
          </a:p>
          <a:p>
            <a:pPr algn="ctr"/>
            <a:endParaRPr lang="en-US" sz="9301" b="1" u="sng" dirty="0"/>
          </a:p>
          <a:p>
            <a:pPr algn="ctr"/>
            <a:endParaRPr lang="en-US" sz="9301" b="1" u="sng" dirty="0"/>
          </a:p>
          <a:p>
            <a:pPr algn="ctr"/>
            <a:r>
              <a:rPr lang="en-US" sz="9301" b="1" u="sng" dirty="0"/>
              <a:t>ABSTRACT</a:t>
            </a:r>
          </a:p>
          <a:p>
            <a:pPr>
              <a:lnSpc>
                <a:spcPct val="200000"/>
              </a:lnSpc>
            </a:pPr>
            <a:r>
              <a:rPr lang="en-US" sz="5200" b="1" dirty="0"/>
              <a:t>The Inclass Assignments for this class covered how to use ChatGPT, installing Windows 11, installing PyCharm Windows command line tools, and BitLocker.,</a:t>
            </a:r>
          </a:p>
          <a:p>
            <a:endParaRPr lang="en-US" sz="9301" b="1" u="sng" dirty="0"/>
          </a:p>
          <a:p>
            <a:pPr algn="ctr"/>
            <a:endParaRPr lang="en-US" sz="9301" b="1" u="sng" dirty="0"/>
          </a:p>
          <a:p>
            <a:pPr algn="ctr"/>
            <a:r>
              <a:rPr lang="en-US" sz="9301" b="1" u="sng" dirty="0"/>
              <a:t>INTRODUCTION</a:t>
            </a:r>
          </a:p>
          <a:p>
            <a:pPr algn="ctr">
              <a:lnSpc>
                <a:spcPct val="200000"/>
              </a:lnSpc>
            </a:pPr>
            <a:r>
              <a:rPr lang="en-US" sz="4000" dirty="0"/>
              <a:t>The Inclass Assignments are a way to get a hands-on experience of the topics covered in the class. Mainly the Inclass assignments cover how to use Generative AI, specifically ChatGPT. The assignments also cover different Windows tools that be used to protect your device and command line tools as well.</a:t>
            </a:r>
          </a:p>
          <a:p>
            <a:pPr algn="ctr">
              <a:lnSpc>
                <a:spcPct val="200000"/>
              </a:lnSpc>
            </a:pPr>
            <a:endParaRPr lang="en-US" sz="9445" b="1" u="sng" dirty="0"/>
          </a:p>
          <a:p>
            <a:pPr algn="ctr">
              <a:lnSpc>
                <a:spcPct val="200000"/>
              </a:lnSpc>
            </a:pPr>
            <a:endParaRPr lang="en-US" sz="9445" b="1" u="sng" dirty="0"/>
          </a:p>
          <a:p>
            <a:pPr algn="ctr">
              <a:lnSpc>
                <a:spcPct val="200000"/>
              </a:lnSpc>
            </a:pPr>
            <a:endParaRPr lang="en-US" sz="9301" dirty="0"/>
          </a:p>
        </p:txBody>
      </p:sp>
      <p:sp>
        <p:nvSpPr>
          <p:cNvPr id="6" name="Rectangle 5"/>
          <p:cNvSpPr/>
          <p:nvPr/>
        </p:nvSpPr>
        <p:spPr>
          <a:xfrm>
            <a:off x="351183" y="338258"/>
            <a:ext cx="43053000" cy="4777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7" name="Rectangle 6"/>
          <p:cNvSpPr/>
          <p:nvPr/>
        </p:nvSpPr>
        <p:spPr>
          <a:xfrm>
            <a:off x="29548562" y="5453654"/>
            <a:ext cx="13380129"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9601" b="1" u="sng" dirty="0"/>
              <a:t>CONCLUSION</a:t>
            </a:r>
          </a:p>
          <a:p>
            <a:pPr>
              <a:lnSpc>
                <a:spcPct val="200000"/>
              </a:lnSpc>
            </a:pPr>
            <a:r>
              <a:rPr lang="en-US" sz="3600" b="1" dirty="0">
                <a:solidFill>
                  <a:prstClr val="white"/>
                </a:solidFill>
              </a:rPr>
              <a:t>Overall, the Inclass assignments provide a great way to better understand the concepts of the class. The class covers mainly the use of Generative AI. The Inclass assignments have a lot of activities with a focus on the  Generative AI platform ChatGPT. The Inclass assignments also cover how to install and use different tools and software for coding and protecting your device</a:t>
            </a:r>
            <a:endParaRPr lang="en-US" sz="3600" b="1" dirty="0"/>
          </a:p>
          <a:p>
            <a:pPr lvl="0" algn="ctr">
              <a:lnSpc>
                <a:spcPct val="200000"/>
              </a:lnSpc>
            </a:pPr>
            <a:r>
              <a:rPr lang="en-US" sz="8000" b="1" u="sng" dirty="0">
                <a:solidFill>
                  <a:prstClr val="white"/>
                </a:solidFill>
              </a:rPr>
              <a:t>ACKNOWLEDGEMENTS</a:t>
            </a:r>
          </a:p>
          <a:p>
            <a:pPr lvl="0">
              <a:lnSpc>
                <a:spcPct val="200000"/>
              </a:lnSpc>
            </a:pPr>
            <a:r>
              <a:rPr lang="en-US" sz="4722" b="1" dirty="0">
                <a:solidFill>
                  <a:prstClr val="white"/>
                </a:solidFill>
              </a:rPr>
              <a:t>-My family</a:t>
            </a:r>
          </a:p>
          <a:p>
            <a:pPr lvl="0">
              <a:lnSpc>
                <a:spcPct val="200000"/>
              </a:lnSpc>
            </a:pPr>
            <a:r>
              <a:rPr lang="en-US" sz="4722" b="1" dirty="0">
                <a:solidFill>
                  <a:prstClr val="white"/>
                </a:solidFill>
              </a:rPr>
              <a:t>-Dr. </a:t>
            </a:r>
            <a:r>
              <a:rPr lang="en-US" sz="4722" b="1" dirty="0" err="1">
                <a:solidFill>
                  <a:prstClr val="white"/>
                </a:solidFill>
              </a:rPr>
              <a:t>Haydar</a:t>
            </a:r>
            <a:endParaRPr lang="en-US" sz="4722" b="1" dirty="0">
              <a:solidFill>
                <a:prstClr val="white"/>
              </a:solidFill>
            </a:endParaRPr>
          </a:p>
        </p:txBody>
      </p:sp>
      <p:sp>
        <p:nvSpPr>
          <p:cNvPr id="9" name="Rectangle 8"/>
          <p:cNvSpPr/>
          <p:nvPr/>
        </p:nvSpPr>
        <p:spPr>
          <a:xfrm>
            <a:off x="15112448" y="5453655"/>
            <a:ext cx="14027267"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301" b="1" u="sng" dirty="0"/>
          </a:p>
          <a:p>
            <a:pPr algn="ctr"/>
            <a:endParaRPr lang="en-US" sz="8800" b="1" u="sng" dirty="0"/>
          </a:p>
          <a:p>
            <a:pPr lvl="0" algn="ctr"/>
            <a:endParaRPr lang="en-US" sz="9600" b="1" u="sng" dirty="0">
              <a:solidFill>
                <a:prstClr val="white"/>
              </a:solidFill>
            </a:endParaRPr>
          </a:p>
          <a:p>
            <a:pPr lvl="0" algn="ctr"/>
            <a:endParaRPr lang="en-US" sz="9600" b="1" u="sng" dirty="0">
              <a:solidFill>
                <a:prstClr val="white"/>
              </a:solidFill>
            </a:endParaRPr>
          </a:p>
          <a:p>
            <a:pPr lvl="0" algn="ctr"/>
            <a:endParaRPr lang="en-US" sz="9600" b="1" u="sng" dirty="0">
              <a:solidFill>
                <a:prstClr val="white"/>
              </a:solidFill>
            </a:endParaRPr>
          </a:p>
          <a:p>
            <a:pPr lvl="0" algn="ctr"/>
            <a:endParaRPr lang="en-US" sz="9600" b="1" u="sng" dirty="0">
              <a:solidFill>
                <a:prstClr val="white"/>
              </a:solidFill>
            </a:endParaRPr>
          </a:p>
          <a:p>
            <a:pPr lvl="0" algn="ctr"/>
            <a:endParaRPr lang="en-US" sz="9600" b="1" u="sng" dirty="0">
              <a:solidFill>
                <a:prstClr val="white"/>
              </a:solidFill>
            </a:endParaRPr>
          </a:p>
          <a:p>
            <a:pPr lvl="0" algn="ctr"/>
            <a:endParaRPr lang="en-US" sz="96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endParaRPr lang="en-US" sz="4000" b="1" u="sng" dirty="0">
              <a:solidFill>
                <a:prstClr val="white"/>
              </a:solidFill>
            </a:endParaRPr>
          </a:p>
          <a:p>
            <a:pPr lvl="0" algn="ctr"/>
            <a:r>
              <a:rPr lang="en-US" sz="4400" b="1" u="sng" dirty="0">
                <a:solidFill>
                  <a:prstClr val="white"/>
                </a:solidFill>
              </a:rPr>
              <a:t>CTEC 445 Seminar Poster</a:t>
            </a:r>
          </a:p>
          <a:p>
            <a:pPr lvl="0" algn="ctr"/>
            <a:r>
              <a:rPr lang="en-US" sz="4400" dirty="0">
                <a:solidFill>
                  <a:prstClr val="white"/>
                </a:solidFill>
              </a:rPr>
              <a:t>Shanysse Alexander, CTEC 445 </a:t>
            </a:r>
          </a:p>
          <a:p>
            <a:pPr algn="ctr"/>
            <a:endParaRPr lang="en-US" sz="8800" b="1" u="sng" dirty="0"/>
          </a:p>
          <a:p>
            <a:pPr algn="ctr"/>
            <a:r>
              <a:rPr lang="en-US" sz="4800" b="1" u="sng" dirty="0"/>
              <a:t>METHODS &amp; Results</a:t>
            </a:r>
          </a:p>
          <a:p>
            <a:pPr algn="ctr"/>
            <a:endParaRPr lang="en-US" sz="8800" b="1" u="sng" dirty="0"/>
          </a:p>
          <a:p>
            <a:pPr marL="1371600" indent="-1371600">
              <a:lnSpc>
                <a:spcPct val="200000"/>
              </a:lnSpc>
              <a:buAutoNum type="arabicPeriod"/>
            </a:pPr>
            <a:r>
              <a:rPr lang="en-US" sz="3200" b="1" dirty="0"/>
              <a:t>How to use Chat GPT, Installing Windows, Installing </a:t>
            </a:r>
            <a:r>
              <a:rPr lang="en-US" sz="3200" b="1" dirty="0" err="1"/>
              <a:t>Pycharm</a:t>
            </a: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marL="1371600" indent="-1371600">
              <a:lnSpc>
                <a:spcPct val="200000"/>
              </a:lnSpc>
              <a:buAutoNum type="arabicPeriod"/>
            </a:pPr>
            <a:r>
              <a:rPr lang="en-US" sz="3200" b="1" dirty="0"/>
              <a:t>Windows Command Line Tools</a:t>
            </a:r>
          </a:p>
          <a:p>
            <a:pPr>
              <a:lnSpc>
                <a:spcPct val="200000"/>
              </a:lnSpc>
            </a:pP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marL="1371600" indent="-1371600">
              <a:lnSpc>
                <a:spcPct val="200000"/>
              </a:lnSpc>
              <a:buAutoNum type="arabicPeriod"/>
            </a:pPr>
            <a:r>
              <a:rPr lang="en-US" sz="3200" b="1" dirty="0" err="1"/>
              <a:t>Bitlocker</a:t>
            </a:r>
            <a:endParaRPr lang="en-US" sz="3200" b="1" dirty="0"/>
          </a:p>
          <a:p>
            <a:pPr>
              <a:lnSpc>
                <a:spcPct val="200000"/>
              </a:lnSpc>
            </a:pPr>
            <a:endParaRPr lang="en-US" sz="3200" b="1" dirty="0"/>
          </a:p>
          <a:p>
            <a:pPr>
              <a:lnSpc>
                <a:spcPct val="200000"/>
              </a:lnSpc>
            </a:pPr>
            <a:endParaRPr lang="en-US" sz="3200" b="1" dirty="0"/>
          </a:p>
          <a:p>
            <a:pPr>
              <a:lnSpc>
                <a:spcPct val="200000"/>
              </a:lnSpc>
            </a:pPr>
            <a:endParaRPr lang="en-US" sz="3200" b="1" dirty="0"/>
          </a:p>
          <a:p>
            <a:pPr marL="1371600" indent="-1371600">
              <a:lnSpc>
                <a:spcPct val="200000"/>
              </a:lnSpc>
              <a:buAutoNum type="arabicPeriod"/>
            </a:pPr>
            <a:r>
              <a:rPr lang="en-US" sz="3200" b="1" dirty="0"/>
              <a:t>Using ChatGPT to write research</a:t>
            </a:r>
          </a:p>
          <a:p>
            <a:pPr>
              <a:lnSpc>
                <a:spcPct val="200000"/>
              </a:lnSpc>
            </a:pPr>
            <a:endParaRPr lang="en-US" sz="3200" b="1" dirty="0"/>
          </a:p>
          <a:p>
            <a:pPr>
              <a:lnSpc>
                <a:spcPct val="200000"/>
              </a:lnSpc>
            </a:pPr>
            <a:endParaRPr lang="en-US" sz="3200" b="1" dirty="0"/>
          </a:p>
          <a:p>
            <a:pPr>
              <a:lnSpc>
                <a:spcPct val="200000"/>
              </a:lnSpc>
            </a:pPr>
            <a:endParaRPr lang="en-US" sz="3200" b="1" dirty="0"/>
          </a:p>
          <a:p>
            <a:pPr algn="ctr"/>
            <a:endParaRPr lang="en-US" sz="8800" b="1" u="sng" dirty="0"/>
          </a:p>
          <a:p>
            <a:pPr algn="ctr"/>
            <a:endParaRPr lang="en-US" sz="8800" b="1" u="sng" dirty="0"/>
          </a:p>
          <a:p>
            <a:pPr algn="ctr"/>
            <a:endParaRPr lang="en-US" sz="2000" dirty="0"/>
          </a:p>
          <a:p>
            <a:pPr algn="ctr"/>
            <a:endParaRPr lang="en-US" sz="9301" b="1" u="sng" dirty="0"/>
          </a:p>
          <a:p>
            <a:pPr algn="ctr"/>
            <a:endParaRPr lang="en-US" sz="9301" b="1" u="sng"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a:p>
            <a:pPr algn="ctr">
              <a:lnSpc>
                <a:spcPct val="200000"/>
              </a:lnSpc>
            </a:pPr>
            <a:endParaRPr lang="en-US" sz="4722" dirty="0"/>
          </a:p>
        </p:txBody>
      </p:sp>
      <p:pic>
        <p:nvPicPr>
          <p:cNvPr id="12" name="Picture 2" descr="bsu-logo_yllw-flame-blk-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56271"/>
            <a:ext cx="5198859" cy="4220864"/>
          </a:xfrm>
          <a:prstGeom prst="rect">
            <a:avLst/>
          </a:prstGeom>
          <a:solidFill>
            <a:schemeClr val="tx1"/>
          </a:solidFill>
          <a:ln>
            <a:noFill/>
          </a:ln>
          <a:effectLst/>
        </p:spPr>
      </p:pic>
      <p:pic>
        <p:nvPicPr>
          <p:cNvPr id="2" name="Picture 1">
            <a:extLst>
              <a:ext uri="{FF2B5EF4-FFF2-40B4-BE49-F238E27FC236}">
                <a16:creationId xmlns:a16="http://schemas.microsoft.com/office/drawing/2014/main" id="{39ABFDFA-5D01-DD9B-73D7-0AAC006DBAB3}"/>
              </a:ext>
            </a:extLst>
          </p:cNvPr>
          <p:cNvPicPr>
            <a:picLocks noChangeAspect="1"/>
          </p:cNvPicPr>
          <p:nvPr/>
        </p:nvPicPr>
        <p:blipFill>
          <a:blip r:embed="rId3"/>
          <a:stretch>
            <a:fillRect/>
          </a:stretch>
        </p:blipFill>
        <p:spPr>
          <a:xfrm>
            <a:off x="16150788" y="9559377"/>
            <a:ext cx="5379888" cy="3360361"/>
          </a:xfrm>
          <a:prstGeom prst="rect">
            <a:avLst/>
          </a:prstGeom>
        </p:spPr>
      </p:pic>
      <p:pic>
        <p:nvPicPr>
          <p:cNvPr id="3" name="Picture 2">
            <a:extLst>
              <a:ext uri="{FF2B5EF4-FFF2-40B4-BE49-F238E27FC236}">
                <a16:creationId xmlns:a16="http://schemas.microsoft.com/office/drawing/2014/main" id="{64ABA8CC-E6BE-67E8-83F3-0CF3EBED825B}"/>
              </a:ext>
            </a:extLst>
          </p:cNvPr>
          <p:cNvPicPr>
            <a:picLocks noChangeAspect="1"/>
          </p:cNvPicPr>
          <p:nvPr/>
        </p:nvPicPr>
        <p:blipFill>
          <a:blip r:embed="rId4"/>
          <a:stretch>
            <a:fillRect/>
          </a:stretch>
        </p:blipFill>
        <p:spPr>
          <a:xfrm>
            <a:off x="22787597" y="10202557"/>
            <a:ext cx="4706263" cy="2939604"/>
          </a:xfrm>
          <a:prstGeom prst="rect">
            <a:avLst/>
          </a:prstGeom>
        </p:spPr>
      </p:pic>
      <p:pic>
        <p:nvPicPr>
          <p:cNvPr id="4" name="Picture 3">
            <a:extLst>
              <a:ext uri="{FF2B5EF4-FFF2-40B4-BE49-F238E27FC236}">
                <a16:creationId xmlns:a16="http://schemas.microsoft.com/office/drawing/2014/main" id="{1112DB11-C5F6-7CC1-80F8-7FCA69CA6E1C}"/>
              </a:ext>
            </a:extLst>
          </p:cNvPr>
          <p:cNvPicPr>
            <a:picLocks noChangeAspect="1"/>
          </p:cNvPicPr>
          <p:nvPr/>
        </p:nvPicPr>
        <p:blipFill>
          <a:blip r:embed="rId5"/>
          <a:stretch>
            <a:fillRect/>
          </a:stretch>
        </p:blipFill>
        <p:spPr>
          <a:xfrm>
            <a:off x="15365397" y="13604095"/>
            <a:ext cx="3048264" cy="4066384"/>
          </a:xfrm>
          <a:prstGeom prst="rect">
            <a:avLst/>
          </a:prstGeom>
        </p:spPr>
      </p:pic>
      <p:pic>
        <p:nvPicPr>
          <p:cNvPr id="8" name="Picture 7">
            <a:extLst>
              <a:ext uri="{FF2B5EF4-FFF2-40B4-BE49-F238E27FC236}">
                <a16:creationId xmlns:a16="http://schemas.microsoft.com/office/drawing/2014/main" id="{5F03D3A0-799D-5936-5668-8783877E3A61}"/>
              </a:ext>
            </a:extLst>
          </p:cNvPr>
          <p:cNvPicPr>
            <a:picLocks noChangeAspect="1"/>
          </p:cNvPicPr>
          <p:nvPr/>
        </p:nvPicPr>
        <p:blipFill>
          <a:blip r:embed="rId6"/>
          <a:stretch>
            <a:fillRect/>
          </a:stretch>
        </p:blipFill>
        <p:spPr>
          <a:xfrm>
            <a:off x="18666610" y="14455552"/>
            <a:ext cx="5141254" cy="2889649"/>
          </a:xfrm>
          <a:prstGeom prst="rect">
            <a:avLst/>
          </a:prstGeom>
        </p:spPr>
      </p:pic>
      <p:pic>
        <p:nvPicPr>
          <p:cNvPr id="10" name="Picture 9">
            <a:extLst>
              <a:ext uri="{FF2B5EF4-FFF2-40B4-BE49-F238E27FC236}">
                <a16:creationId xmlns:a16="http://schemas.microsoft.com/office/drawing/2014/main" id="{9241F238-54D1-8786-985C-3EE91BB41704}"/>
              </a:ext>
            </a:extLst>
          </p:cNvPr>
          <p:cNvPicPr>
            <a:picLocks noChangeAspect="1"/>
          </p:cNvPicPr>
          <p:nvPr/>
        </p:nvPicPr>
        <p:blipFill>
          <a:blip r:embed="rId7"/>
          <a:stretch>
            <a:fillRect/>
          </a:stretch>
        </p:blipFill>
        <p:spPr>
          <a:xfrm>
            <a:off x="23998461" y="14457497"/>
            <a:ext cx="5141254" cy="2889649"/>
          </a:xfrm>
          <a:prstGeom prst="rect">
            <a:avLst/>
          </a:prstGeom>
        </p:spPr>
      </p:pic>
      <p:pic>
        <p:nvPicPr>
          <p:cNvPr id="11" name="Picture 10">
            <a:extLst>
              <a:ext uri="{FF2B5EF4-FFF2-40B4-BE49-F238E27FC236}">
                <a16:creationId xmlns:a16="http://schemas.microsoft.com/office/drawing/2014/main" id="{42406446-5843-59A8-2032-78A1A3894ACC}"/>
              </a:ext>
            </a:extLst>
          </p:cNvPr>
          <p:cNvPicPr>
            <a:picLocks noChangeAspect="1"/>
          </p:cNvPicPr>
          <p:nvPr/>
        </p:nvPicPr>
        <p:blipFill>
          <a:blip r:embed="rId8"/>
          <a:stretch>
            <a:fillRect/>
          </a:stretch>
        </p:blipFill>
        <p:spPr>
          <a:xfrm>
            <a:off x="15723717" y="20128394"/>
            <a:ext cx="5944115" cy="3340898"/>
          </a:xfrm>
          <a:prstGeom prst="rect">
            <a:avLst/>
          </a:prstGeom>
        </p:spPr>
      </p:pic>
      <p:pic>
        <p:nvPicPr>
          <p:cNvPr id="13" name="Picture 12">
            <a:extLst>
              <a:ext uri="{FF2B5EF4-FFF2-40B4-BE49-F238E27FC236}">
                <a16:creationId xmlns:a16="http://schemas.microsoft.com/office/drawing/2014/main" id="{5270F76E-7E88-FE73-1A3C-3379D2D63CC3}"/>
              </a:ext>
            </a:extLst>
          </p:cNvPr>
          <p:cNvPicPr>
            <a:picLocks noChangeAspect="1"/>
          </p:cNvPicPr>
          <p:nvPr/>
        </p:nvPicPr>
        <p:blipFill>
          <a:blip r:embed="rId9"/>
          <a:stretch>
            <a:fillRect/>
          </a:stretch>
        </p:blipFill>
        <p:spPr>
          <a:xfrm>
            <a:off x="15752078" y="24713712"/>
            <a:ext cx="4818597" cy="3009770"/>
          </a:xfrm>
          <a:prstGeom prst="rect">
            <a:avLst/>
          </a:prstGeom>
        </p:spPr>
      </p:pic>
      <p:pic>
        <p:nvPicPr>
          <p:cNvPr id="14" name="Picture 13">
            <a:extLst>
              <a:ext uri="{FF2B5EF4-FFF2-40B4-BE49-F238E27FC236}">
                <a16:creationId xmlns:a16="http://schemas.microsoft.com/office/drawing/2014/main" id="{B3239719-176F-A9E5-A770-E8E06416104A}"/>
              </a:ext>
            </a:extLst>
          </p:cNvPr>
          <p:cNvPicPr>
            <a:picLocks noChangeAspect="1"/>
          </p:cNvPicPr>
          <p:nvPr/>
        </p:nvPicPr>
        <p:blipFill>
          <a:blip r:embed="rId10"/>
          <a:stretch>
            <a:fillRect/>
          </a:stretch>
        </p:blipFill>
        <p:spPr>
          <a:xfrm>
            <a:off x="21458327" y="24838005"/>
            <a:ext cx="4706263" cy="2939605"/>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74FD9FB6-F160-8F84-585F-D5D70BF73F6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527976" y="28627057"/>
            <a:ext cx="5345437" cy="3340898"/>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2E6335E1-4717-692E-A0F0-427C87FFBC8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425809" y="7396712"/>
            <a:ext cx="5486400" cy="3429000"/>
          </a:xfrm>
          <a:prstGeom prst="rect">
            <a:avLst/>
          </a:prstGeom>
        </p:spPr>
      </p:pic>
      <p:sp>
        <p:nvSpPr>
          <p:cNvPr id="19" name="TextBox 18">
            <a:extLst>
              <a:ext uri="{FF2B5EF4-FFF2-40B4-BE49-F238E27FC236}">
                <a16:creationId xmlns:a16="http://schemas.microsoft.com/office/drawing/2014/main" id="{2A5E75E4-E788-97BE-3623-4DBEA4649F03}"/>
              </a:ext>
            </a:extLst>
          </p:cNvPr>
          <p:cNvSpPr txBox="1"/>
          <p:nvPr/>
        </p:nvSpPr>
        <p:spPr>
          <a:xfrm>
            <a:off x="30925848" y="5867400"/>
            <a:ext cx="5954952" cy="584775"/>
          </a:xfrm>
          <a:prstGeom prst="rect">
            <a:avLst/>
          </a:prstGeom>
          <a:noFill/>
        </p:spPr>
        <p:txBody>
          <a:bodyPr wrap="square" rtlCol="0">
            <a:spAutoFit/>
          </a:bodyPr>
          <a:lstStyle/>
          <a:p>
            <a:r>
              <a:rPr lang="en-US" sz="3200" dirty="0"/>
              <a:t>6. ChatGPT Project 2</a:t>
            </a:r>
          </a:p>
        </p:txBody>
      </p:sp>
    </p:spTree>
    <p:extLst>
      <p:ext uri="{BB962C8B-B14F-4D97-AF65-F5344CB8AC3E}">
        <p14:creationId xmlns:p14="http://schemas.microsoft.com/office/powerpoint/2010/main" val="2012857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1141</TotalTime>
  <Words>195</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Slice</vt:lpstr>
      <vt:lpstr>PowerPoint Presentation</vt:lpstr>
    </vt:vector>
  </TitlesOfParts>
  <Company>Bowie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jlangdon</dc:creator>
  <cp:lastModifiedBy>Shanysse Alexander</cp:lastModifiedBy>
  <cp:revision>22</cp:revision>
  <dcterms:created xsi:type="dcterms:W3CDTF">2012-01-26T21:35:33Z</dcterms:created>
  <dcterms:modified xsi:type="dcterms:W3CDTF">2024-10-06T18:11:25Z</dcterms:modified>
</cp:coreProperties>
</file>