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8" r:id="rId8"/>
    <p:sldId id="262" r:id="rId9"/>
    <p:sldId id="266" r:id="rId10"/>
    <p:sldId id="263" r:id="rId11"/>
    <p:sldId id="267" r:id="rId12"/>
    <p:sldId id="264" r:id="rId13"/>
    <p:sldId id="269" r:id="rId14"/>
    <p:sldId id="265"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27680-146A-4634-863C-7CDDCC77EE1B}" v="59" dt="2024-04-29T22:08:59.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ysse Alexander" userId="f9c9a50dd1611731" providerId="LiveId" clId="{2BE27680-146A-4634-863C-7CDDCC77EE1B}"/>
    <pc:docChg chg="undo custSel delSld modSld sldOrd modMainMaster">
      <pc:chgData name="Shanysse Alexander" userId="f9c9a50dd1611731" providerId="LiveId" clId="{2BE27680-146A-4634-863C-7CDDCC77EE1B}" dt="2024-04-29T22:08:59.372" v="566" actId="20577"/>
      <pc:docMkLst>
        <pc:docMk/>
      </pc:docMkLst>
      <pc:sldChg chg="addSp delSp modSp mod setBg addAnim">
        <pc:chgData name="Shanysse Alexander" userId="f9c9a50dd1611731" providerId="LiveId" clId="{2BE27680-146A-4634-863C-7CDDCC77EE1B}" dt="2024-04-29T22:08:59.372" v="566" actId="20577"/>
        <pc:sldMkLst>
          <pc:docMk/>
          <pc:sldMk cId="1522616163" sldId="256"/>
        </pc:sldMkLst>
        <pc:spChg chg="mod">
          <ac:chgData name="Shanysse Alexander" userId="f9c9a50dd1611731" providerId="LiveId" clId="{2BE27680-146A-4634-863C-7CDDCC77EE1B}" dt="2024-04-29T22:08:59.372" v="566" actId="20577"/>
          <ac:spMkLst>
            <pc:docMk/>
            <pc:sldMk cId="1522616163" sldId="256"/>
            <ac:spMk id="2" creationId="{417591C7-8CDD-1801-946F-AEC6BB71E495}"/>
          </ac:spMkLst>
        </pc:spChg>
        <pc:spChg chg="mod">
          <ac:chgData name="Shanysse Alexander" userId="f9c9a50dd1611731" providerId="LiveId" clId="{2BE27680-146A-4634-863C-7CDDCC77EE1B}" dt="2024-04-27T15:34:29.442" v="564" actId="20577"/>
          <ac:spMkLst>
            <pc:docMk/>
            <pc:sldMk cId="1522616163" sldId="256"/>
            <ac:spMk id="3" creationId="{7C482F17-FC39-D3B9-63C8-4090079BA2DF}"/>
          </ac:spMkLst>
        </pc:spChg>
        <pc:spChg chg="del">
          <ac:chgData name="Shanysse Alexander" userId="f9c9a50dd1611731" providerId="LiveId" clId="{2BE27680-146A-4634-863C-7CDDCC77EE1B}" dt="2024-04-27T15:26:24.788" v="489" actId="26606"/>
          <ac:spMkLst>
            <pc:docMk/>
            <pc:sldMk cId="1522616163" sldId="256"/>
            <ac:spMk id="58" creationId="{1DB043B4-68C6-45B9-82AC-A5800EADB8DB}"/>
          </ac:spMkLst>
        </pc:spChg>
        <pc:spChg chg="del">
          <ac:chgData name="Shanysse Alexander" userId="f9c9a50dd1611731" providerId="LiveId" clId="{2BE27680-146A-4634-863C-7CDDCC77EE1B}" dt="2024-04-27T15:26:24.788" v="489" actId="26606"/>
          <ac:spMkLst>
            <pc:docMk/>
            <pc:sldMk cId="1522616163" sldId="256"/>
            <ac:spMk id="64" creationId="{41AC6C06-99FE-4BA1-BC82-8406A424CD67}"/>
          </ac:spMkLst>
        </pc:spChg>
        <pc:spChg chg="del">
          <ac:chgData name="Shanysse Alexander" userId="f9c9a50dd1611731" providerId="LiveId" clId="{2BE27680-146A-4634-863C-7CDDCC77EE1B}" dt="2024-04-27T15:26:24.788" v="489" actId="26606"/>
          <ac:spMkLst>
            <pc:docMk/>
            <pc:sldMk cId="1522616163" sldId="256"/>
            <ac:spMk id="66" creationId="{7AEC842D-C905-4DEA-B1C3-CA51995C572A}"/>
          </ac:spMkLst>
        </pc:spChg>
        <pc:spChg chg="add">
          <ac:chgData name="Shanysse Alexander" userId="f9c9a50dd1611731" providerId="LiveId" clId="{2BE27680-146A-4634-863C-7CDDCC77EE1B}" dt="2024-04-27T15:26:24.788" v="489" actId="26606"/>
          <ac:spMkLst>
            <pc:docMk/>
            <pc:sldMk cId="1522616163" sldId="256"/>
            <ac:spMk id="71" creationId="{1DB043B4-68C6-45B9-82AC-A5800EADB8DB}"/>
          </ac:spMkLst>
        </pc:spChg>
        <pc:spChg chg="add">
          <ac:chgData name="Shanysse Alexander" userId="f9c9a50dd1611731" providerId="LiveId" clId="{2BE27680-146A-4634-863C-7CDDCC77EE1B}" dt="2024-04-27T15:26:24.788" v="489" actId="26606"/>
          <ac:spMkLst>
            <pc:docMk/>
            <pc:sldMk cId="1522616163" sldId="256"/>
            <ac:spMk id="73" creationId="{3C64A91D-E535-4C24-A0E3-96A3810E3FDC}"/>
          </ac:spMkLst>
        </pc:spChg>
        <pc:spChg chg="add">
          <ac:chgData name="Shanysse Alexander" userId="f9c9a50dd1611731" providerId="LiveId" clId="{2BE27680-146A-4634-863C-7CDDCC77EE1B}" dt="2024-04-27T15:26:24.788" v="489" actId="26606"/>
          <ac:spMkLst>
            <pc:docMk/>
            <pc:sldMk cId="1522616163" sldId="256"/>
            <ac:spMk id="75" creationId="{26FC4867-BA3E-4F8E-AB23-684F34DF3D31}"/>
          </ac:spMkLst>
        </pc:spChg>
        <pc:grpChg chg="del">
          <ac:chgData name="Shanysse Alexander" userId="f9c9a50dd1611731" providerId="LiveId" clId="{2BE27680-146A-4634-863C-7CDDCC77EE1B}" dt="2024-04-27T15:26:24.788" v="489" actId="26606"/>
          <ac:grpSpMkLst>
            <pc:docMk/>
            <pc:sldMk cId="1522616163" sldId="256"/>
            <ac:grpSpMk id="60" creationId="{4592A8CB-0B0A-43A5-86F4-712B0C469671}"/>
          </ac:grpSpMkLst>
        </pc:grpChg>
        <pc:picChg chg="mod ord">
          <ac:chgData name="Shanysse Alexander" userId="f9c9a50dd1611731" providerId="LiveId" clId="{2BE27680-146A-4634-863C-7CDDCC77EE1B}" dt="2024-04-27T15:26:24.788" v="489" actId="26606"/>
          <ac:picMkLst>
            <pc:docMk/>
            <pc:sldMk cId="1522616163" sldId="256"/>
            <ac:picMk id="4" creationId="{A11FA478-0F3E-1BF6-A169-C57450272315}"/>
          </ac:picMkLst>
        </pc:picChg>
      </pc:sldChg>
      <pc:sldChg chg="addSp delSp modSp mod setBg">
        <pc:chgData name="Shanysse Alexander" userId="f9c9a50dd1611731" providerId="LiveId" clId="{2BE27680-146A-4634-863C-7CDDCC77EE1B}" dt="2024-04-27T15:26:51.200" v="493" actId="26606"/>
        <pc:sldMkLst>
          <pc:docMk/>
          <pc:sldMk cId="3677746308" sldId="257"/>
        </pc:sldMkLst>
        <pc:spChg chg="mod">
          <ac:chgData name="Shanysse Alexander" userId="f9c9a50dd1611731" providerId="LiveId" clId="{2BE27680-146A-4634-863C-7CDDCC77EE1B}" dt="2024-04-27T15:26:51.200" v="493" actId="26606"/>
          <ac:spMkLst>
            <pc:docMk/>
            <pc:sldMk cId="3677746308" sldId="257"/>
            <ac:spMk id="2" creationId="{2DAA81B2-B62E-8557-696E-88E01EF0C449}"/>
          </ac:spMkLst>
        </pc:spChg>
        <pc:spChg chg="add del mod">
          <ac:chgData name="Shanysse Alexander" userId="f9c9a50dd1611731" providerId="LiveId" clId="{2BE27680-146A-4634-863C-7CDDCC77EE1B}" dt="2024-04-27T15:26:51.200" v="493" actId="26606"/>
          <ac:spMkLst>
            <pc:docMk/>
            <pc:sldMk cId="3677746308" sldId="257"/>
            <ac:spMk id="3" creationId="{8F4D5BA7-2D51-5315-DFE3-357AD855DCCD}"/>
          </ac:spMkLst>
        </pc:spChg>
        <pc:spChg chg="add del">
          <ac:chgData name="Shanysse Alexander" userId="f9c9a50dd1611731" providerId="LiveId" clId="{2BE27680-146A-4634-863C-7CDDCC77EE1B}" dt="2024-04-27T15:26:51.200" v="493" actId="26606"/>
          <ac:spMkLst>
            <pc:docMk/>
            <pc:sldMk cId="3677746308" sldId="257"/>
            <ac:spMk id="6" creationId="{60B7752B-728D-4CA3-8923-C4F7F77029E3}"/>
          </ac:spMkLst>
        </pc:spChg>
        <pc:spChg chg="add del">
          <ac:chgData name="Shanysse Alexander" userId="f9c9a50dd1611731" providerId="LiveId" clId="{2BE27680-146A-4634-863C-7CDDCC77EE1B}" dt="2024-04-27T15:26:51.200" v="493" actId="26606"/>
          <ac:spMkLst>
            <pc:docMk/>
            <pc:sldMk cId="3677746308" sldId="257"/>
            <ac:spMk id="7" creationId="{88392DC7-0988-443B-A0D0-E726C7DB622B}"/>
          </ac:spMkLst>
        </pc:spChg>
        <pc:spChg chg="add del">
          <ac:chgData name="Shanysse Alexander" userId="f9c9a50dd1611731" providerId="LiveId" clId="{2BE27680-146A-4634-863C-7CDDCC77EE1B}" dt="2024-04-27T15:24:00.875" v="477" actId="26606"/>
          <ac:spMkLst>
            <pc:docMk/>
            <pc:sldMk cId="3677746308" sldId="257"/>
            <ac:spMk id="9" creationId="{A5931BE0-4B93-4D6C-878E-ACC59D6B4587}"/>
          </ac:spMkLst>
        </pc:spChg>
        <pc:spChg chg="add del">
          <ac:chgData name="Shanysse Alexander" userId="f9c9a50dd1611731" providerId="LiveId" clId="{2BE27680-146A-4634-863C-7CDDCC77EE1B}" dt="2024-04-27T15:24:00.875" v="477" actId="26606"/>
          <ac:spMkLst>
            <pc:docMk/>
            <pc:sldMk cId="3677746308" sldId="257"/>
            <ac:spMk id="11" creationId="{6FF3A87B-2255-45E0-A551-C11FAF93290C}"/>
          </ac:spMkLst>
        </pc:spChg>
        <pc:graphicFrameChg chg="add del">
          <ac:chgData name="Shanysse Alexander" userId="f9c9a50dd1611731" providerId="LiveId" clId="{2BE27680-146A-4634-863C-7CDDCC77EE1B}" dt="2024-04-27T15:26:51.200" v="493" actId="26606"/>
          <ac:graphicFrameMkLst>
            <pc:docMk/>
            <pc:sldMk cId="3677746308" sldId="257"/>
            <ac:graphicFrameMk id="8" creationId="{3C68761C-4AF2-10EB-D23D-CDC9AE24231C}"/>
          </ac:graphicFrameMkLst>
        </pc:graphicFrameChg>
        <pc:picChg chg="add del">
          <ac:chgData name="Shanysse Alexander" userId="f9c9a50dd1611731" providerId="LiveId" clId="{2BE27680-146A-4634-863C-7CDDCC77EE1B}" dt="2024-04-27T15:24:00.875" v="477" actId="26606"/>
          <ac:picMkLst>
            <pc:docMk/>
            <pc:sldMk cId="3677746308" sldId="257"/>
            <ac:picMk id="5" creationId="{A3429E1E-DAE3-4DD2-135C-E0080C013DAA}"/>
          </ac:picMkLst>
        </pc:picChg>
      </pc:sldChg>
      <pc:sldChg chg="addSp delSp modSp mod setBg">
        <pc:chgData name="Shanysse Alexander" userId="f9c9a50dd1611731" providerId="LiveId" clId="{2BE27680-146A-4634-863C-7CDDCC77EE1B}" dt="2024-04-27T15:25:22.815" v="488" actId="26606"/>
        <pc:sldMkLst>
          <pc:docMk/>
          <pc:sldMk cId="1220211028" sldId="258"/>
        </pc:sldMkLst>
        <pc:spChg chg="mod">
          <ac:chgData name="Shanysse Alexander" userId="f9c9a50dd1611731" providerId="LiveId" clId="{2BE27680-146A-4634-863C-7CDDCC77EE1B}" dt="2024-04-27T15:25:22.815" v="488" actId="26606"/>
          <ac:spMkLst>
            <pc:docMk/>
            <pc:sldMk cId="1220211028" sldId="258"/>
            <ac:spMk id="2" creationId="{46747725-CDBF-DC4E-C1D5-FD1C83878E2F}"/>
          </ac:spMkLst>
        </pc:spChg>
        <pc:spChg chg="add del mod">
          <ac:chgData name="Shanysse Alexander" userId="f9c9a50dd1611731" providerId="LiveId" clId="{2BE27680-146A-4634-863C-7CDDCC77EE1B}" dt="2024-04-27T15:24:51.884" v="483" actId="26606"/>
          <ac:spMkLst>
            <pc:docMk/>
            <pc:sldMk cId="1220211028" sldId="258"/>
            <ac:spMk id="3" creationId="{2527F901-1868-CEF0-D13F-07168B46F496}"/>
          </ac:spMkLst>
        </pc:spChg>
        <pc:spChg chg="add del">
          <ac:chgData name="Shanysse Alexander" userId="f9c9a50dd1611731" providerId="LiveId" clId="{2BE27680-146A-4634-863C-7CDDCC77EE1B}" dt="2024-04-27T15:24:49.217" v="480" actId="26606"/>
          <ac:spMkLst>
            <pc:docMk/>
            <pc:sldMk cId="1220211028" sldId="258"/>
            <ac:spMk id="9" creationId="{60B7752B-728D-4CA3-8923-C4F7F77029E3}"/>
          </ac:spMkLst>
        </pc:spChg>
        <pc:spChg chg="add del">
          <ac:chgData name="Shanysse Alexander" userId="f9c9a50dd1611731" providerId="LiveId" clId="{2BE27680-146A-4634-863C-7CDDCC77EE1B}" dt="2024-04-27T15:24:49.217" v="480" actId="26606"/>
          <ac:spMkLst>
            <pc:docMk/>
            <pc:sldMk cId="1220211028" sldId="258"/>
            <ac:spMk id="11" creationId="{88392DC7-0988-443B-A0D0-E726C7DB622B}"/>
          </ac:spMkLst>
        </pc:spChg>
        <pc:spChg chg="add del">
          <ac:chgData name="Shanysse Alexander" userId="f9c9a50dd1611731" providerId="LiveId" clId="{2BE27680-146A-4634-863C-7CDDCC77EE1B}" dt="2024-04-27T15:24:51.838" v="482" actId="26606"/>
          <ac:spMkLst>
            <pc:docMk/>
            <pc:sldMk cId="1220211028" sldId="258"/>
            <ac:spMk id="13" creationId="{60B7752B-728D-4CA3-8923-C4F7F77029E3}"/>
          </ac:spMkLst>
        </pc:spChg>
        <pc:spChg chg="add del">
          <ac:chgData name="Shanysse Alexander" userId="f9c9a50dd1611731" providerId="LiveId" clId="{2BE27680-146A-4634-863C-7CDDCC77EE1B}" dt="2024-04-27T15:24:51.838" v="482" actId="26606"/>
          <ac:spMkLst>
            <pc:docMk/>
            <pc:sldMk cId="1220211028" sldId="258"/>
            <ac:spMk id="14" creationId="{429899A3-416E-4DB5-846D-023526052013}"/>
          </ac:spMkLst>
        </pc:spChg>
        <pc:spChg chg="add del">
          <ac:chgData name="Shanysse Alexander" userId="f9c9a50dd1611731" providerId="LiveId" clId="{2BE27680-146A-4634-863C-7CDDCC77EE1B}" dt="2024-04-27T15:25:22.815" v="488" actId="26606"/>
          <ac:spMkLst>
            <pc:docMk/>
            <pc:sldMk cId="1220211028" sldId="258"/>
            <ac:spMk id="17" creationId="{60B7752B-728D-4CA3-8923-C4F7F77029E3}"/>
          </ac:spMkLst>
        </pc:spChg>
        <pc:spChg chg="add del">
          <ac:chgData name="Shanysse Alexander" userId="f9c9a50dd1611731" providerId="LiveId" clId="{2BE27680-146A-4634-863C-7CDDCC77EE1B}" dt="2024-04-27T15:25:22.815" v="488" actId="26606"/>
          <ac:spMkLst>
            <pc:docMk/>
            <pc:sldMk cId="1220211028" sldId="258"/>
            <ac:spMk id="18" creationId="{429899A3-416E-4DB5-846D-023526052013}"/>
          </ac:spMkLst>
        </pc:spChg>
        <pc:spChg chg="add del">
          <ac:chgData name="Shanysse Alexander" userId="f9c9a50dd1611731" providerId="LiveId" clId="{2BE27680-146A-4634-863C-7CDDCC77EE1B}" dt="2024-04-27T15:25:19.459" v="485" actId="26606"/>
          <ac:spMkLst>
            <pc:docMk/>
            <pc:sldMk cId="1220211028" sldId="258"/>
            <ac:spMk id="24" creationId="{60B7752B-728D-4CA3-8923-C4F7F77029E3}"/>
          </ac:spMkLst>
        </pc:spChg>
        <pc:spChg chg="add del">
          <ac:chgData name="Shanysse Alexander" userId="f9c9a50dd1611731" providerId="LiveId" clId="{2BE27680-146A-4634-863C-7CDDCC77EE1B}" dt="2024-04-27T15:25:19.459" v="485" actId="26606"/>
          <ac:spMkLst>
            <pc:docMk/>
            <pc:sldMk cId="1220211028" sldId="258"/>
            <ac:spMk id="26" creationId="{88392DC7-0988-443B-A0D0-E726C7DB622B}"/>
          </ac:spMkLst>
        </pc:spChg>
        <pc:spChg chg="add del">
          <ac:chgData name="Shanysse Alexander" userId="f9c9a50dd1611731" providerId="LiveId" clId="{2BE27680-146A-4634-863C-7CDDCC77EE1B}" dt="2024-04-27T15:25:22.686" v="487" actId="26606"/>
          <ac:spMkLst>
            <pc:docMk/>
            <pc:sldMk cId="1220211028" sldId="258"/>
            <ac:spMk id="29" creationId="{60B7752B-728D-4CA3-8923-C4F7F77029E3}"/>
          </ac:spMkLst>
        </pc:spChg>
        <pc:spChg chg="add del">
          <ac:chgData name="Shanysse Alexander" userId="f9c9a50dd1611731" providerId="LiveId" clId="{2BE27680-146A-4634-863C-7CDDCC77EE1B}" dt="2024-04-27T15:25:22.686" v="487" actId="26606"/>
          <ac:spMkLst>
            <pc:docMk/>
            <pc:sldMk cId="1220211028" sldId="258"/>
            <ac:spMk id="30" creationId="{52D58DC7-20C8-4471-BAA7-B296A2AEC3F6}"/>
          </ac:spMkLst>
        </pc:spChg>
        <pc:spChg chg="add del">
          <ac:chgData name="Shanysse Alexander" userId="f9c9a50dd1611731" providerId="LiveId" clId="{2BE27680-146A-4634-863C-7CDDCC77EE1B}" dt="2024-04-27T15:25:22.686" v="487" actId="26606"/>
          <ac:spMkLst>
            <pc:docMk/>
            <pc:sldMk cId="1220211028" sldId="258"/>
            <ac:spMk id="32" creationId="{8E4AABAC-100B-437F-86D3-981412859411}"/>
          </ac:spMkLst>
        </pc:spChg>
        <pc:spChg chg="add del">
          <ac:chgData name="Shanysse Alexander" userId="f9c9a50dd1611731" providerId="LiveId" clId="{2BE27680-146A-4634-863C-7CDDCC77EE1B}" dt="2024-04-27T15:25:22.686" v="487" actId="26606"/>
          <ac:spMkLst>
            <pc:docMk/>
            <pc:sldMk cId="1220211028" sldId="258"/>
            <ac:spMk id="34" creationId="{1DFD33E0-4D46-4176-BAE2-6AED15231C59}"/>
          </ac:spMkLst>
        </pc:spChg>
        <pc:spChg chg="add del">
          <ac:chgData name="Shanysse Alexander" userId="f9c9a50dd1611731" providerId="LiveId" clId="{2BE27680-146A-4634-863C-7CDDCC77EE1B}" dt="2024-04-27T15:25:22.686" v="487" actId="26606"/>
          <ac:spMkLst>
            <pc:docMk/>
            <pc:sldMk cId="1220211028" sldId="258"/>
            <ac:spMk id="36" creationId="{022B5D87-7689-4E7F-B03A-7F803B5DF799}"/>
          </ac:spMkLst>
        </pc:spChg>
        <pc:spChg chg="add">
          <ac:chgData name="Shanysse Alexander" userId="f9c9a50dd1611731" providerId="LiveId" clId="{2BE27680-146A-4634-863C-7CDDCC77EE1B}" dt="2024-04-27T15:25:22.815" v="488" actId="26606"/>
          <ac:spMkLst>
            <pc:docMk/>
            <pc:sldMk cId="1220211028" sldId="258"/>
            <ac:spMk id="38" creationId="{60B7752B-728D-4CA3-8923-C4F7F77029E3}"/>
          </ac:spMkLst>
        </pc:spChg>
        <pc:spChg chg="add">
          <ac:chgData name="Shanysse Alexander" userId="f9c9a50dd1611731" providerId="LiveId" clId="{2BE27680-146A-4634-863C-7CDDCC77EE1B}" dt="2024-04-27T15:25:22.815" v="488" actId="26606"/>
          <ac:spMkLst>
            <pc:docMk/>
            <pc:sldMk cId="1220211028" sldId="258"/>
            <ac:spMk id="39" creationId="{429899A3-416E-4DB5-846D-023526052013}"/>
          </ac:spMkLst>
        </pc:spChg>
        <pc:grpChg chg="add del">
          <ac:chgData name="Shanysse Alexander" userId="f9c9a50dd1611731" providerId="LiveId" clId="{2BE27680-146A-4634-863C-7CDDCC77EE1B}" dt="2024-04-27T15:25:22.686" v="487" actId="26606"/>
          <ac:grpSpMkLst>
            <pc:docMk/>
            <pc:sldMk cId="1220211028" sldId="258"/>
            <ac:grpSpMk id="31" creationId="{20205E53-D75C-4F15-A4A3-21DA0826FCE9}"/>
          </ac:grpSpMkLst>
        </pc:grpChg>
        <pc:graphicFrameChg chg="add del">
          <ac:chgData name="Shanysse Alexander" userId="f9c9a50dd1611731" providerId="LiveId" clId="{2BE27680-146A-4634-863C-7CDDCC77EE1B}" dt="2024-04-27T15:24:49.217" v="480" actId="26606"/>
          <ac:graphicFrameMkLst>
            <pc:docMk/>
            <pc:sldMk cId="1220211028" sldId="258"/>
            <ac:graphicFrameMk id="5" creationId="{99669B6C-5201-BB56-BE63-76BEEAEAE2E3}"/>
          </ac:graphicFrameMkLst>
        </pc:graphicFrameChg>
        <pc:graphicFrameChg chg="add del">
          <ac:chgData name="Shanysse Alexander" userId="f9c9a50dd1611731" providerId="LiveId" clId="{2BE27680-146A-4634-863C-7CDDCC77EE1B}" dt="2024-04-27T15:24:51.838" v="482" actId="26606"/>
          <ac:graphicFrameMkLst>
            <pc:docMk/>
            <pc:sldMk cId="1220211028" sldId="258"/>
            <ac:graphicFrameMk id="15" creationId="{93D0D3E3-6EE2-B8B1-590A-743E81931D06}"/>
          </ac:graphicFrameMkLst>
        </pc:graphicFrameChg>
        <pc:graphicFrameChg chg="add mod modGraphic">
          <ac:chgData name="Shanysse Alexander" userId="f9c9a50dd1611731" providerId="LiveId" clId="{2BE27680-146A-4634-863C-7CDDCC77EE1B}" dt="2024-04-27T15:25:22.815" v="488" actId="26606"/>
          <ac:graphicFrameMkLst>
            <pc:docMk/>
            <pc:sldMk cId="1220211028" sldId="258"/>
            <ac:graphicFrameMk id="19" creationId="{A0B65D7A-2F87-898E-BB29-8D4A2D5319E9}"/>
          </ac:graphicFrameMkLst>
        </pc:graphicFrameChg>
      </pc:sldChg>
      <pc:sldChg chg="addSp delSp modSp mod setBg">
        <pc:chgData name="Shanysse Alexander" userId="f9c9a50dd1611731" providerId="LiveId" clId="{2BE27680-146A-4634-863C-7CDDCC77EE1B}" dt="2024-04-27T15:29:08.982" v="510" actId="255"/>
        <pc:sldMkLst>
          <pc:docMk/>
          <pc:sldMk cId="2520982378" sldId="259"/>
        </pc:sldMkLst>
        <pc:spChg chg="mod">
          <ac:chgData name="Shanysse Alexander" userId="f9c9a50dd1611731" providerId="LiveId" clId="{2BE27680-146A-4634-863C-7CDDCC77EE1B}" dt="2024-04-27T15:28:26.471" v="505" actId="26606"/>
          <ac:spMkLst>
            <pc:docMk/>
            <pc:sldMk cId="2520982378" sldId="259"/>
            <ac:spMk id="2" creationId="{FE2A4A05-3844-19A5-C679-C94CC0D9F462}"/>
          </ac:spMkLst>
        </pc:spChg>
        <pc:spChg chg="mod ord">
          <ac:chgData name="Shanysse Alexander" userId="f9c9a50dd1611731" providerId="LiveId" clId="{2BE27680-146A-4634-863C-7CDDCC77EE1B}" dt="2024-04-27T15:29:08.982" v="510" actId="255"/>
          <ac:spMkLst>
            <pc:docMk/>
            <pc:sldMk cId="2520982378" sldId="259"/>
            <ac:spMk id="3" creationId="{4DD66A1D-99EC-44B0-AAF1-DF1093EE1BEB}"/>
          </ac:spMkLst>
        </pc:spChg>
        <pc:spChg chg="add del">
          <ac:chgData name="Shanysse Alexander" userId="f9c9a50dd1611731" providerId="LiveId" clId="{2BE27680-146A-4634-863C-7CDDCC77EE1B}" dt="2024-04-27T15:28:11.781" v="496" actId="26606"/>
          <ac:spMkLst>
            <pc:docMk/>
            <pc:sldMk cId="2520982378" sldId="259"/>
            <ac:spMk id="9" creationId="{A5931BE0-4B93-4D6C-878E-ACC59D6B4587}"/>
          </ac:spMkLst>
        </pc:spChg>
        <pc:spChg chg="add del">
          <ac:chgData name="Shanysse Alexander" userId="f9c9a50dd1611731" providerId="LiveId" clId="{2BE27680-146A-4634-863C-7CDDCC77EE1B}" dt="2024-04-27T15:28:14.035" v="498" actId="26606"/>
          <ac:spMkLst>
            <pc:docMk/>
            <pc:sldMk cId="2520982378" sldId="259"/>
            <ac:spMk id="11" creationId="{C5D31EF7-7A67-43B2-8B5E-B4A6241B1A83}"/>
          </ac:spMkLst>
        </pc:spChg>
        <pc:spChg chg="add del">
          <ac:chgData name="Shanysse Alexander" userId="f9c9a50dd1611731" providerId="LiveId" clId="{2BE27680-146A-4634-863C-7CDDCC77EE1B}" dt="2024-04-27T15:28:14.035" v="498" actId="26606"/>
          <ac:spMkLst>
            <pc:docMk/>
            <pc:sldMk cId="2520982378" sldId="259"/>
            <ac:spMk id="12" creationId="{A5931BE0-4B93-4D6C-878E-ACC59D6B4587}"/>
          </ac:spMkLst>
        </pc:spChg>
        <pc:spChg chg="add del">
          <ac:chgData name="Shanysse Alexander" userId="f9c9a50dd1611731" providerId="LiveId" clId="{2BE27680-146A-4634-863C-7CDDCC77EE1B}" dt="2024-04-27T15:28:16.730" v="500" actId="26606"/>
          <ac:spMkLst>
            <pc:docMk/>
            <pc:sldMk cId="2520982378" sldId="259"/>
            <ac:spMk id="15" creationId="{A5931BE0-4B93-4D6C-878E-ACC59D6B4587}"/>
          </ac:spMkLst>
        </pc:spChg>
        <pc:spChg chg="add del">
          <ac:chgData name="Shanysse Alexander" userId="f9c9a50dd1611731" providerId="LiveId" clId="{2BE27680-146A-4634-863C-7CDDCC77EE1B}" dt="2024-04-27T15:28:16.730" v="500" actId="26606"/>
          <ac:spMkLst>
            <pc:docMk/>
            <pc:sldMk cId="2520982378" sldId="259"/>
            <ac:spMk id="16" creationId="{647A77D8-817B-4A9F-86AA-FE781E813DBC}"/>
          </ac:spMkLst>
        </pc:spChg>
        <pc:spChg chg="add del">
          <ac:chgData name="Shanysse Alexander" userId="f9c9a50dd1611731" providerId="LiveId" clId="{2BE27680-146A-4634-863C-7CDDCC77EE1B}" dt="2024-04-27T15:28:24.419" v="502" actId="26606"/>
          <ac:spMkLst>
            <pc:docMk/>
            <pc:sldMk cId="2520982378" sldId="259"/>
            <ac:spMk id="22" creationId="{A5931BE0-4B93-4D6C-878E-ACC59D6B4587}"/>
          </ac:spMkLst>
        </pc:spChg>
        <pc:spChg chg="add del">
          <ac:chgData name="Shanysse Alexander" userId="f9c9a50dd1611731" providerId="LiveId" clId="{2BE27680-146A-4634-863C-7CDDCC77EE1B}" dt="2024-04-27T15:28:24.419" v="502" actId="26606"/>
          <ac:spMkLst>
            <pc:docMk/>
            <pc:sldMk cId="2520982378" sldId="259"/>
            <ac:spMk id="23" creationId="{6B425BBD-042F-4CF8-A9EE-42CC14D252C9}"/>
          </ac:spMkLst>
        </pc:spChg>
        <pc:spChg chg="add del">
          <ac:chgData name="Shanysse Alexander" userId="f9c9a50dd1611731" providerId="LiveId" clId="{2BE27680-146A-4634-863C-7CDDCC77EE1B}" dt="2024-04-27T15:28:26.455" v="504" actId="26606"/>
          <ac:spMkLst>
            <pc:docMk/>
            <pc:sldMk cId="2520982378" sldId="259"/>
            <ac:spMk id="30" creationId="{A5931BE0-4B93-4D6C-878E-ACC59D6B4587}"/>
          </ac:spMkLst>
        </pc:spChg>
        <pc:spChg chg="add">
          <ac:chgData name="Shanysse Alexander" userId="f9c9a50dd1611731" providerId="LiveId" clId="{2BE27680-146A-4634-863C-7CDDCC77EE1B}" dt="2024-04-27T15:28:26.471" v="505" actId="26606"/>
          <ac:spMkLst>
            <pc:docMk/>
            <pc:sldMk cId="2520982378" sldId="259"/>
            <ac:spMk id="38" creationId="{A5931BE0-4B93-4D6C-878E-ACC59D6B4587}"/>
          </ac:spMkLst>
        </pc:spChg>
        <pc:grpChg chg="add del">
          <ac:chgData name="Shanysse Alexander" userId="f9c9a50dd1611731" providerId="LiveId" clId="{2BE27680-146A-4634-863C-7CDDCC77EE1B}" dt="2024-04-27T15:28:16.730" v="500" actId="26606"/>
          <ac:grpSpMkLst>
            <pc:docMk/>
            <pc:sldMk cId="2520982378" sldId="259"/>
            <ac:grpSpMk id="17" creationId="{183B29DA-9BB8-4BA8-B8E1-8C2B544078C7}"/>
          </ac:grpSpMkLst>
        </pc:grpChg>
        <pc:grpChg chg="add del">
          <ac:chgData name="Shanysse Alexander" userId="f9c9a50dd1611731" providerId="LiveId" clId="{2BE27680-146A-4634-863C-7CDDCC77EE1B}" dt="2024-04-27T15:28:24.419" v="502" actId="26606"/>
          <ac:grpSpMkLst>
            <pc:docMk/>
            <pc:sldMk cId="2520982378" sldId="259"/>
            <ac:grpSpMk id="24" creationId="{F8ED97E8-4320-4F9F-8AB2-2EC6D9FC971E}"/>
          </ac:grpSpMkLst>
        </pc:grpChg>
        <pc:grpChg chg="add del">
          <ac:chgData name="Shanysse Alexander" userId="f9c9a50dd1611731" providerId="LiveId" clId="{2BE27680-146A-4634-863C-7CDDCC77EE1B}" dt="2024-04-27T15:28:24.419" v="502" actId="26606"/>
          <ac:grpSpMkLst>
            <pc:docMk/>
            <pc:sldMk cId="2520982378" sldId="259"/>
            <ac:grpSpMk id="27" creationId="{3F071BFC-FCD5-404E-90E6-D59655774776}"/>
          </ac:grpSpMkLst>
        </pc:grpChg>
        <pc:grpChg chg="add del">
          <ac:chgData name="Shanysse Alexander" userId="f9c9a50dd1611731" providerId="LiveId" clId="{2BE27680-146A-4634-863C-7CDDCC77EE1B}" dt="2024-04-27T15:28:26.455" v="504" actId="26606"/>
          <ac:grpSpMkLst>
            <pc:docMk/>
            <pc:sldMk cId="2520982378" sldId="259"/>
            <ac:grpSpMk id="31" creationId="{F4BF4F49-03E6-41CC-AF55-AD65DEBF06C6}"/>
          </ac:grpSpMkLst>
        </pc:grpChg>
        <pc:grpChg chg="add del">
          <ac:chgData name="Shanysse Alexander" userId="f9c9a50dd1611731" providerId="LiveId" clId="{2BE27680-146A-4634-863C-7CDDCC77EE1B}" dt="2024-04-27T15:28:26.455" v="504" actId="26606"/>
          <ac:grpSpMkLst>
            <pc:docMk/>
            <pc:sldMk cId="2520982378" sldId="259"/>
            <ac:grpSpMk id="33" creationId="{DA51DAFE-3CF2-44EC-B173-C51A29866644}"/>
          </ac:grpSpMkLst>
        </pc:grpChg>
        <pc:picChg chg="add mod">
          <ac:chgData name="Shanysse Alexander" userId="f9c9a50dd1611731" providerId="LiveId" clId="{2BE27680-146A-4634-863C-7CDDCC77EE1B}" dt="2024-04-27T15:28:49.937" v="507" actId="27614"/>
          <ac:picMkLst>
            <pc:docMk/>
            <pc:sldMk cId="2520982378" sldId="259"/>
            <ac:picMk id="4" creationId="{3B646C29-BD4D-5CD0-D05B-F4F4F8CC8B93}"/>
          </ac:picMkLst>
        </pc:picChg>
      </pc:sldChg>
      <pc:sldChg chg="addSp delSp modSp mod setBg">
        <pc:chgData name="Shanysse Alexander" userId="f9c9a50dd1611731" providerId="LiveId" clId="{2BE27680-146A-4634-863C-7CDDCC77EE1B}" dt="2024-04-27T15:32:29.489" v="555" actId="1076"/>
        <pc:sldMkLst>
          <pc:docMk/>
          <pc:sldMk cId="2184019549" sldId="260"/>
        </pc:sldMkLst>
        <pc:spChg chg="mod">
          <ac:chgData name="Shanysse Alexander" userId="f9c9a50dd1611731" providerId="LiveId" clId="{2BE27680-146A-4634-863C-7CDDCC77EE1B}" dt="2024-04-27T15:30:50.317" v="527" actId="26606"/>
          <ac:spMkLst>
            <pc:docMk/>
            <pc:sldMk cId="2184019549" sldId="260"/>
            <ac:spMk id="2" creationId="{9BD30B8F-73E8-8F47-E517-DA00E1F53A83}"/>
          </ac:spMkLst>
        </pc:spChg>
        <pc:spChg chg="mod ord">
          <ac:chgData name="Shanysse Alexander" userId="f9c9a50dd1611731" providerId="LiveId" clId="{2BE27680-146A-4634-863C-7CDDCC77EE1B}" dt="2024-04-27T15:31:45.105" v="543" actId="120"/>
          <ac:spMkLst>
            <pc:docMk/>
            <pc:sldMk cId="2184019549" sldId="260"/>
            <ac:spMk id="3" creationId="{7AA63EB3-F85B-4090-F33D-0E1A2755B96C}"/>
          </ac:spMkLst>
        </pc:spChg>
        <pc:spChg chg="add del">
          <ac:chgData name="Shanysse Alexander" userId="f9c9a50dd1611731" providerId="LiveId" clId="{2BE27680-146A-4634-863C-7CDDCC77EE1B}" dt="2024-04-27T15:30:36.321" v="521" actId="26606"/>
          <ac:spMkLst>
            <pc:docMk/>
            <pc:sldMk cId="2184019549" sldId="260"/>
            <ac:spMk id="10" creationId="{A5931BE0-4B93-4D6C-878E-ACC59D6B4587}"/>
          </ac:spMkLst>
        </pc:spChg>
        <pc:spChg chg="add del">
          <ac:chgData name="Shanysse Alexander" userId="f9c9a50dd1611731" providerId="LiveId" clId="{2BE27680-146A-4634-863C-7CDDCC77EE1B}" dt="2024-04-27T15:30:36.321" v="521" actId="26606"/>
          <ac:spMkLst>
            <pc:docMk/>
            <pc:sldMk cId="2184019549" sldId="260"/>
            <ac:spMk id="12" creationId="{48D4D7BC-3265-4CC9-A041-F7BAB258149A}"/>
          </ac:spMkLst>
        </pc:spChg>
        <pc:spChg chg="add del">
          <ac:chgData name="Shanysse Alexander" userId="f9c9a50dd1611731" providerId="LiveId" clId="{2BE27680-146A-4634-863C-7CDDCC77EE1B}" dt="2024-04-27T15:30:37.389" v="523" actId="26606"/>
          <ac:spMkLst>
            <pc:docMk/>
            <pc:sldMk cId="2184019549" sldId="260"/>
            <ac:spMk id="18" creationId="{08D4C172-5718-4100-A202-B784B898F8C4}"/>
          </ac:spMkLst>
        </pc:spChg>
        <pc:spChg chg="add del">
          <ac:chgData name="Shanysse Alexander" userId="f9c9a50dd1611731" providerId="LiveId" clId="{2BE27680-146A-4634-863C-7CDDCC77EE1B}" dt="2024-04-27T15:30:37.389" v="523" actId="26606"/>
          <ac:spMkLst>
            <pc:docMk/>
            <pc:sldMk cId="2184019549" sldId="260"/>
            <ac:spMk id="19" creationId="{A5931BE0-4B93-4D6C-878E-ACC59D6B4587}"/>
          </ac:spMkLst>
        </pc:spChg>
        <pc:spChg chg="add del">
          <ac:chgData name="Shanysse Alexander" userId="f9c9a50dd1611731" providerId="LiveId" clId="{2BE27680-146A-4634-863C-7CDDCC77EE1B}" dt="2024-04-27T15:30:37.389" v="523" actId="26606"/>
          <ac:spMkLst>
            <pc:docMk/>
            <pc:sldMk cId="2184019549" sldId="260"/>
            <ac:spMk id="20" creationId="{AF9775BB-5792-4A4D-9269-04AB077FCDEB}"/>
          </ac:spMkLst>
        </pc:spChg>
        <pc:spChg chg="add del">
          <ac:chgData name="Shanysse Alexander" userId="f9c9a50dd1611731" providerId="LiveId" clId="{2BE27680-146A-4634-863C-7CDDCC77EE1B}" dt="2024-04-27T15:30:37.389" v="523" actId="26606"/>
          <ac:spMkLst>
            <pc:docMk/>
            <pc:sldMk cId="2184019549" sldId="260"/>
            <ac:spMk id="22" creationId="{B31CF604-2086-4ED0-822B-E367CD75FDBA}"/>
          </ac:spMkLst>
        </pc:spChg>
        <pc:spChg chg="add del">
          <ac:chgData name="Shanysse Alexander" userId="f9c9a50dd1611731" providerId="LiveId" clId="{2BE27680-146A-4634-863C-7CDDCC77EE1B}" dt="2024-04-27T15:30:37.389" v="523" actId="26606"/>
          <ac:spMkLst>
            <pc:docMk/>
            <pc:sldMk cId="2184019549" sldId="260"/>
            <ac:spMk id="24" creationId="{E1F3124A-88F5-41F9-AB73-823A63C180B7}"/>
          </ac:spMkLst>
        </pc:spChg>
        <pc:spChg chg="add del">
          <ac:chgData name="Shanysse Alexander" userId="f9c9a50dd1611731" providerId="LiveId" clId="{2BE27680-146A-4634-863C-7CDDCC77EE1B}" dt="2024-04-27T15:30:38.976" v="525" actId="26606"/>
          <ac:spMkLst>
            <pc:docMk/>
            <pc:sldMk cId="2184019549" sldId="260"/>
            <ac:spMk id="26" creationId="{A5931BE0-4B93-4D6C-878E-ACC59D6B4587}"/>
          </ac:spMkLst>
        </pc:spChg>
        <pc:spChg chg="add del">
          <ac:chgData name="Shanysse Alexander" userId="f9c9a50dd1611731" providerId="LiveId" clId="{2BE27680-146A-4634-863C-7CDDCC77EE1B}" dt="2024-04-27T15:30:38.976" v="525" actId="26606"/>
          <ac:spMkLst>
            <pc:docMk/>
            <pc:sldMk cId="2184019549" sldId="260"/>
            <ac:spMk id="27" creationId="{C5D31EF7-7A67-43B2-8B5E-B4A6241B1A83}"/>
          </ac:spMkLst>
        </pc:spChg>
        <pc:spChg chg="add del">
          <ac:chgData name="Shanysse Alexander" userId="f9c9a50dd1611731" providerId="LiveId" clId="{2BE27680-146A-4634-863C-7CDDCC77EE1B}" dt="2024-04-27T15:30:50.317" v="527" actId="26606"/>
          <ac:spMkLst>
            <pc:docMk/>
            <pc:sldMk cId="2184019549" sldId="260"/>
            <ac:spMk id="29" creationId="{A5931BE0-4B93-4D6C-878E-ACC59D6B4587}"/>
          </ac:spMkLst>
        </pc:spChg>
        <pc:spChg chg="add del">
          <ac:chgData name="Shanysse Alexander" userId="f9c9a50dd1611731" providerId="LiveId" clId="{2BE27680-146A-4634-863C-7CDDCC77EE1B}" dt="2024-04-27T15:30:50.317" v="527" actId="26606"/>
          <ac:spMkLst>
            <pc:docMk/>
            <pc:sldMk cId="2184019549" sldId="260"/>
            <ac:spMk id="30" creationId="{34F32A54-C851-4ADC-B81A-DEE6F5A090E5}"/>
          </ac:spMkLst>
        </pc:spChg>
        <pc:grpChg chg="add del">
          <ac:chgData name="Shanysse Alexander" userId="f9c9a50dd1611731" providerId="LiveId" clId="{2BE27680-146A-4634-863C-7CDDCC77EE1B}" dt="2024-04-27T15:30:36.321" v="521" actId="26606"/>
          <ac:grpSpMkLst>
            <pc:docMk/>
            <pc:sldMk cId="2184019549" sldId="260"/>
            <ac:grpSpMk id="14" creationId="{17FE0127-8AF5-4BFA-BC26-8660D1E04F75}"/>
          </ac:grpSpMkLst>
        </pc:grpChg>
        <pc:grpChg chg="add del">
          <ac:chgData name="Shanysse Alexander" userId="f9c9a50dd1611731" providerId="LiveId" clId="{2BE27680-146A-4634-863C-7CDDCC77EE1B}" dt="2024-04-27T15:30:37.389" v="523" actId="26606"/>
          <ac:grpSpMkLst>
            <pc:docMk/>
            <pc:sldMk cId="2184019549" sldId="260"/>
            <ac:grpSpMk id="21" creationId="{F6FFA218-178B-4BBB-801A-46FB80D05CA7}"/>
          </ac:grpSpMkLst>
        </pc:grpChg>
        <pc:picChg chg="mod ord">
          <ac:chgData name="Shanysse Alexander" userId="f9c9a50dd1611731" providerId="LiveId" clId="{2BE27680-146A-4634-863C-7CDDCC77EE1B}" dt="2024-04-27T15:32:21.511" v="554" actId="1076"/>
          <ac:picMkLst>
            <pc:docMk/>
            <pc:sldMk cId="2184019549" sldId="260"/>
            <ac:picMk id="4" creationId="{3C4D1160-62C3-708D-909E-DC3B9B3DFA2A}"/>
          </ac:picMkLst>
        </pc:picChg>
        <pc:picChg chg="mod">
          <ac:chgData name="Shanysse Alexander" userId="f9c9a50dd1611731" providerId="LiveId" clId="{2BE27680-146A-4634-863C-7CDDCC77EE1B}" dt="2024-04-27T15:32:29.489" v="555" actId="1076"/>
          <ac:picMkLst>
            <pc:docMk/>
            <pc:sldMk cId="2184019549" sldId="260"/>
            <ac:picMk id="5" creationId="{C6582D97-18D6-A38F-AADB-F6EB502C74ED}"/>
          </ac:picMkLst>
        </pc:picChg>
      </pc:sldChg>
      <pc:sldChg chg="addSp delSp modSp mod setBg">
        <pc:chgData name="Shanysse Alexander" userId="f9c9a50dd1611731" providerId="LiveId" clId="{2BE27680-146A-4634-863C-7CDDCC77EE1B}" dt="2024-04-27T15:17:02.232" v="450"/>
        <pc:sldMkLst>
          <pc:docMk/>
          <pc:sldMk cId="1122582286" sldId="261"/>
        </pc:sldMkLst>
        <pc:spChg chg="mod">
          <ac:chgData name="Shanysse Alexander" userId="f9c9a50dd1611731" providerId="LiveId" clId="{2BE27680-146A-4634-863C-7CDDCC77EE1B}" dt="2024-04-26T13:36:26.090" v="321" actId="26606"/>
          <ac:spMkLst>
            <pc:docMk/>
            <pc:sldMk cId="1122582286" sldId="261"/>
            <ac:spMk id="2" creationId="{F86A5358-55BF-736B-B243-2B1FD47CC7E3}"/>
          </ac:spMkLst>
        </pc:spChg>
        <pc:spChg chg="add del mod">
          <ac:chgData name="Shanysse Alexander" userId="f9c9a50dd1611731" providerId="LiveId" clId="{2BE27680-146A-4634-863C-7CDDCC77EE1B}" dt="2024-04-26T13:36:26.090" v="321" actId="26606"/>
          <ac:spMkLst>
            <pc:docMk/>
            <pc:sldMk cId="1122582286" sldId="261"/>
            <ac:spMk id="3" creationId="{43C75406-30E7-BECF-0AEF-CE574E23336C}"/>
          </ac:spMkLst>
        </pc:spChg>
        <pc:spChg chg="add del">
          <ac:chgData name="Shanysse Alexander" userId="f9c9a50dd1611731" providerId="LiveId" clId="{2BE27680-146A-4634-863C-7CDDCC77EE1B}" dt="2024-04-26T13:35:24.281" v="292" actId="26606"/>
          <ac:spMkLst>
            <pc:docMk/>
            <pc:sldMk cId="1122582286" sldId="261"/>
            <ac:spMk id="9" creationId="{60B7752B-728D-4CA3-8923-C4F7F77029E3}"/>
          </ac:spMkLst>
        </pc:spChg>
        <pc:spChg chg="add del">
          <ac:chgData name="Shanysse Alexander" userId="f9c9a50dd1611731" providerId="LiveId" clId="{2BE27680-146A-4634-863C-7CDDCC77EE1B}" dt="2024-04-26T13:35:24.281" v="292" actId="26606"/>
          <ac:spMkLst>
            <pc:docMk/>
            <pc:sldMk cId="1122582286" sldId="261"/>
            <ac:spMk id="11" creationId="{AFF323B2-FCDB-4497-8AF0-2F7A3C881B85}"/>
          </ac:spMkLst>
        </pc:spChg>
        <pc:spChg chg="add del">
          <ac:chgData name="Shanysse Alexander" userId="f9c9a50dd1611731" providerId="LiveId" clId="{2BE27680-146A-4634-863C-7CDDCC77EE1B}" dt="2024-04-26T13:36:23.473" v="318" actId="26606"/>
          <ac:spMkLst>
            <pc:docMk/>
            <pc:sldMk cId="1122582286" sldId="261"/>
            <ac:spMk id="15" creationId="{52D58DC7-20C8-4471-BAA7-B296A2AEC3F6}"/>
          </ac:spMkLst>
        </pc:spChg>
        <pc:spChg chg="add del">
          <ac:chgData name="Shanysse Alexander" userId="f9c9a50dd1611731" providerId="LiveId" clId="{2BE27680-146A-4634-863C-7CDDCC77EE1B}" dt="2024-04-26T13:36:23.473" v="318" actId="26606"/>
          <ac:spMkLst>
            <pc:docMk/>
            <pc:sldMk cId="1122582286" sldId="261"/>
            <ac:spMk id="17" creationId="{8E4AABAC-100B-437F-86D3-981412859411}"/>
          </ac:spMkLst>
        </pc:spChg>
        <pc:spChg chg="add del">
          <ac:chgData name="Shanysse Alexander" userId="f9c9a50dd1611731" providerId="LiveId" clId="{2BE27680-146A-4634-863C-7CDDCC77EE1B}" dt="2024-04-26T13:36:23.473" v="318" actId="26606"/>
          <ac:spMkLst>
            <pc:docMk/>
            <pc:sldMk cId="1122582286" sldId="261"/>
            <ac:spMk id="19" creationId="{1DFD33E0-4D46-4176-BAE2-6AED15231C59}"/>
          </ac:spMkLst>
        </pc:spChg>
        <pc:spChg chg="add del">
          <ac:chgData name="Shanysse Alexander" userId="f9c9a50dd1611731" providerId="LiveId" clId="{2BE27680-146A-4634-863C-7CDDCC77EE1B}" dt="2024-04-26T13:36:23.473" v="318" actId="26606"/>
          <ac:spMkLst>
            <pc:docMk/>
            <pc:sldMk cId="1122582286" sldId="261"/>
            <ac:spMk id="21" creationId="{022B5D87-7689-4E7F-B03A-7F803B5DF799}"/>
          </ac:spMkLst>
        </pc:spChg>
        <pc:spChg chg="add del">
          <ac:chgData name="Shanysse Alexander" userId="f9c9a50dd1611731" providerId="LiveId" clId="{2BE27680-146A-4634-863C-7CDDCC77EE1B}" dt="2024-04-26T13:35:29.208" v="294" actId="26606"/>
          <ac:spMkLst>
            <pc:docMk/>
            <pc:sldMk cId="1122582286" sldId="261"/>
            <ac:spMk id="22" creationId="{60B7752B-728D-4CA3-8923-C4F7F77029E3}"/>
          </ac:spMkLst>
        </pc:spChg>
        <pc:spChg chg="add del">
          <ac:chgData name="Shanysse Alexander" userId="f9c9a50dd1611731" providerId="LiveId" clId="{2BE27680-146A-4634-863C-7CDDCC77EE1B}" dt="2024-04-26T13:35:29.208" v="294" actId="26606"/>
          <ac:spMkLst>
            <pc:docMk/>
            <pc:sldMk cId="1122582286" sldId="261"/>
            <ac:spMk id="23" creationId="{429899A3-416E-4DB5-846D-023526052013}"/>
          </ac:spMkLst>
        </pc:spChg>
        <pc:spChg chg="add del">
          <ac:chgData name="Shanysse Alexander" userId="f9c9a50dd1611731" providerId="LiveId" clId="{2BE27680-146A-4634-863C-7CDDCC77EE1B}" dt="2024-04-26T13:35:42.074" v="296" actId="26606"/>
          <ac:spMkLst>
            <pc:docMk/>
            <pc:sldMk cId="1122582286" sldId="261"/>
            <ac:spMk id="26" creationId="{60B7752B-728D-4CA3-8923-C4F7F77029E3}"/>
          </ac:spMkLst>
        </pc:spChg>
        <pc:spChg chg="add del">
          <ac:chgData name="Shanysse Alexander" userId="f9c9a50dd1611731" providerId="LiveId" clId="{2BE27680-146A-4634-863C-7CDDCC77EE1B}" dt="2024-04-26T13:35:42.074" v="296" actId="26606"/>
          <ac:spMkLst>
            <pc:docMk/>
            <pc:sldMk cId="1122582286" sldId="261"/>
            <ac:spMk id="27" creationId="{88392DC7-0988-443B-A0D0-E726C7DB622B}"/>
          </ac:spMkLst>
        </pc:spChg>
        <pc:spChg chg="add del">
          <ac:chgData name="Shanysse Alexander" userId="f9c9a50dd1611731" providerId="LiveId" clId="{2BE27680-146A-4634-863C-7CDDCC77EE1B}" dt="2024-04-26T13:35:46.237" v="298" actId="26606"/>
          <ac:spMkLst>
            <pc:docMk/>
            <pc:sldMk cId="1122582286" sldId="261"/>
            <ac:spMk id="30" creationId="{60B7752B-728D-4CA3-8923-C4F7F77029E3}"/>
          </ac:spMkLst>
        </pc:spChg>
        <pc:spChg chg="add del">
          <ac:chgData name="Shanysse Alexander" userId="f9c9a50dd1611731" providerId="LiveId" clId="{2BE27680-146A-4634-863C-7CDDCC77EE1B}" dt="2024-04-26T13:35:46.237" v="298" actId="26606"/>
          <ac:spMkLst>
            <pc:docMk/>
            <pc:sldMk cId="1122582286" sldId="261"/>
            <ac:spMk id="31" creationId="{88392DC7-0988-443B-A0D0-E726C7DB622B}"/>
          </ac:spMkLst>
        </pc:spChg>
        <pc:spChg chg="add del">
          <ac:chgData name="Shanysse Alexander" userId="f9c9a50dd1611731" providerId="LiveId" clId="{2BE27680-146A-4634-863C-7CDDCC77EE1B}" dt="2024-04-26T13:35:48.834" v="300" actId="26606"/>
          <ac:spMkLst>
            <pc:docMk/>
            <pc:sldMk cId="1122582286" sldId="261"/>
            <ac:spMk id="34" creationId="{60B7752B-728D-4CA3-8923-C4F7F77029E3}"/>
          </ac:spMkLst>
        </pc:spChg>
        <pc:spChg chg="add del">
          <ac:chgData name="Shanysse Alexander" userId="f9c9a50dd1611731" providerId="LiveId" clId="{2BE27680-146A-4634-863C-7CDDCC77EE1B}" dt="2024-04-26T13:35:48.834" v="300" actId="26606"/>
          <ac:spMkLst>
            <pc:docMk/>
            <pc:sldMk cId="1122582286" sldId="261"/>
            <ac:spMk id="35" creationId="{88392DC7-0988-443B-A0D0-E726C7DB622B}"/>
          </ac:spMkLst>
        </pc:spChg>
        <pc:spChg chg="add del">
          <ac:chgData name="Shanysse Alexander" userId="f9c9a50dd1611731" providerId="LiveId" clId="{2BE27680-146A-4634-863C-7CDDCC77EE1B}" dt="2024-04-26T13:35:56.234" v="302" actId="26606"/>
          <ac:spMkLst>
            <pc:docMk/>
            <pc:sldMk cId="1122582286" sldId="261"/>
            <ac:spMk id="38" creationId="{60B7752B-728D-4CA3-8923-C4F7F77029E3}"/>
          </ac:spMkLst>
        </pc:spChg>
        <pc:spChg chg="add del">
          <ac:chgData name="Shanysse Alexander" userId="f9c9a50dd1611731" providerId="LiveId" clId="{2BE27680-146A-4634-863C-7CDDCC77EE1B}" dt="2024-04-26T13:35:56.234" v="302" actId="26606"/>
          <ac:spMkLst>
            <pc:docMk/>
            <pc:sldMk cId="1122582286" sldId="261"/>
            <ac:spMk id="39" creationId="{AFF323B2-FCDB-4497-8AF0-2F7A3C881B85}"/>
          </ac:spMkLst>
        </pc:spChg>
        <pc:spChg chg="add del">
          <ac:chgData name="Shanysse Alexander" userId="f9c9a50dd1611731" providerId="LiveId" clId="{2BE27680-146A-4634-863C-7CDDCC77EE1B}" dt="2024-04-26T13:36:23.473" v="318" actId="26606"/>
          <ac:spMkLst>
            <pc:docMk/>
            <pc:sldMk cId="1122582286" sldId="261"/>
            <ac:spMk id="58" creationId="{60B7752B-728D-4CA3-8923-C4F7F77029E3}"/>
          </ac:spMkLst>
        </pc:spChg>
        <pc:spChg chg="add del">
          <ac:chgData name="Shanysse Alexander" userId="f9c9a50dd1611731" providerId="LiveId" clId="{2BE27680-146A-4634-863C-7CDDCC77EE1B}" dt="2024-04-26T13:36:26.026" v="320" actId="26606"/>
          <ac:spMkLst>
            <pc:docMk/>
            <pc:sldMk cId="1122582286" sldId="261"/>
            <ac:spMk id="63" creationId="{60B7752B-728D-4CA3-8923-C4F7F77029E3}"/>
          </ac:spMkLst>
        </pc:spChg>
        <pc:spChg chg="add">
          <ac:chgData name="Shanysse Alexander" userId="f9c9a50dd1611731" providerId="LiveId" clId="{2BE27680-146A-4634-863C-7CDDCC77EE1B}" dt="2024-04-26T13:36:26.090" v="321" actId="26606"/>
          <ac:spMkLst>
            <pc:docMk/>
            <pc:sldMk cId="1122582286" sldId="261"/>
            <ac:spMk id="66" creationId="{60B7752B-728D-4CA3-8923-C4F7F77029E3}"/>
          </ac:spMkLst>
        </pc:spChg>
        <pc:spChg chg="add">
          <ac:chgData name="Shanysse Alexander" userId="f9c9a50dd1611731" providerId="LiveId" clId="{2BE27680-146A-4634-863C-7CDDCC77EE1B}" dt="2024-04-26T13:36:26.090" v="321" actId="26606"/>
          <ac:spMkLst>
            <pc:docMk/>
            <pc:sldMk cId="1122582286" sldId="261"/>
            <ac:spMk id="69" creationId="{52D58DC7-20C8-4471-BAA7-B296A2AEC3F6}"/>
          </ac:spMkLst>
        </pc:spChg>
        <pc:spChg chg="add">
          <ac:chgData name="Shanysse Alexander" userId="f9c9a50dd1611731" providerId="LiveId" clId="{2BE27680-146A-4634-863C-7CDDCC77EE1B}" dt="2024-04-26T13:36:26.090" v="321" actId="26606"/>
          <ac:spMkLst>
            <pc:docMk/>
            <pc:sldMk cId="1122582286" sldId="261"/>
            <ac:spMk id="70" creationId="{8E4AABAC-100B-437F-86D3-981412859411}"/>
          </ac:spMkLst>
        </pc:spChg>
        <pc:spChg chg="add">
          <ac:chgData name="Shanysse Alexander" userId="f9c9a50dd1611731" providerId="LiveId" clId="{2BE27680-146A-4634-863C-7CDDCC77EE1B}" dt="2024-04-26T13:36:26.090" v="321" actId="26606"/>
          <ac:spMkLst>
            <pc:docMk/>
            <pc:sldMk cId="1122582286" sldId="261"/>
            <ac:spMk id="71" creationId="{1DFD33E0-4D46-4176-BAE2-6AED15231C59}"/>
          </ac:spMkLst>
        </pc:spChg>
        <pc:spChg chg="add">
          <ac:chgData name="Shanysse Alexander" userId="f9c9a50dd1611731" providerId="LiveId" clId="{2BE27680-146A-4634-863C-7CDDCC77EE1B}" dt="2024-04-26T13:36:26.090" v="321" actId="26606"/>
          <ac:spMkLst>
            <pc:docMk/>
            <pc:sldMk cId="1122582286" sldId="261"/>
            <ac:spMk id="72" creationId="{022B5D87-7689-4E7F-B03A-7F803B5DF799}"/>
          </ac:spMkLst>
        </pc:spChg>
        <pc:grpChg chg="add del">
          <ac:chgData name="Shanysse Alexander" userId="f9c9a50dd1611731" providerId="LiveId" clId="{2BE27680-146A-4634-863C-7CDDCC77EE1B}" dt="2024-04-26T13:35:24.281" v="292" actId="26606"/>
          <ac:grpSpMkLst>
            <pc:docMk/>
            <pc:sldMk cId="1122582286" sldId="261"/>
            <ac:grpSpMk id="13" creationId="{7B7CADF7-83F2-4D18-8E02-975078DBAAB2}"/>
          </ac:grpSpMkLst>
        </pc:grpChg>
        <pc:grpChg chg="add del">
          <ac:chgData name="Shanysse Alexander" userId="f9c9a50dd1611731" providerId="LiveId" clId="{2BE27680-146A-4634-863C-7CDDCC77EE1B}" dt="2024-04-26T13:35:24.281" v="292" actId="26606"/>
          <ac:grpSpMkLst>
            <pc:docMk/>
            <pc:sldMk cId="1122582286" sldId="261"/>
            <ac:grpSpMk id="18" creationId="{F76A531C-147A-4C94-B721-EA95D8E88BB2}"/>
          </ac:grpSpMkLst>
        </pc:grpChg>
        <pc:grpChg chg="add del">
          <ac:chgData name="Shanysse Alexander" userId="f9c9a50dd1611731" providerId="LiveId" clId="{2BE27680-146A-4634-863C-7CDDCC77EE1B}" dt="2024-04-26T13:35:56.234" v="302" actId="26606"/>
          <ac:grpSpMkLst>
            <pc:docMk/>
            <pc:sldMk cId="1122582286" sldId="261"/>
            <ac:grpSpMk id="40" creationId="{7B7CADF7-83F2-4D18-8E02-975078DBAAB2}"/>
          </ac:grpSpMkLst>
        </pc:grpChg>
        <pc:grpChg chg="add del">
          <ac:chgData name="Shanysse Alexander" userId="f9c9a50dd1611731" providerId="LiveId" clId="{2BE27680-146A-4634-863C-7CDDCC77EE1B}" dt="2024-04-26T13:35:56.234" v="302" actId="26606"/>
          <ac:grpSpMkLst>
            <pc:docMk/>
            <pc:sldMk cId="1122582286" sldId="261"/>
            <ac:grpSpMk id="41" creationId="{F76A531C-147A-4C94-B721-EA95D8E88BB2}"/>
          </ac:grpSpMkLst>
        </pc:grpChg>
        <pc:grpChg chg="add del">
          <ac:chgData name="Shanysse Alexander" userId="f9c9a50dd1611731" providerId="LiveId" clId="{2BE27680-146A-4634-863C-7CDDCC77EE1B}" dt="2024-04-26T13:36:23.473" v="318" actId="26606"/>
          <ac:grpSpMkLst>
            <pc:docMk/>
            <pc:sldMk cId="1122582286" sldId="261"/>
            <ac:grpSpMk id="59" creationId="{20205E53-D75C-4F15-A4A3-21DA0826FCE9}"/>
          </ac:grpSpMkLst>
        </pc:grpChg>
        <pc:grpChg chg="add">
          <ac:chgData name="Shanysse Alexander" userId="f9c9a50dd1611731" providerId="LiveId" clId="{2BE27680-146A-4634-863C-7CDDCC77EE1B}" dt="2024-04-26T13:36:26.090" v="321" actId="26606"/>
          <ac:grpSpMkLst>
            <pc:docMk/>
            <pc:sldMk cId="1122582286" sldId="261"/>
            <ac:grpSpMk id="67" creationId="{20205E53-D75C-4F15-A4A3-21DA0826FCE9}"/>
          </ac:grpSpMkLst>
        </pc:grpChg>
        <pc:graphicFrameChg chg="add del">
          <ac:chgData name="Shanysse Alexander" userId="f9c9a50dd1611731" providerId="LiveId" clId="{2BE27680-146A-4634-863C-7CDDCC77EE1B}" dt="2024-04-26T13:35:24.281" v="292" actId="26606"/>
          <ac:graphicFrameMkLst>
            <pc:docMk/>
            <pc:sldMk cId="1122582286" sldId="261"/>
            <ac:graphicFrameMk id="5" creationId="{ABC7F828-199B-D2C1-C873-E8FAAC4FA919}"/>
          </ac:graphicFrameMkLst>
        </pc:graphicFrameChg>
        <pc:graphicFrameChg chg="add del">
          <ac:chgData name="Shanysse Alexander" userId="f9c9a50dd1611731" providerId="LiveId" clId="{2BE27680-146A-4634-863C-7CDDCC77EE1B}" dt="2024-04-26T13:35:29.208" v="294" actId="26606"/>
          <ac:graphicFrameMkLst>
            <pc:docMk/>
            <pc:sldMk cId="1122582286" sldId="261"/>
            <ac:graphicFrameMk id="24" creationId="{56B4F63D-592E-775F-E518-85FBD8D64D49}"/>
          </ac:graphicFrameMkLst>
        </pc:graphicFrameChg>
        <pc:graphicFrameChg chg="add del">
          <ac:chgData name="Shanysse Alexander" userId="f9c9a50dd1611731" providerId="LiveId" clId="{2BE27680-146A-4634-863C-7CDDCC77EE1B}" dt="2024-04-26T13:35:42.074" v="296" actId="26606"/>
          <ac:graphicFrameMkLst>
            <pc:docMk/>
            <pc:sldMk cId="1122582286" sldId="261"/>
            <ac:graphicFrameMk id="28" creationId="{1A70DFB0-92F5-6795-7BF7-AB49B16A4B19}"/>
          </ac:graphicFrameMkLst>
        </pc:graphicFrameChg>
        <pc:graphicFrameChg chg="add del">
          <ac:chgData name="Shanysse Alexander" userId="f9c9a50dd1611731" providerId="LiveId" clId="{2BE27680-146A-4634-863C-7CDDCC77EE1B}" dt="2024-04-26T13:35:46.237" v="298" actId="26606"/>
          <ac:graphicFrameMkLst>
            <pc:docMk/>
            <pc:sldMk cId="1122582286" sldId="261"/>
            <ac:graphicFrameMk id="32" creationId="{A63D6951-86AD-2CA3-907C-4B209B012F6B}"/>
          </ac:graphicFrameMkLst>
        </pc:graphicFrameChg>
        <pc:graphicFrameChg chg="add del">
          <ac:chgData name="Shanysse Alexander" userId="f9c9a50dd1611731" providerId="LiveId" clId="{2BE27680-146A-4634-863C-7CDDCC77EE1B}" dt="2024-04-26T13:35:48.834" v="300" actId="26606"/>
          <ac:graphicFrameMkLst>
            <pc:docMk/>
            <pc:sldMk cId="1122582286" sldId="261"/>
            <ac:graphicFrameMk id="36" creationId="{1A70DFB0-92F5-6795-7BF7-AB49B16A4B19}"/>
          </ac:graphicFrameMkLst>
        </pc:graphicFrameChg>
        <pc:graphicFrameChg chg="add del">
          <ac:chgData name="Shanysse Alexander" userId="f9c9a50dd1611731" providerId="LiveId" clId="{2BE27680-146A-4634-863C-7CDDCC77EE1B}" dt="2024-04-26T13:35:56.234" v="302" actId="26606"/>
          <ac:graphicFrameMkLst>
            <pc:docMk/>
            <pc:sldMk cId="1122582286" sldId="261"/>
            <ac:graphicFrameMk id="42" creationId="{ABC7F828-199B-D2C1-C873-E8FAAC4FA919}"/>
          </ac:graphicFrameMkLst>
        </pc:graphicFrameChg>
        <pc:graphicFrameChg chg="add del">
          <ac:chgData name="Shanysse Alexander" userId="f9c9a50dd1611731" providerId="LiveId" clId="{2BE27680-146A-4634-863C-7CDDCC77EE1B}" dt="2024-04-26T13:35:58.142" v="304" actId="26606"/>
          <ac:graphicFrameMkLst>
            <pc:docMk/>
            <pc:sldMk cId="1122582286" sldId="261"/>
            <ac:graphicFrameMk id="44" creationId="{E22C08C0-DD24-FF0F-6843-EE989C68BA9F}"/>
          </ac:graphicFrameMkLst>
        </pc:graphicFrameChg>
        <pc:graphicFrameChg chg="add del">
          <ac:chgData name="Shanysse Alexander" userId="f9c9a50dd1611731" providerId="LiveId" clId="{2BE27680-146A-4634-863C-7CDDCC77EE1B}" dt="2024-04-26T13:36:00.724" v="306" actId="26606"/>
          <ac:graphicFrameMkLst>
            <pc:docMk/>
            <pc:sldMk cId="1122582286" sldId="261"/>
            <ac:graphicFrameMk id="46" creationId="{41953A11-62CB-18BD-CC7C-02F7F015DE6F}"/>
          </ac:graphicFrameMkLst>
        </pc:graphicFrameChg>
        <pc:graphicFrameChg chg="add del">
          <ac:chgData name="Shanysse Alexander" userId="f9c9a50dd1611731" providerId="LiveId" clId="{2BE27680-146A-4634-863C-7CDDCC77EE1B}" dt="2024-04-26T13:36:04.468" v="308" actId="26606"/>
          <ac:graphicFrameMkLst>
            <pc:docMk/>
            <pc:sldMk cId="1122582286" sldId="261"/>
            <ac:graphicFrameMk id="48" creationId="{039D5DEC-7FA6-37FA-424D-8FBB072C8626}"/>
          </ac:graphicFrameMkLst>
        </pc:graphicFrameChg>
        <pc:graphicFrameChg chg="add del">
          <ac:chgData name="Shanysse Alexander" userId="f9c9a50dd1611731" providerId="LiveId" clId="{2BE27680-146A-4634-863C-7CDDCC77EE1B}" dt="2024-04-26T13:36:08.129" v="310" actId="26606"/>
          <ac:graphicFrameMkLst>
            <pc:docMk/>
            <pc:sldMk cId="1122582286" sldId="261"/>
            <ac:graphicFrameMk id="50" creationId="{D2FBB14A-4C9F-0E5B-2B93-CC07F8E6FE4E}"/>
          </ac:graphicFrameMkLst>
        </pc:graphicFrameChg>
        <pc:graphicFrameChg chg="add del">
          <ac:chgData name="Shanysse Alexander" userId="f9c9a50dd1611731" providerId="LiveId" clId="{2BE27680-146A-4634-863C-7CDDCC77EE1B}" dt="2024-04-26T13:36:10.451" v="312" actId="26606"/>
          <ac:graphicFrameMkLst>
            <pc:docMk/>
            <pc:sldMk cId="1122582286" sldId="261"/>
            <ac:graphicFrameMk id="52" creationId="{E22C08C0-DD24-FF0F-6843-EE989C68BA9F}"/>
          </ac:graphicFrameMkLst>
        </pc:graphicFrameChg>
        <pc:graphicFrameChg chg="add del">
          <ac:chgData name="Shanysse Alexander" userId="f9c9a50dd1611731" providerId="LiveId" clId="{2BE27680-146A-4634-863C-7CDDCC77EE1B}" dt="2024-04-26T13:36:12.638" v="314" actId="26606"/>
          <ac:graphicFrameMkLst>
            <pc:docMk/>
            <pc:sldMk cId="1122582286" sldId="261"/>
            <ac:graphicFrameMk id="54" creationId="{41953A11-62CB-18BD-CC7C-02F7F015DE6F}"/>
          </ac:graphicFrameMkLst>
        </pc:graphicFrameChg>
        <pc:graphicFrameChg chg="add del">
          <ac:chgData name="Shanysse Alexander" userId="f9c9a50dd1611731" providerId="LiveId" clId="{2BE27680-146A-4634-863C-7CDDCC77EE1B}" dt="2024-04-26T13:36:20.559" v="316" actId="26606"/>
          <ac:graphicFrameMkLst>
            <pc:docMk/>
            <pc:sldMk cId="1122582286" sldId="261"/>
            <ac:graphicFrameMk id="56" creationId="{039D5DEC-7FA6-37FA-424D-8FBB072C8626}"/>
          </ac:graphicFrameMkLst>
        </pc:graphicFrameChg>
        <pc:graphicFrameChg chg="add del">
          <ac:chgData name="Shanysse Alexander" userId="f9c9a50dd1611731" providerId="LiveId" clId="{2BE27680-146A-4634-863C-7CDDCC77EE1B}" dt="2024-04-26T13:36:23.473" v="318" actId="26606"/>
          <ac:graphicFrameMkLst>
            <pc:docMk/>
            <pc:sldMk cId="1122582286" sldId="261"/>
            <ac:graphicFrameMk id="61" creationId="{9CAB1059-5539-38E5-C69B-CEB31B860D28}"/>
          </ac:graphicFrameMkLst>
        </pc:graphicFrameChg>
        <pc:graphicFrameChg chg="add del">
          <ac:chgData name="Shanysse Alexander" userId="f9c9a50dd1611731" providerId="LiveId" clId="{2BE27680-146A-4634-863C-7CDDCC77EE1B}" dt="2024-04-26T13:36:26.026" v="320" actId="26606"/>
          <ac:graphicFrameMkLst>
            <pc:docMk/>
            <pc:sldMk cId="1122582286" sldId="261"/>
            <ac:graphicFrameMk id="64" creationId="{84DEE01C-A2FE-878E-C04A-B56B3D49AB78}"/>
          </ac:graphicFrameMkLst>
        </pc:graphicFrameChg>
        <pc:graphicFrameChg chg="add">
          <ac:chgData name="Shanysse Alexander" userId="f9c9a50dd1611731" providerId="LiveId" clId="{2BE27680-146A-4634-863C-7CDDCC77EE1B}" dt="2024-04-26T13:36:26.090" v="321" actId="26606"/>
          <ac:graphicFrameMkLst>
            <pc:docMk/>
            <pc:sldMk cId="1122582286" sldId="261"/>
            <ac:graphicFrameMk id="73" creationId="{9CAB1059-5539-38E5-C69B-CEB31B860D28}"/>
          </ac:graphicFrameMkLst>
        </pc:graphicFrameChg>
      </pc:sldChg>
      <pc:sldChg chg="addSp delSp modSp mod setBg">
        <pc:chgData name="Shanysse Alexander" userId="f9c9a50dd1611731" providerId="LiveId" clId="{2BE27680-146A-4634-863C-7CDDCC77EE1B}" dt="2024-04-27T15:17:02.232" v="450"/>
        <pc:sldMkLst>
          <pc:docMk/>
          <pc:sldMk cId="2701121189" sldId="262"/>
        </pc:sldMkLst>
        <pc:spChg chg="mod">
          <ac:chgData name="Shanysse Alexander" userId="f9c9a50dd1611731" providerId="LiveId" clId="{2BE27680-146A-4634-863C-7CDDCC77EE1B}" dt="2024-04-26T13:37:33.985" v="332" actId="26606"/>
          <ac:spMkLst>
            <pc:docMk/>
            <pc:sldMk cId="2701121189" sldId="262"/>
            <ac:spMk id="2" creationId="{C565F96B-72A6-52C0-E159-EC04200DF33D}"/>
          </ac:spMkLst>
        </pc:spChg>
        <pc:spChg chg="add del mod">
          <ac:chgData name="Shanysse Alexander" userId="f9c9a50dd1611731" providerId="LiveId" clId="{2BE27680-146A-4634-863C-7CDDCC77EE1B}" dt="2024-04-26T13:37:33.985" v="332" actId="26606"/>
          <ac:spMkLst>
            <pc:docMk/>
            <pc:sldMk cId="2701121189" sldId="262"/>
            <ac:spMk id="3" creationId="{7171BBC6-8951-5D34-DAD6-4DC81FF6CF4A}"/>
          </ac:spMkLst>
        </pc:spChg>
        <pc:spChg chg="add del">
          <ac:chgData name="Shanysse Alexander" userId="f9c9a50dd1611731" providerId="LiveId" clId="{2BE27680-146A-4634-863C-7CDDCC77EE1B}" dt="2024-04-26T13:37:20.326" v="323" actId="26606"/>
          <ac:spMkLst>
            <pc:docMk/>
            <pc:sldMk cId="2701121189" sldId="262"/>
            <ac:spMk id="9" creationId="{60B7752B-728D-4CA3-8923-C4F7F77029E3}"/>
          </ac:spMkLst>
        </pc:spChg>
        <pc:spChg chg="add del">
          <ac:chgData name="Shanysse Alexander" userId="f9c9a50dd1611731" providerId="LiveId" clId="{2BE27680-146A-4634-863C-7CDDCC77EE1B}" dt="2024-04-26T13:37:26.380" v="325" actId="26606"/>
          <ac:spMkLst>
            <pc:docMk/>
            <pc:sldMk cId="2701121189" sldId="262"/>
            <ac:spMk id="11" creationId="{429899A3-416E-4DB5-846D-023526052013}"/>
          </ac:spMkLst>
        </pc:spChg>
        <pc:spChg chg="add del">
          <ac:chgData name="Shanysse Alexander" userId="f9c9a50dd1611731" providerId="LiveId" clId="{2BE27680-146A-4634-863C-7CDDCC77EE1B}" dt="2024-04-26T13:37:26.380" v="325" actId="26606"/>
          <ac:spMkLst>
            <pc:docMk/>
            <pc:sldMk cId="2701121189" sldId="262"/>
            <ac:spMk id="12" creationId="{60B7752B-728D-4CA3-8923-C4F7F77029E3}"/>
          </ac:spMkLst>
        </pc:spChg>
        <pc:spChg chg="add del">
          <ac:chgData name="Shanysse Alexander" userId="f9c9a50dd1611731" providerId="LiveId" clId="{2BE27680-146A-4634-863C-7CDDCC77EE1B}" dt="2024-04-26T13:37:28.302" v="327" actId="26606"/>
          <ac:spMkLst>
            <pc:docMk/>
            <pc:sldMk cId="2701121189" sldId="262"/>
            <ac:spMk id="15" creationId="{52D58DC7-20C8-4471-BAA7-B296A2AEC3F6}"/>
          </ac:spMkLst>
        </pc:spChg>
        <pc:spChg chg="add del">
          <ac:chgData name="Shanysse Alexander" userId="f9c9a50dd1611731" providerId="LiveId" clId="{2BE27680-146A-4634-863C-7CDDCC77EE1B}" dt="2024-04-26T13:37:28.302" v="327" actId="26606"/>
          <ac:spMkLst>
            <pc:docMk/>
            <pc:sldMk cId="2701121189" sldId="262"/>
            <ac:spMk id="16" creationId="{60B7752B-728D-4CA3-8923-C4F7F77029E3}"/>
          </ac:spMkLst>
        </pc:spChg>
        <pc:spChg chg="add del">
          <ac:chgData name="Shanysse Alexander" userId="f9c9a50dd1611731" providerId="LiveId" clId="{2BE27680-146A-4634-863C-7CDDCC77EE1B}" dt="2024-04-26T13:37:28.302" v="327" actId="26606"/>
          <ac:spMkLst>
            <pc:docMk/>
            <pc:sldMk cId="2701121189" sldId="262"/>
            <ac:spMk id="17" creationId="{8E4AABAC-100B-437F-86D3-981412859411}"/>
          </ac:spMkLst>
        </pc:spChg>
        <pc:spChg chg="add del">
          <ac:chgData name="Shanysse Alexander" userId="f9c9a50dd1611731" providerId="LiveId" clId="{2BE27680-146A-4634-863C-7CDDCC77EE1B}" dt="2024-04-26T13:37:28.302" v="327" actId="26606"/>
          <ac:spMkLst>
            <pc:docMk/>
            <pc:sldMk cId="2701121189" sldId="262"/>
            <ac:spMk id="19" creationId="{1DFD33E0-4D46-4176-BAE2-6AED15231C59}"/>
          </ac:spMkLst>
        </pc:spChg>
        <pc:spChg chg="add del">
          <ac:chgData name="Shanysse Alexander" userId="f9c9a50dd1611731" providerId="LiveId" clId="{2BE27680-146A-4634-863C-7CDDCC77EE1B}" dt="2024-04-26T13:37:28.302" v="327" actId="26606"/>
          <ac:spMkLst>
            <pc:docMk/>
            <pc:sldMk cId="2701121189" sldId="262"/>
            <ac:spMk id="21" creationId="{022B5D87-7689-4E7F-B03A-7F803B5DF799}"/>
          </ac:spMkLst>
        </pc:spChg>
        <pc:spChg chg="add del">
          <ac:chgData name="Shanysse Alexander" userId="f9c9a50dd1611731" providerId="LiveId" clId="{2BE27680-146A-4634-863C-7CDDCC77EE1B}" dt="2024-04-26T13:37:29.661" v="329" actId="26606"/>
          <ac:spMkLst>
            <pc:docMk/>
            <pc:sldMk cId="2701121189" sldId="262"/>
            <ac:spMk id="25" creationId="{60B7752B-728D-4CA3-8923-C4F7F77029E3}"/>
          </ac:spMkLst>
        </pc:spChg>
        <pc:spChg chg="add del">
          <ac:chgData name="Shanysse Alexander" userId="f9c9a50dd1611731" providerId="LiveId" clId="{2BE27680-146A-4634-863C-7CDDCC77EE1B}" dt="2024-04-26T13:37:29.661" v="329" actId="26606"/>
          <ac:spMkLst>
            <pc:docMk/>
            <pc:sldMk cId="2701121189" sldId="262"/>
            <ac:spMk id="29" creationId="{52D58DC7-20C8-4471-BAA7-B296A2AEC3F6}"/>
          </ac:spMkLst>
        </pc:spChg>
        <pc:spChg chg="add del">
          <ac:chgData name="Shanysse Alexander" userId="f9c9a50dd1611731" providerId="LiveId" clId="{2BE27680-146A-4634-863C-7CDDCC77EE1B}" dt="2024-04-26T13:37:29.661" v="329" actId="26606"/>
          <ac:spMkLst>
            <pc:docMk/>
            <pc:sldMk cId="2701121189" sldId="262"/>
            <ac:spMk id="30" creationId="{8E4AABAC-100B-437F-86D3-981412859411}"/>
          </ac:spMkLst>
        </pc:spChg>
        <pc:spChg chg="add del">
          <ac:chgData name="Shanysse Alexander" userId="f9c9a50dd1611731" providerId="LiveId" clId="{2BE27680-146A-4634-863C-7CDDCC77EE1B}" dt="2024-04-26T13:37:29.661" v="329" actId="26606"/>
          <ac:spMkLst>
            <pc:docMk/>
            <pc:sldMk cId="2701121189" sldId="262"/>
            <ac:spMk id="31" creationId="{1DFD33E0-4D46-4176-BAE2-6AED15231C59}"/>
          </ac:spMkLst>
        </pc:spChg>
        <pc:spChg chg="add del">
          <ac:chgData name="Shanysse Alexander" userId="f9c9a50dd1611731" providerId="LiveId" clId="{2BE27680-146A-4634-863C-7CDDCC77EE1B}" dt="2024-04-26T13:37:29.661" v="329" actId="26606"/>
          <ac:spMkLst>
            <pc:docMk/>
            <pc:sldMk cId="2701121189" sldId="262"/>
            <ac:spMk id="32" creationId="{022B5D87-7689-4E7F-B03A-7F803B5DF799}"/>
          </ac:spMkLst>
        </pc:spChg>
        <pc:spChg chg="add del">
          <ac:chgData name="Shanysse Alexander" userId="f9c9a50dd1611731" providerId="LiveId" clId="{2BE27680-146A-4634-863C-7CDDCC77EE1B}" dt="2024-04-26T13:37:33.938" v="331" actId="26606"/>
          <ac:spMkLst>
            <pc:docMk/>
            <pc:sldMk cId="2701121189" sldId="262"/>
            <ac:spMk id="35" creationId="{60B7752B-728D-4CA3-8923-C4F7F77029E3}"/>
          </ac:spMkLst>
        </pc:spChg>
        <pc:spChg chg="add del">
          <ac:chgData name="Shanysse Alexander" userId="f9c9a50dd1611731" providerId="LiveId" clId="{2BE27680-146A-4634-863C-7CDDCC77EE1B}" dt="2024-04-26T13:37:33.938" v="331" actId="26606"/>
          <ac:spMkLst>
            <pc:docMk/>
            <pc:sldMk cId="2701121189" sldId="262"/>
            <ac:spMk id="36" creationId="{88392DC7-0988-443B-A0D0-E726C7DB622B}"/>
          </ac:spMkLst>
        </pc:spChg>
        <pc:spChg chg="add">
          <ac:chgData name="Shanysse Alexander" userId="f9c9a50dd1611731" providerId="LiveId" clId="{2BE27680-146A-4634-863C-7CDDCC77EE1B}" dt="2024-04-26T13:37:33.985" v="332" actId="26606"/>
          <ac:spMkLst>
            <pc:docMk/>
            <pc:sldMk cId="2701121189" sldId="262"/>
            <ac:spMk id="39" creationId="{60B7752B-728D-4CA3-8923-C4F7F77029E3}"/>
          </ac:spMkLst>
        </pc:spChg>
        <pc:grpChg chg="add del">
          <ac:chgData name="Shanysse Alexander" userId="f9c9a50dd1611731" providerId="LiveId" clId="{2BE27680-146A-4634-863C-7CDDCC77EE1B}" dt="2024-04-26T13:37:28.302" v="327" actId="26606"/>
          <ac:grpSpMkLst>
            <pc:docMk/>
            <pc:sldMk cId="2701121189" sldId="262"/>
            <ac:grpSpMk id="18" creationId="{20205E53-D75C-4F15-A4A3-21DA0826FCE9}"/>
          </ac:grpSpMkLst>
        </pc:grpChg>
        <pc:grpChg chg="add del">
          <ac:chgData name="Shanysse Alexander" userId="f9c9a50dd1611731" providerId="LiveId" clId="{2BE27680-146A-4634-863C-7CDDCC77EE1B}" dt="2024-04-26T13:37:29.661" v="329" actId="26606"/>
          <ac:grpSpMkLst>
            <pc:docMk/>
            <pc:sldMk cId="2701121189" sldId="262"/>
            <ac:grpSpMk id="26" creationId="{20205E53-D75C-4F15-A4A3-21DA0826FCE9}"/>
          </ac:grpSpMkLst>
        </pc:grpChg>
        <pc:graphicFrameChg chg="add del">
          <ac:chgData name="Shanysse Alexander" userId="f9c9a50dd1611731" providerId="LiveId" clId="{2BE27680-146A-4634-863C-7CDDCC77EE1B}" dt="2024-04-26T13:37:20.326" v="323" actId="26606"/>
          <ac:graphicFrameMkLst>
            <pc:docMk/>
            <pc:sldMk cId="2701121189" sldId="262"/>
            <ac:graphicFrameMk id="5" creationId="{AECEEBA8-0723-7167-99C4-7FF19C2CFD99}"/>
          </ac:graphicFrameMkLst>
        </pc:graphicFrameChg>
        <pc:graphicFrameChg chg="add del">
          <ac:chgData name="Shanysse Alexander" userId="f9c9a50dd1611731" providerId="LiveId" clId="{2BE27680-146A-4634-863C-7CDDCC77EE1B}" dt="2024-04-26T13:37:26.380" v="325" actId="26606"/>
          <ac:graphicFrameMkLst>
            <pc:docMk/>
            <pc:sldMk cId="2701121189" sldId="262"/>
            <ac:graphicFrameMk id="13" creationId="{D71524E8-4030-3BA6-F53D-1EEB5F51A6D3}"/>
          </ac:graphicFrameMkLst>
        </pc:graphicFrameChg>
        <pc:graphicFrameChg chg="add del">
          <ac:chgData name="Shanysse Alexander" userId="f9c9a50dd1611731" providerId="LiveId" clId="{2BE27680-146A-4634-863C-7CDDCC77EE1B}" dt="2024-04-26T13:37:28.302" v="327" actId="26606"/>
          <ac:graphicFrameMkLst>
            <pc:docMk/>
            <pc:sldMk cId="2701121189" sldId="262"/>
            <ac:graphicFrameMk id="23" creationId="{581CB7CC-ED81-FFB5-B941-C9031B0D3233}"/>
          </ac:graphicFrameMkLst>
        </pc:graphicFrameChg>
        <pc:graphicFrameChg chg="add del">
          <ac:chgData name="Shanysse Alexander" userId="f9c9a50dd1611731" providerId="LiveId" clId="{2BE27680-146A-4634-863C-7CDDCC77EE1B}" dt="2024-04-26T13:37:29.661" v="329" actId="26606"/>
          <ac:graphicFrameMkLst>
            <pc:docMk/>
            <pc:sldMk cId="2701121189" sldId="262"/>
            <ac:graphicFrameMk id="33" creationId="{0D67A24A-5544-95C3-8232-C14668D49D3D}"/>
          </ac:graphicFrameMkLst>
        </pc:graphicFrameChg>
        <pc:graphicFrameChg chg="add del">
          <ac:chgData name="Shanysse Alexander" userId="f9c9a50dd1611731" providerId="LiveId" clId="{2BE27680-146A-4634-863C-7CDDCC77EE1B}" dt="2024-04-26T13:37:33.938" v="331" actId="26606"/>
          <ac:graphicFrameMkLst>
            <pc:docMk/>
            <pc:sldMk cId="2701121189" sldId="262"/>
            <ac:graphicFrameMk id="37" creationId="{C8521E8A-28A1-1ED2-4922-2128E0AD8807}"/>
          </ac:graphicFrameMkLst>
        </pc:graphicFrameChg>
        <pc:graphicFrameChg chg="add mod">
          <ac:chgData name="Shanysse Alexander" userId="f9c9a50dd1611731" providerId="LiveId" clId="{2BE27680-146A-4634-863C-7CDDCC77EE1B}" dt="2024-04-26T13:37:43.758" v="333"/>
          <ac:graphicFrameMkLst>
            <pc:docMk/>
            <pc:sldMk cId="2701121189" sldId="262"/>
            <ac:graphicFrameMk id="40" creationId="{AECEEBA8-0723-7167-99C4-7FF19C2CFD99}"/>
          </ac:graphicFrameMkLst>
        </pc:graphicFrameChg>
      </pc:sldChg>
      <pc:sldChg chg="addSp delSp modSp mod setBg">
        <pc:chgData name="Shanysse Alexander" userId="f9c9a50dd1611731" providerId="LiveId" clId="{2BE27680-146A-4634-863C-7CDDCC77EE1B}" dt="2024-04-27T15:17:02.232" v="450"/>
        <pc:sldMkLst>
          <pc:docMk/>
          <pc:sldMk cId="3515722698" sldId="263"/>
        </pc:sldMkLst>
        <pc:spChg chg="mod">
          <ac:chgData name="Shanysse Alexander" userId="f9c9a50dd1611731" providerId="LiveId" clId="{2BE27680-146A-4634-863C-7CDDCC77EE1B}" dt="2024-04-26T13:38:20.117" v="336" actId="26606"/>
          <ac:spMkLst>
            <pc:docMk/>
            <pc:sldMk cId="3515722698" sldId="263"/>
            <ac:spMk id="2" creationId="{3A5142D6-2F25-D440-FD3A-C0BA11B4E3C1}"/>
          </ac:spMkLst>
        </pc:spChg>
        <pc:spChg chg="add del mod">
          <ac:chgData name="Shanysse Alexander" userId="f9c9a50dd1611731" providerId="LiveId" clId="{2BE27680-146A-4634-863C-7CDDCC77EE1B}" dt="2024-04-26T13:38:20.117" v="336" actId="26606"/>
          <ac:spMkLst>
            <pc:docMk/>
            <pc:sldMk cId="3515722698" sldId="263"/>
            <ac:spMk id="3" creationId="{7F783C33-EEC8-EBE2-3961-5307AFCE718F}"/>
          </ac:spMkLst>
        </pc:spChg>
        <pc:spChg chg="add del">
          <ac:chgData name="Shanysse Alexander" userId="f9c9a50dd1611731" providerId="LiveId" clId="{2BE27680-146A-4634-863C-7CDDCC77EE1B}" dt="2024-04-26T13:38:20.054" v="335" actId="26606"/>
          <ac:spMkLst>
            <pc:docMk/>
            <pc:sldMk cId="3515722698" sldId="263"/>
            <ac:spMk id="9" creationId="{60B7752B-728D-4CA3-8923-C4F7F77029E3}"/>
          </ac:spMkLst>
        </pc:spChg>
        <pc:spChg chg="add del">
          <ac:chgData name="Shanysse Alexander" userId="f9c9a50dd1611731" providerId="LiveId" clId="{2BE27680-146A-4634-863C-7CDDCC77EE1B}" dt="2024-04-26T13:38:20.054" v="335" actId="26606"/>
          <ac:spMkLst>
            <pc:docMk/>
            <pc:sldMk cId="3515722698" sldId="263"/>
            <ac:spMk id="11" creationId="{429899A3-416E-4DB5-846D-023526052013}"/>
          </ac:spMkLst>
        </pc:spChg>
        <pc:spChg chg="add">
          <ac:chgData name="Shanysse Alexander" userId="f9c9a50dd1611731" providerId="LiveId" clId="{2BE27680-146A-4634-863C-7CDDCC77EE1B}" dt="2024-04-26T13:38:20.117" v="336" actId="26606"/>
          <ac:spMkLst>
            <pc:docMk/>
            <pc:sldMk cId="3515722698" sldId="263"/>
            <ac:spMk id="13" creationId="{60B7752B-728D-4CA3-8923-C4F7F77029E3}"/>
          </ac:spMkLst>
        </pc:spChg>
        <pc:spChg chg="add">
          <ac:chgData name="Shanysse Alexander" userId="f9c9a50dd1611731" providerId="LiveId" clId="{2BE27680-146A-4634-863C-7CDDCC77EE1B}" dt="2024-04-26T13:38:20.117" v="336" actId="26606"/>
          <ac:spMkLst>
            <pc:docMk/>
            <pc:sldMk cId="3515722698" sldId="263"/>
            <ac:spMk id="14" creationId="{429899A3-416E-4DB5-846D-023526052013}"/>
          </ac:spMkLst>
        </pc:spChg>
        <pc:graphicFrameChg chg="add del">
          <ac:chgData name="Shanysse Alexander" userId="f9c9a50dd1611731" providerId="LiveId" clId="{2BE27680-146A-4634-863C-7CDDCC77EE1B}" dt="2024-04-26T13:38:20.054" v="335" actId="26606"/>
          <ac:graphicFrameMkLst>
            <pc:docMk/>
            <pc:sldMk cId="3515722698" sldId="263"/>
            <ac:graphicFrameMk id="5" creationId="{90C36961-9EFB-0A4B-9DCC-E166FCDCC9F2}"/>
          </ac:graphicFrameMkLst>
        </pc:graphicFrameChg>
        <pc:graphicFrameChg chg="add">
          <ac:chgData name="Shanysse Alexander" userId="f9c9a50dd1611731" providerId="LiveId" clId="{2BE27680-146A-4634-863C-7CDDCC77EE1B}" dt="2024-04-26T13:38:20.117" v="336" actId="26606"/>
          <ac:graphicFrameMkLst>
            <pc:docMk/>
            <pc:sldMk cId="3515722698" sldId="263"/>
            <ac:graphicFrameMk id="15" creationId="{BA247059-3686-7D98-8FCA-63D84E26E37F}"/>
          </ac:graphicFrameMkLst>
        </pc:graphicFrameChg>
      </pc:sldChg>
      <pc:sldChg chg="addSp delSp modSp mod setBg">
        <pc:chgData name="Shanysse Alexander" userId="f9c9a50dd1611731" providerId="LiveId" clId="{2BE27680-146A-4634-863C-7CDDCC77EE1B}" dt="2024-04-27T15:17:02.232" v="450"/>
        <pc:sldMkLst>
          <pc:docMk/>
          <pc:sldMk cId="2366610670" sldId="264"/>
        </pc:sldMkLst>
        <pc:spChg chg="mod">
          <ac:chgData name="Shanysse Alexander" userId="f9c9a50dd1611731" providerId="LiveId" clId="{2BE27680-146A-4634-863C-7CDDCC77EE1B}" dt="2024-04-26T13:38:31.184" v="337" actId="26606"/>
          <ac:spMkLst>
            <pc:docMk/>
            <pc:sldMk cId="2366610670" sldId="264"/>
            <ac:spMk id="2" creationId="{48B5E816-48AC-BCA0-8068-58849C15295D}"/>
          </ac:spMkLst>
        </pc:spChg>
        <pc:spChg chg="del mod">
          <ac:chgData name="Shanysse Alexander" userId="f9c9a50dd1611731" providerId="LiveId" clId="{2BE27680-146A-4634-863C-7CDDCC77EE1B}" dt="2024-04-26T13:38:31.184" v="337" actId="26606"/>
          <ac:spMkLst>
            <pc:docMk/>
            <pc:sldMk cId="2366610670" sldId="264"/>
            <ac:spMk id="3" creationId="{904758DB-E298-5FE1-4CF2-E9E9ACA0086C}"/>
          </ac:spMkLst>
        </pc:spChg>
        <pc:spChg chg="add">
          <ac:chgData name="Shanysse Alexander" userId="f9c9a50dd1611731" providerId="LiveId" clId="{2BE27680-146A-4634-863C-7CDDCC77EE1B}" dt="2024-04-26T13:38:31.184" v="337" actId="26606"/>
          <ac:spMkLst>
            <pc:docMk/>
            <pc:sldMk cId="2366610670" sldId="264"/>
            <ac:spMk id="9" creationId="{60B7752B-728D-4CA3-8923-C4F7F77029E3}"/>
          </ac:spMkLst>
        </pc:spChg>
        <pc:spChg chg="add">
          <ac:chgData name="Shanysse Alexander" userId="f9c9a50dd1611731" providerId="LiveId" clId="{2BE27680-146A-4634-863C-7CDDCC77EE1B}" dt="2024-04-26T13:38:31.184" v="337" actId="26606"/>
          <ac:spMkLst>
            <pc:docMk/>
            <pc:sldMk cId="2366610670" sldId="264"/>
            <ac:spMk id="11" creationId="{429899A3-416E-4DB5-846D-023526052013}"/>
          </ac:spMkLst>
        </pc:spChg>
        <pc:graphicFrameChg chg="add">
          <ac:chgData name="Shanysse Alexander" userId="f9c9a50dd1611731" providerId="LiveId" clId="{2BE27680-146A-4634-863C-7CDDCC77EE1B}" dt="2024-04-26T13:38:31.184" v="337" actId="26606"/>
          <ac:graphicFrameMkLst>
            <pc:docMk/>
            <pc:sldMk cId="2366610670" sldId="264"/>
            <ac:graphicFrameMk id="5" creationId="{5ADD45F4-80E6-751D-A678-D7C7474B51BF}"/>
          </ac:graphicFrameMkLst>
        </pc:graphicFrameChg>
      </pc:sldChg>
      <pc:sldChg chg="modSp mod">
        <pc:chgData name="Shanysse Alexander" userId="f9c9a50dd1611731" providerId="LiveId" clId="{2BE27680-146A-4634-863C-7CDDCC77EE1B}" dt="2024-04-26T13:54:17.383" v="408" actId="20577"/>
        <pc:sldMkLst>
          <pc:docMk/>
          <pc:sldMk cId="1182602624" sldId="265"/>
        </pc:sldMkLst>
        <pc:spChg chg="mod">
          <ac:chgData name="Shanysse Alexander" userId="f9c9a50dd1611731" providerId="LiveId" clId="{2BE27680-146A-4634-863C-7CDDCC77EE1B}" dt="2024-04-26T13:07:01.036" v="166" actId="20577"/>
          <ac:spMkLst>
            <pc:docMk/>
            <pc:sldMk cId="1182602624" sldId="265"/>
            <ac:spMk id="2" creationId="{1BBCCC63-A98B-77B7-A092-54AD1361BE5D}"/>
          </ac:spMkLst>
        </pc:spChg>
        <pc:spChg chg="mod">
          <ac:chgData name="Shanysse Alexander" userId="f9c9a50dd1611731" providerId="LiveId" clId="{2BE27680-146A-4634-863C-7CDDCC77EE1B}" dt="2024-04-26T13:54:17.383" v="408" actId="20577"/>
          <ac:spMkLst>
            <pc:docMk/>
            <pc:sldMk cId="1182602624" sldId="265"/>
            <ac:spMk id="3" creationId="{398B44E4-8103-DCA5-AFA6-6E5E8CC80A1D}"/>
          </ac:spMkLst>
        </pc:spChg>
      </pc:sldChg>
      <pc:sldChg chg="addSp delSp modSp mod ord">
        <pc:chgData name="Shanysse Alexander" userId="f9c9a50dd1611731" providerId="LiveId" clId="{2BE27680-146A-4634-863C-7CDDCC77EE1B}" dt="2024-04-26T13:21:55.575" v="229"/>
        <pc:sldMkLst>
          <pc:docMk/>
          <pc:sldMk cId="3837864134" sldId="266"/>
        </pc:sldMkLst>
        <pc:spChg chg="mod">
          <ac:chgData name="Shanysse Alexander" userId="f9c9a50dd1611731" providerId="LiveId" clId="{2BE27680-146A-4634-863C-7CDDCC77EE1B}" dt="2024-04-26T13:18:06.026" v="216" actId="20577"/>
          <ac:spMkLst>
            <pc:docMk/>
            <pc:sldMk cId="3837864134" sldId="266"/>
            <ac:spMk id="2" creationId="{23338376-AEDC-9AE8-E9BF-067077E264E0}"/>
          </ac:spMkLst>
        </pc:spChg>
        <pc:spChg chg="del">
          <ac:chgData name="Shanysse Alexander" userId="f9c9a50dd1611731" providerId="LiveId" clId="{2BE27680-146A-4634-863C-7CDDCC77EE1B}" dt="2024-04-26T13:18:58.541" v="217" actId="931"/>
          <ac:spMkLst>
            <pc:docMk/>
            <pc:sldMk cId="3837864134" sldId="266"/>
            <ac:spMk id="3" creationId="{597BA99B-D0E8-53EE-686A-8A407657093F}"/>
          </ac:spMkLst>
        </pc:spChg>
        <pc:picChg chg="add mod modCrop">
          <ac:chgData name="Shanysse Alexander" userId="f9c9a50dd1611731" providerId="LiveId" clId="{2BE27680-146A-4634-863C-7CDDCC77EE1B}" dt="2024-04-26T13:19:37.231" v="225" actId="1076"/>
          <ac:picMkLst>
            <pc:docMk/>
            <pc:sldMk cId="3837864134" sldId="266"/>
            <ac:picMk id="5" creationId="{D805A402-B838-6EA3-B06C-06DA1A56F554}"/>
          </ac:picMkLst>
        </pc:picChg>
      </pc:sldChg>
      <pc:sldChg chg="addSp delSp modSp mod ord">
        <pc:chgData name="Shanysse Alexander" userId="f9c9a50dd1611731" providerId="LiveId" clId="{2BE27680-146A-4634-863C-7CDDCC77EE1B}" dt="2024-04-26T13:25:57.778" v="242" actId="1076"/>
        <pc:sldMkLst>
          <pc:docMk/>
          <pc:sldMk cId="92227053" sldId="267"/>
        </pc:sldMkLst>
        <pc:spChg chg="mod">
          <ac:chgData name="Shanysse Alexander" userId="f9c9a50dd1611731" providerId="LiveId" clId="{2BE27680-146A-4634-863C-7CDDCC77EE1B}" dt="2024-04-26T13:23:39.751" v="239" actId="20577"/>
          <ac:spMkLst>
            <pc:docMk/>
            <pc:sldMk cId="92227053" sldId="267"/>
            <ac:spMk id="2" creationId="{FCB72D90-AE47-0235-B804-FA4FBBDC1A68}"/>
          </ac:spMkLst>
        </pc:spChg>
        <pc:spChg chg="del">
          <ac:chgData name="Shanysse Alexander" userId="f9c9a50dd1611731" providerId="LiveId" clId="{2BE27680-146A-4634-863C-7CDDCC77EE1B}" dt="2024-04-26T13:25:51.476" v="240"/>
          <ac:spMkLst>
            <pc:docMk/>
            <pc:sldMk cId="92227053" sldId="267"/>
            <ac:spMk id="3" creationId="{EDCDC6EA-5600-6C09-D64C-845440AB955C}"/>
          </ac:spMkLst>
        </pc:spChg>
        <pc:picChg chg="add mod">
          <ac:chgData name="Shanysse Alexander" userId="f9c9a50dd1611731" providerId="LiveId" clId="{2BE27680-146A-4634-863C-7CDDCC77EE1B}" dt="2024-04-26T13:25:57.778" v="242" actId="1076"/>
          <ac:picMkLst>
            <pc:docMk/>
            <pc:sldMk cId="92227053" sldId="267"/>
            <ac:picMk id="4" creationId="{A7A77F88-D53A-876A-396C-709764A90D7D}"/>
          </ac:picMkLst>
        </pc:picChg>
      </pc:sldChg>
      <pc:sldChg chg="addSp delSp modSp mod ord">
        <pc:chgData name="Shanysse Alexander" userId="f9c9a50dd1611731" providerId="LiveId" clId="{2BE27680-146A-4634-863C-7CDDCC77EE1B}" dt="2024-04-26T13:16:50.672" v="207" actId="1076"/>
        <pc:sldMkLst>
          <pc:docMk/>
          <pc:sldMk cId="3125187067" sldId="268"/>
        </pc:sldMkLst>
        <pc:spChg chg="mod">
          <ac:chgData name="Shanysse Alexander" userId="f9c9a50dd1611731" providerId="LiveId" clId="{2BE27680-146A-4634-863C-7CDDCC77EE1B}" dt="2024-04-26T13:15:05.152" v="193" actId="20577"/>
          <ac:spMkLst>
            <pc:docMk/>
            <pc:sldMk cId="3125187067" sldId="268"/>
            <ac:spMk id="2" creationId="{6503D1F6-8F90-E07B-126F-388741797071}"/>
          </ac:spMkLst>
        </pc:spChg>
        <pc:spChg chg="del mod">
          <ac:chgData name="Shanysse Alexander" userId="f9c9a50dd1611731" providerId="LiveId" clId="{2BE27680-146A-4634-863C-7CDDCC77EE1B}" dt="2024-04-26T13:15:54.184" v="197" actId="931"/>
          <ac:spMkLst>
            <pc:docMk/>
            <pc:sldMk cId="3125187067" sldId="268"/>
            <ac:spMk id="3" creationId="{C79E5C60-D329-E6BB-EAC4-06A870DD355B}"/>
          </ac:spMkLst>
        </pc:spChg>
        <pc:picChg chg="add mod modCrop">
          <ac:chgData name="Shanysse Alexander" userId="f9c9a50dd1611731" providerId="LiveId" clId="{2BE27680-146A-4634-863C-7CDDCC77EE1B}" dt="2024-04-26T13:16:50.672" v="207" actId="1076"/>
          <ac:picMkLst>
            <pc:docMk/>
            <pc:sldMk cId="3125187067" sldId="268"/>
            <ac:picMk id="5" creationId="{5A32D6D6-3961-3886-3195-E2B2EEC795C6}"/>
          </ac:picMkLst>
        </pc:picChg>
      </pc:sldChg>
      <pc:sldChg chg="addSp delSp modSp mod ord">
        <pc:chgData name="Shanysse Alexander" userId="f9c9a50dd1611731" providerId="LiveId" clId="{2BE27680-146A-4634-863C-7CDDCC77EE1B}" dt="2024-04-26T13:30:04.559" v="262" actId="1076"/>
        <pc:sldMkLst>
          <pc:docMk/>
          <pc:sldMk cId="881650811" sldId="269"/>
        </pc:sldMkLst>
        <pc:spChg chg="mod">
          <ac:chgData name="Shanysse Alexander" userId="f9c9a50dd1611731" providerId="LiveId" clId="{2BE27680-146A-4634-863C-7CDDCC77EE1B}" dt="2024-04-26T13:27:15.816" v="252" actId="20577"/>
          <ac:spMkLst>
            <pc:docMk/>
            <pc:sldMk cId="881650811" sldId="269"/>
            <ac:spMk id="2" creationId="{4695AEE9-3860-0D9A-80EC-A323C9A66265}"/>
          </ac:spMkLst>
        </pc:spChg>
        <pc:spChg chg="del">
          <ac:chgData name="Shanysse Alexander" userId="f9c9a50dd1611731" providerId="LiveId" clId="{2BE27680-146A-4634-863C-7CDDCC77EE1B}" dt="2024-04-26T13:29:10.940" v="253" actId="22"/>
          <ac:spMkLst>
            <pc:docMk/>
            <pc:sldMk cId="881650811" sldId="269"/>
            <ac:spMk id="3" creationId="{1D4B025D-64DF-4C67-8651-D33DDB3F45ED}"/>
          </ac:spMkLst>
        </pc:spChg>
        <pc:picChg chg="add mod ord">
          <ac:chgData name="Shanysse Alexander" userId="f9c9a50dd1611731" providerId="LiveId" clId="{2BE27680-146A-4634-863C-7CDDCC77EE1B}" dt="2024-04-26T13:29:18.972" v="257" actId="1076"/>
          <ac:picMkLst>
            <pc:docMk/>
            <pc:sldMk cId="881650811" sldId="269"/>
            <ac:picMk id="5" creationId="{724863A7-DFF9-8F69-128E-3B4A4009171B}"/>
          </ac:picMkLst>
        </pc:picChg>
        <pc:picChg chg="add mod">
          <ac:chgData name="Shanysse Alexander" userId="f9c9a50dd1611731" providerId="LiveId" clId="{2BE27680-146A-4634-863C-7CDDCC77EE1B}" dt="2024-04-26T13:30:04.559" v="262" actId="1076"/>
          <ac:picMkLst>
            <pc:docMk/>
            <pc:sldMk cId="881650811" sldId="269"/>
            <ac:picMk id="7" creationId="{CFA2CAD1-087A-AE33-3AF3-FCE298AAB42C}"/>
          </ac:picMkLst>
        </pc:picChg>
      </pc:sldChg>
      <pc:sldChg chg="modSp mod">
        <pc:chgData name="Shanysse Alexander" userId="f9c9a50dd1611731" providerId="LiveId" clId="{2BE27680-146A-4634-863C-7CDDCC77EE1B}" dt="2024-04-26T13:34:00.594" v="288" actId="1076"/>
        <pc:sldMkLst>
          <pc:docMk/>
          <pc:sldMk cId="1167876632" sldId="270"/>
        </pc:sldMkLst>
        <pc:spChg chg="mod">
          <ac:chgData name="Shanysse Alexander" userId="f9c9a50dd1611731" providerId="LiveId" clId="{2BE27680-146A-4634-863C-7CDDCC77EE1B}" dt="2024-04-26T13:33:17.035" v="282" actId="20577"/>
          <ac:spMkLst>
            <pc:docMk/>
            <pc:sldMk cId="1167876632" sldId="270"/>
            <ac:spMk id="2" creationId="{1068681B-B848-8EAB-63E8-0489D03916CF}"/>
          </ac:spMkLst>
        </pc:spChg>
        <pc:spChg chg="mod">
          <ac:chgData name="Shanysse Alexander" userId="f9c9a50dd1611731" providerId="LiveId" clId="{2BE27680-146A-4634-863C-7CDDCC77EE1B}" dt="2024-04-26T13:34:00.594" v="288" actId="1076"/>
          <ac:spMkLst>
            <pc:docMk/>
            <pc:sldMk cId="1167876632" sldId="270"/>
            <ac:spMk id="3" creationId="{F23489AD-F37A-3553-4E4A-9955E0C75E2B}"/>
          </ac:spMkLst>
        </pc:spChg>
      </pc:sldChg>
      <pc:sldChg chg="del">
        <pc:chgData name="Shanysse Alexander" userId="f9c9a50dd1611731" providerId="LiveId" clId="{2BE27680-146A-4634-863C-7CDDCC77EE1B}" dt="2024-04-26T13:32:29.899" v="266" actId="2696"/>
        <pc:sldMkLst>
          <pc:docMk/>
          <pc:sldMk cId="4267128611" sldId="271"/>
        </pc:sldMkLst>
      </pc:sldChg>
      <pc:sldMasterChg chg="setBg modSldLayout">
        <pc:chgData name="Shanysse Alexander" userId="f9c9a50dd1611731" providerId="LiveId" clId="{2BE27680-146A-4634-863C-7CDDCC77EE1B}" dt="2024-04-27T15:21:03.061" v="465"/>
        <pc:sldMasterMkLst>
          <pc:docMk/>
          <pc:sldMasterMk cId="2627347515" sldId="2147483725"/>
        </pc:sldMasterMkLst>
        <pc:sldLayoutChg chg="setBg">
          <pc:chgData name="Shanysse Alexander" userId="f9c9a50dd1611731" providerId="LiveId" clId="{2BE27680-146A-4634-863C-7CDDCC77EE1B}" dt="2024-04-27T15:21:03.061" v="465"/>
          <pc:sldLayoutMkLst>
            <pc:docMk/>
            <pc:sldMasterMk cId="2627347515" sldId="2147483725"/>
            <pc:sldLayoutMk cId="1285428991" sldId="2147483714"/>
          </pc:sldLayoutMkLst>
        </pc:sldLayoutChg>
        <pc:sldLayoutChg chg="setBg">
          <pc:chgData name="Shanysse Alexander" userId="f9c9a50dd1611731" providerId="LiveId" clId="{2BE27680-146A-4634-863C-7CDDCC77EE1B}" dt="2024-04-27T15:21:03.061" v="465"/>
          <pc:sldLayoutMkLst>
            <pc:docMk/>
            <pc:sldMasterMk cId="2627347515" sldId="2147483725"/>
            <pc:sldLayoutMk cId="722100967" sldId="2147483715"/>
          </pc:sldLayoutMkLst>
        </pc:sldLayoutChg>
        <pc:sldLayoutChg chg="setBg">
          <pc:chgData name="Shanysse Alexander" userId="f9c9a50dd1611731" providerId="LiveId" clId="{2BE27680-146A-4634-863C-7CDDCC77EE1B}" dt="2024-04-27T15:21:03.061" v="465"/>
          <pc:sldLayoutMkLst>
            <pc:docMk/>
            <pc:sldMasterMk cId="2627347515" sldId="2147483725"/>
            <pc:sldLayoutMk cId="742366370" sldId="2147483716"/>
          </pc:sldLayoutMkLst>
        </pc:sldLayoutChg>
        <pc:sldLayoutChg chg="setBg">
          <pc:chgData name="Shanysse Alexander" userId="f9c9a50dd1611731" providerId="LiveId" clId="{2BE27680-146A-4634-863C-7CDDCC77EE1B}" dt="2024-04-27T15:21:03.061" v="465"/>
          <pc:sldLayoutMkLst>
            <pc:docMk/>
            <pc:sldMasterMk cId="2627347515" sldId="2147483725"/>
            <pc:sldLayoutMk cId="3827576515" sldId="2147483717"/>
          </pc:sldLayoutMkLst>
        </pc:sldLayoutChg>
        <pc:sldLayoutChg chg="setBg">
          <pc:chgData name="Shanysse Alexander" userId="f9c9a50dd1611731" providerId="LiveId" clId="{2BE27680-146A-4634-863C-7CDDCC77EE1B}" dt="2024-04-27T15:21:03.061" v="465"/>
          <pc:sldLayoutMkLst>
            <pc:docMk/>
            <pc:sldMasterMk cId="2627347515" sldId="2147483725"/>
            <pc:sldLayoutMk cId="554354101" sldId="2147483718"/>
          </pc:sldLayoutMkLst>
        </pc:sldLayoutChg>
        <pc:sldLayoutChg chg="setBg">
          <pc:chgData name="Shanysse Alexander" userId="f9c9a50dd1611731" providerId="LiveId" clId="{2BE27680-146A-4634-863C-7CDDCC77EE1B}" dt="2024-04-27T15:21:03.061" v="465"/>
          <pc:sldLayoutMkLst>
            <pc:docMk/>
            <pc:sldMasterMk cId="2627347515" sldId="2147483725"/>
            <pc:sldLayoutMk cId="769450834" sldId="2147483719"/>
          </pc:sldLayoutMkLst>
        </pc:sldLayoutChg>
        <pc:sldLayoutChg chg="setBg">
          <pc:chgData name="Shanysse Alexander" userId="f9c9a50dd1611731" providerId="LiveId" clId="{2BE27680-146A-4634-863C-7CDDCC77EE1B}" dt="2024-04-27T15:21:03.061" v="465"/>
          <pc:sldLayoutMkLst>
            <pc:docMk/>
            <pc:sldMasterMk cId="2627347515" sldId="2147483725"/>
            <pc:sldLayoutMk cId="1949967587" sldId="2147483720"/>
          </pc:sldLayoutMkLst>
        </pc:sldLayoutChg>
        <pc:sldLayoutChg chg="setBg">
          <pc:chgData name="Shanysse Alexander" userId="f9c9a50dd1611731" providerId="LiveId" clId="{2BE27680-146A-4634-863C-7CDDCC77EE1B}" dt="2024-04-27T15:21:03.061" v="465"/>
          <pc:sldLayoutMkLst>
            <pc:docMk/>
            <pc:sldMasterMk cId="2627347515" sldId="2147483725"/>
            <pc:sldLayoutMk cId="4135753585" sldId="2147483721"/>
          </pc:sldLayoutMkLst>
        </pc:sldLayoutChg>
        <pc:sldLayoutChg chg="setBg">
          <pc:chgData name="Shanysse Alexander" userId="f9c9a50dd1611731" providerId="LiveId" clId="{2BE27680-146A-4634-863C-7CDDCC77EE1B}" dt="2024-04-27T15:21:03.061" v="465"/>
          <pc:sldLayoutMkLst>
            <pc:docMk/>
            <pc:sldMasterMk cId="2627347515" sldId="2147483725"/>
            <pc:sldLayoutMk cId="435471273" sldId="2147483722"/>
          </pc:sldLayoutMkLst>
        </pc:sldLayoutChg>
        <pc:sldLayoutChg chg="setBg">
          <pc:chgData name="Shanysse Alexander" userId="f9c9a50dd1611731" providerId="LiveId" clId="{2BE27680-146A-4634-863C-7CDDCC77EE1B}" dt="2024-04-27T15:21:03.061" v="465"/>
          <pc:sldLayoutMkLst>
            <pc:docMk/>
            <pc:sldMasterMk cId="2627347515" sldId="2147483725"/>
            <pc:sldLayoutMk cId="4029191836" sldId="2147483723"/>
          </pc:sldLayoutMkLst>
        </pc:sldLayoutChg>
        <pc:sldLayoutChg chg="setBg">
          <pc:chgData name="Shanysse Alexander" userId="f9c9a50dd1611731" providerId="LiveId" clId="{2BE27680-146A-4634-863C-7CDDCC77EE1B}" dt="2024-04-27T15:21:03.061" v="465"/>
          <pc:sldLayoutMkLst>
            <pc:docMk/>
            <pc:sldMasterMk cId="2627347515" sldId="2147483725"/>
            <pc:sldLayoutMk cId="4071557150" sldId="2147483724"/>
          </pc:sldLayoutMkLst>
        </pc:sldLayoutChg>
      </pc:sldMasterChg>
    </pc:docChg>
  </pc:docChgLst>
  <pc:docChgLst>
    <pc:chgData name="Guest User" providerId="Windows Live" clId="Web-{E98A7048-BD64-474C-8198-05CE3FB5D447}"/>
    <pc:docChg chg="modSld">
      <pc:chgData name="Guest User" userId="" providerId="Windows Live" clId="Web-{E98A7048-BD64-474C-8198-05CE3FB5D447}" dt="2024-04-27T00:08:15.141" v="31" actId="14100"/>
      <pc:docMkLst>
        <pc:docMk/>
      </pc:docMkLst>
      <pc:sldChg chg="modSp">
        <pc:chgData name="Guest User" userId="" providerId="Windows Live" clId="Web-{E98A7048-BD64-474C-8198-05CE3FB5D447}" dt="2024-04-26T23:58:24.420" v="5" actId="20577"/>
        <pc:sldMkLst>
          <pc:docMk/>
          <pc:sldMk cId="3677746308" sldId="257"/>
        </pc:sldMkLst>
        <pc:spChg chg="mod">
          <ac:chgData name="Guest User" userId="" providerId="Windows Live" clId="Web-{E98A7048-BD64-474C-8198-05CE3FB5D447}" dt="2024-04-26T23:58:24.420" v="5" actId="20577"/>
          <ac:spMkLst>
            <pc:docMk/>
            <pc:sldMk cId="3677746308" sldId="257"/>
            <ac:spMk id="3" creationId="{8F4D5BA7-2D51-5315-DFE3-357AD855DCCD}"/>
          </ac:spMkLst>
        </pc:spChg>
      </pc:sldChg>
      <pc:sldChg chg="addSp modSp">
        <pc:chgData name="Guest User" userId="" providerId="Windows Live" clId="Web-{E98A7048-BD64-474C-8198-05CE3FB5D447}" dt="2024-04-27T00:08:15.141" v="31" actId="14100"/>
        <pc:sldMkLst>
          <pc:docMk/>
          <pc:sldMk cId="2184019549" sldId="260"/>
        </pc:sldMkLst>
        <pc:spChg chg="mod">
          <ac:chgData name="Guest User" userId="" providerId="Windows Live" clId="Web-{E98A7048-BD64-474C-8198-05CE3FB5D447}" dt="2024-04-27T00:07:48.154" v="22" actId="20577"/>
          <ac:spMkLst>
            <pc:docMk/>
            <pc:sldMk cId="2184019549" sldId="260"/>
            <ac:spMk id="3" creationId="{7AA63EB3-F85B-4090-F33D-0E1A2755B96C}"/>
          </ac:spMkLst>
        </pc:spChg>
        <pc:picChg chg="add mod">
          <ac:chgData name="Guest User" userId="" providerId="Windows Live" clId="Web-{E98A7048-BD64-474C-8198-05CE3FB5D447}" dt="2024-04-27T00:08:02.280" v="27" actId="14100"/>
          <ac:picMkLst>
            <pc:docMk/>
            <pc:sldMk cId="2184019549" sldId="260"/>
            <ac:picMk id="4" creationId="{3C4D1160-62C3-708D-909E-DC3B9B3DFA2A}"/>
          </ac:picMkLst>
        </pc:picChg>
        <pc:picChg chg="add mod">
          <ac:chgData name="Guest User" userId="" providerId="Windows Live" clId="Web-{E98A7048-BD64-474C-8198-05CE3FB5D447}" dt="2024-04-27T00:08:15.141" v="31" actId="14100"/>
          <ac:picMkLst>
            <pc:docMk/>
            <pc:sldMk cId="2184019549" sldId="260"/>
            <ac:picMk id="5" creationId="{C6582D97-18D6-A38F-AADB-F6EB502C74ED}"/>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8BA8E3-3145-4F36-988D-8BA94D0F061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E378FCC-6444-438C-93FB-375A534E537D}">
      <dgm:prSet/>
      <dgm:spPr/>
      <dgm:t>
        <a:bodyPr/>
        <a:lstStyle/>
        <a:p>
          <a:pPr>
            <a:lnSpc>
              <a:spcPct val="100000"/>
            </a:lnSpc>
          </a:pPr>
          <a:r>
            <a:rPr lang="en-US"/>
            <a:t>- Zero-day vulnerabilities pose a significant threat to new software, hardware, and firmware, as their existence remains unknown until product release, leaving them susceptible to exploitation.</a:t>
          </a:r>
        </a:p>
      </dgm:t>
    </dgm:pt>
    <dgm:pt modelId="{B942E84F-79DD-42CB-8F46-73E38E69CFD6}" type="parTrans" cxnId="{A8AE3BB4-6AEA-4AF1-B52C-B93997B51D12}">
      <dgm:prSet/>
      <dgm:spPr/>
      <dgm:t>
        <a:bodyPr/>
        <a:lstStyle/>
        <a:p>
          <a:endParaRPr lang="en-US"/>
        </a:p>
      </dgm:t>
    </dgm:pt>
    <dgm:pt modelId="{3A8C2200-55AF-4891-A175-BAFEF4402EFB}" type="sibTrans" cxnId="{A8AE3BB4-6AEA-4AF1-B52C-B93997B51D12}">
      <dgm:prSet/>
      <dgm:spPr/>
      <dgm:t>
        <a:bodyPr/>
        <a:lstStyle/>
        <a:p>
          <a:endParaRPr lang="en-US"/>
        </a:p>
      </dgm:t>
    </dgm:pt>
    <dgm:pt modelId="{EAF64757-DE2C-4614-B96D-8F71AA68DFCB}">
      <dgm:prSet/>
      <dgm:spPr/>
      <dgm:t>
        <a:bodyPr/>
        <a:lstStyle/>
        <a:p>
          <a:pPr>
            <a:lnSpc>
              <a:spcPct val="100000"/>
            </a:lnSpc>
          </a:pPr>
          <a:r>
            <a:rPr lang="en-US"/>
            <a:t>- Leveraging AI in vulnerability detection can enhance product security by preemptively identifying and addressing vulnerabilities before release, facilitating smoother product launches.</a:t>
          </a:r>
        </a:p>
      </dgm:t>
    </dgm:pt>
    <dgm:pt modelId="{B90E5F21-6F41-4C20-AB6C-C207FFE4EDCC}" type="parTrans" cxnId="{C5A95118-8C7C-44FE-B34C-28C31DF13D0D}">
      <dgm:prSet/>
      <dgm:spPr/>
      <dgm:t>
        <a:bodyPr/>
        <a:lstStyle/>
        <a:p>
          <a:endParaRPr lang="en-US"/>
        </a:p>
      </dgm:t>
    </dgm:pt>
    <dgm:pt modelId="{5B7BFB87-9F62-49EC-99F1-9A74A65DF6AD}" type="sibTrans" cxnId="{C5A95118-8C7C-44FE-B34C-28C31DF13D0D}">
      <dgm:prSet/>
      <dgm:spPr/>
      <dgm:t>
        <a:bodyPr/>
        <a:lstStyle/>
        <a:p>
          <a:endParaRPr lang="en-US"/>
        </a:p>
      </dgm:t>
    </dgm:pt>
    <dgm:pt modelId="{6E1C6183-9C18-4293-AF27-B9DF0EE4DD7E}">
      <dgm:prSet/>
      <dgm:spPr/>
      <dgm:t>
        <a:bodyPr/>
        <a:lstStyle/>
        <a:p>
          <a:pPr>
            <a:lnSpc>
              <a:spcPct val="100000"/>
            </a:lnSpc>
          </a:pPr>
          <a:r>
            <a:rPr lang="en-US"/>
            <a:t>- With the increasing prevalence of zero-day attacks, organizations must prioritize investment in AI-driven security solutions, incident response plans, and regular security assessments to safeguard their products and systems, maintain client trust, and foster a culture of security awareness among employees.</a:t>
          </a:r>
        </a:p>
      </dgm:t>
    </dgm:pt>
    <dgm:pt modelId="{55676AFD-40DC-46C6-8200-1F3D1AFFA57F}" type="parTrans" cxnId="{87F58646-F817-4CF6-B8E5-B31AC7428E2E}">
      <dgm:prSet/>
      <dgm:spPr/>
      <dgm:t>
        <a:bodyPr/>
        <a:lstStyle/>
        <a:p>
          <a:endParaRPr lang="en-US"/>
        </a:p>
      </dgm:t>
    </dgm:pt>
    <dgm:pt modelId="{8BB15720-A7CE-429F-A607-773AABE73C5D}" type="sibTrans" cxnId="{87F58646-F817-4CF6-B8E5-B31AC7428E2E}">
      <dgm:prSet/>
      <dgm:spPr/>
      <dgm:t>
        <a:bodyPr/>
        <a:lstStyle/>
        <a:p>
          <a:endParaRPr lang="en-US"/>
        </a:p>
      </dgm:t>
    </dgm:pt>
    <dgm:pt modelId="{C9406204-9940-45F3-B4AA-A8BDEA7AC654}" type="pres">
      <dgm:prSet presAssocID="{388BA8E3-3145-4F36-988D-8BA94D0F0611}" presName="vert0" presStyleCnt="0">
        <dgm:presLayoutVars>
          <dgm:dir/>
          <dgm:animOne val="branch"/>
          <dgm:animLvl val="lvl"/>
        </dgm:presLayoutVars>
      </dgm:prSet>
      <dgm:spPr/>
    </dgm:pt>
    <dgm:pt modelId="{457DC652-FA3E-4DF4-9981-34B7EC3B807A}" type="pres">
      <dgm:prSet presAssocID="{2E378FCC-6444-438C-93FB-375A534E537D}" presName="thickLine" presStyleLbl="alignNode1" presStyleIdx="0" presStyleCnt="3"/>
      <dgm:spPr/>
    </dgm:pt>
    <dgm:pt modelId="{61D64B7E-CFFD-440E-93F1-DAEFA8AF2C46}" type="pres">
      <dgm:prSet presAssocID="{2E378FCC-6444-438C-93FB-375A534E537D}" presName="horz1" presStyleCnt="0"/>
      <dgm:spPr/>
    </dgm:pt>
    <dgm:pt modelId="{8FB5AF3D-9C95-4C10-86F6-94E1E5F213E6}" type="pres">
      <dgm:prSet presAssocID="{2E378FCC-6444-438C-93FB-375A534E537D}" presName="tx1" presStyleLbl="revTx" presStyleIdx="0" presStyleCnt="3"/>
      <dgm:spPr/>
    </dgm:pt>
    <dgm:pt modelId="{0AF134C8-2DD9-4598-A2AE-C0F2BA1C801B}" type="pres">
      <dgm:prSet presAssocID="{2E378FCC-6444-438C-93FB-375A534E537D}" presName="vert1" presStyleCnt="0"/>
      <dgm:spPr/>
    </dgm:pt>
    <dgm:pt modelId="{EB7D0144-FB6A-46EA-88D2-03C271261EF2}" type="pres">
      <dgm:prSet presAssocID="{EAF64757-DE2C-4614-B96D-8F71AA68DFCB}" presName="thickLine" presStyleLbl="alignNode1" presStyleIdx="1" presStyleCnt="3"/>
      <dgm:spPr/>
    </dgm:pt>
    <dgm:pt modelId="{CF4443D1-CBB1-40C1-B3E1-4368CEF17ECC}" type="pres">
      <dgm:prSet presAssocID="{EAF64757-DE2C-4614-B96D-8F71AA68DFCB}" presName="horz1" presStyleCnt="0"/>
      <dgm:spPr/>
    </dgm:pt>
    <dgm:pt modelId="{E0298F14-AA06-40DD-BC18-EEA847034DE4}" type="pres">
      <dgm:prSet presAssocID="{EAF64757-DE2C-4614-B96D-8F71AA68DFCB}" presName="tx1" presStyleLbl="revTx" presStyleIdx="1" presStyleCnt="3"/>
      <dgm:spPr/>
    </dgm:pt>
    <dgm:pt modelId="{8B7F2055-D5B8-43C3-98FC-715894D86937}" type="pres">
      <dgm:prSet presAssocID="{EAF64757-DE2C-4614-B96D-8F71AA68DFCB}" presName="vert1" presStyleCnt="0"/>
      <dgm:spPr/>
    </dgm:pt>
    <dgm:pt modelId="{6F2660EC-BD26-400E-A64C-441F06CA07D5}" type="pres">
      <dgm:prSet presAssocID="{6E1C6183-9C18-4293-AF27-B9DF0EE4DD7E}" presName="thickLine" presStyleLbl="alignNode1" presStyleIdx="2" presStyleCnt="3"/>
      <dgm:spPr/>
    </dgm:pt>
    <dgm:pt modelId="{A09AAF2A-AB15-4E93-8181-7CA4BCEDEB55}" type="pres">
      <dgm:prSet presAssocID="{6E1C6183-9C18-4293-AF27-B9DF0EE4DD7E}" presName="horz1" presStyleCnt="0"/>
      <dgm:spPr/>
    </dgm:pt>
    <dgm:pt modelId="{9AC58716-52E8-4127-A6AF-B47B5E1E8F9F}" type="pres">
      <dgm:prSet presAssocID="{6E1C6183-9C18-4293-AF27-B9DF0EE4DD7E}" presName="tx1" presStyleLbl="revTx" presStyleIdx="2" presStyleCnt="3"/>
      <dgm:spPr/>
    </dgm:pt>
    <dgm:pt modelId="{04AA71A4-C2C9-4995-B36D-BA727F0F0843}" type="pres">
      <dgm:prSet presAssocID="{6E1C6183-9C18-4293-AF27-B9DF0EE4DD7E}" presName="vert1" presStyleCnt="0"/>
      <dgm:spPr/>
    </dgm:pt>
  </dgm:ptLst>
  <dgm:cxnLst>
    <dgm:cxn modelId="{C5A95118-8C7C-44FE-B34C-28C31DF13D0D}" srcId="{388BA8E3-3145-4F36-988D-8BA94D0F0611}" destId="{EAF64757-DE2C-4614-B96D-8F71AA68DFCB}" srcOrd="1" destOrd="0" parTransId="{B90E5F21-6F41-4C20-AB6C-C207FFE4EDCC}" sibTransId="{5B7BFB87-9F62-49EC-99F1-9A74A65DF6AD}"/>
    <dgm:cxn modelId="{62E02064-FC2A-4B86-84A6-A7BCD9EE4E3E}" type="presOf" srcId="{6E1C6183-9C18-4293-AF27-B9DF0EE4DD7E}" destId="{9AC58716-52E8-4127-A6AF-B47B5E1E8F9F}" srcOrd="0" destOrd="0" presId="urn:microsoft.com/office/officeart/2008/layout/LinedList"/>
    <dgm:cxn modelId="{87F58646-F817-4CF6-B8E5-B31AC7428E2E}" srcId="{388BA8E3-3145-4F36-988D-8BA94D0F0611}" destId="{6E1C6183-9C18-4293-AF27-B9DF0EE4DD7E}" srcOrd="2" destOrd="0" parTransId="{55676AFD-40DC-46C6-8200-1F3D1AFFA57F}" sibTransId="{8BB15720-A7CE-429F-A607-773AABE73C5D}"/>
    <dgm:cxn modelId="{4949A0B2-3C1E-4AB9-AB09-E6D76501911D}" type="presOf" srcId="{2E378FCC-6444-438C-93FB-375A534E537D}" destId="{8FB5AF3D-9C95-4C10-86F6-94E1E5F213E6}" srcOrd="0" destOrd="0" presId="urn:microsoft.com/office/officeart/2008/layout/LinedList"/>
    <dgm:cxn modelId="{A8AE3BB4-6AEA-4AF1-B52C-B93997B51D12}" srcId="{388BA8E3-3145-4F36-988D-8BA94D0F0611}" destId="{2E378FCC-6444-438C-93FB-375A534E537D}" srcOrd="0" destOrd="0" parTransId="{B942E84F-79DD-42CB-8F46-73E38E69CFD6}" sibTransId="{3A8C2200-55AF-4891-A175-BAFEF4402EFB}"/>
    <dgm:cxn modelId="{1E50F5B4-B372-422E-B820-6706E7EF0702}" type="presOf" srcId="{388BA8E3-3145-4F36-988D-8BA94D0F0611}" destId="{C9406204-9940-45F3-B4AA-A8BDEA7AC654}" srcOrd="0" destOrd="0" presId="urn:microsoft.com/office/officeart/2008/layout/LinedList"/>
    <dgm:cxn modelId="{A0E9F4C4-8AA5-4FA0-9E6C-E604332D629C}" type="presOf" srcId="{EAF64757-DE2C-4614-B96D-8F71AA68DFCB}" destId="{E0298F14-AA06-40DD-BC18-EEA847034DE4}" srcOrd="0" destOrd="0" presId="urn:microsoft.com/office/officeart/2008/layout/LinedList"/>
    <dgm:cxn modelId="{3F46537A-60DF-40C8-9F64-50DD015852C3}" type="presParOf" srcId="{C9406204-9940-45F3-B4AA-A8BDEA7AC654}" destId="{457DC652-FA3E-4DF4-9981-34B7EC3B807A}" srcOrd="0" destOrd="0" presId="urn:microsoft.com/office/officeart/2008/layout/LinedList"/>
    <dgm:cxn modelId="{C43D55E6-973F-41D5-9AC3-A74FAF7FCBB6}" type="presParOf" srcId="{C9406204-9940-45F3-B4AA-A8BDEA7AC654}" destId="{61D64B7E-CFFD-440E-93F1-DAEFA8AF2C46}" srcOrd="1" destOrd="0" presId="urn:microsoft.com/office/officeart/2008/layout/LinedList"/>
    <dgm:cxn modelId="{31242579-2906-4D11-B43A-F2EA22A41422}" type="presParOf" srcId="{61D64B7E-CFFD-440E-93F1-DAEFA8AF2C46}" destId="{8FB5AF3D-9C95-4C10-86F6-94E1E5F213E6}" srcOrd="0" destOrd="0" presId="urn:microsoft.com/office/officeart/2008/layout/LinedList"/>
    <dgm:cxn modelId="{B73E94F3-96CB-4D58-B01A-6467AB264267}" type="presParOf" srcId="{61D64B7E-CFFD-440E-93F1-DAEFA8AF2C46}" destId="{0AF134C8-2DD9-4598-A2AE-C0F2BA1C801B}" srcOrd="1" destOrd="0" presId="urn:microsoft.com/office/officeart/2008/layout/LinedList"/>
    <dgm:cxn modelId="{E24B0CE4-55A2-4D8E-9B6C-206F2D489BE2}" type="presParOf" srcId="{C9406204-9940-45F3-B4AA-A8BDEA7AC654}" destId="{EB7D0144-FB6A-46EA-88D2-03C271261EF2}" srcOrd="2" destOrd="0" presId="urn:microsoft.com/office/officeart/2008/layout/LinedList"/>
    <dgm:cxn modelId="{05C0552E-92A6-401F-9600-3E8C6AD6FEA0}" type="presParOf" srcId="{C9406204-9940-45F3-B4AA-A8BDEA7AC654}" destId="{CF4443D1-CBB1-40C1-B3E1-4368CEF17ECC}" srcOrd="3" destOrd="0" presId="urn:microsoft.com/office/officeart/2008/layout/LinedList"/>
    <dgm:cxn modelId="{42ED8D46-6F18-4478-9231-FCD9B21C2B60}" type="presParOf" srcId="{CF4443D1-CBB1-40C1-B3E1-4368CEF17ECC}" destId="{E0298F14-AA06-40DD-BC18-EEA847034DE4}" srcOrd="0" destOrd="0" presId="urn:microsoft.com/office/officeart/2008/layout/LinedList"/>
    <dgm:cxn modelId="{7145F267-005F-49DD-8559-E33494FDD6E7}" type="presParOf" srcId="{CF4443D1-CBB1-40C1-B3E1-4368CEF17ECC}" destId="{8B7F2055-D5B8-43C3-98FC-715894D86937}" srcOrd="1" destOrd="0" presId="urn:microsoft.com/office/officeart/2008/layout/LinedList"/>
    <dgm:cxn modelId="{CA898B94-67F4-4A16-92B4-49E8EEA9CEF2}" type="presParOf" srcId="{C9406204-9940-45F3-B4AA-A8BDEA7AC654}" destId="{6F2660EC-BD26-400E-A64C-441F06CA07D5}" srcOrd="4" destOrd="0" presId="urn:microsoft.com/office/officeart/2008/layout/LinedList"/>
    <dgm:cxn modelId="{F2CBB718-159C-49B9-9D62-6BEFD32155D7}" type="presParOf" srcId="{C9406204-9940-45F3-B4AA-A8BDEA7AC654}" destId="{A09AAF2A-AB15-4E93-8181-7CA4BCEDEB55}" srcOrd="5" destOrd="0" presId="urn:microsoft.com/office/officeart/2008/layout/LinedList"/>
    <dgm:cxn modelId="{B41808CD-43E2-475B-BBE6-E6CC0B523155}" type="presParOf" srcId="{A09AAF2A-AB15-4E93-8181-7CA4BCEDEB55}" destId="{9AC58716-52E8-4127-A6AF-B47B5E1E8F9F}" srcOrd="0" destOrd="0" presId="urn:microsoft.com/office/officeart/2008/layout/LinedList"/>
    <dgm:cxn modelId="{422EBEE5-B08D-4A9F-A33D-FD5E744D76F7}" type="presParOf" srcId="{A09AAF2A-AB15-4E93-8181-7CA4BCEDEB55}" destId="{04AA71A4-C2C9-4995-B36D-BA727F0F08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07CAC0-85CF-4A73-B07A-F0F6C3EA882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208214-E71D-4F16-8423-D90A8CE87995}">
      <dgm:prSet/>
      <dgm:spPr/>
      <dgm:t>
        <a:bodyPr/>
        <a:lstStyle/>
        <a:p>
          <a:pPr>
            <a:lnSpc>
              <a:spcPct val="100000"/>
            </a:lnSpc>
          </a:pPr>
          <a:r>
            <a:rPr lang="en-US"/>
            <a:t>- The study assesses various machine and deep learning classifiers grouped into four categories, including Conventional Machine Learners and Simple Neural Networks with different layer configurations and epoch values.</a:t>
          </a:r>
        </a:p>
      </dgm:t>
    </dgm:pt>
    <dgm:pt modelId="{5B9CF664-8B73-4525-BD73-1A1479543E28}" type="parTrans" cxnId="{49646ECF-C13D-4527-B4CE-E1731E8699B8}">
      <dgm:prSet/>
      <dgm:spPr/>
      <dgm:t>
        <a:bodyPr/>
        <a:lstStyle/>
        <a:p>
          <a:endParaRPr lang="en-US"/>
        </a:p>
      </dgm:t>
    </dgm:pt>
    <dgm:pt modelId="{CE9DC707-ED9C-42ED-AD8C-6892CBA81C06}" type="sibTrans" cxnId="{49646ECF-C13D-4527-B4CE-E1731E8699B8}">
      <dgm:prSet/>
      <dgm:spPr/>
      <dgm:t>
        <a:bodyPr/>
        <a:lstStyle/>
        <a:p>
          <a:endParaRPr lang="en-US"/>
        </a:p>
      </dgm:t>
    </dgm:pt>
    <dgm:pt modelId="{9BE828A1-4EB1-4C0D-8A9A-8E36BF76B3CF}">
      <dgm:prSet/>
      <dgm:spPr/>
      <dgm:t>
        <a:bodyPr/>
        <a:lstStyle/>
        <a:p>
          <a:pPr>
            <a:lnSpc>
              <a:spcPct val="100000"/>
            </a:lnSpc>
          </a:pPr>
          <a:r>
            <a:rPr lang="en-US"/>
            <a:t>- Different Python scripts and packages such as AdaBoostClassifier(), DecisionTreeClassifier(), and RandomForestClassifier() were utilized for testing purposes.</a:t>
          </a:r>
        </a:p>
      </dgm:t>
    </dgm:pt>
    <dgm:pt modelId="{7D1C6C66-0BBA-4998-A125-0C543ADC06F9}" type="parTrans" cxnId="{F1678DC5-AE87-4D20-9995-5B6F6F724B31}">
      <dgm:prSet/>
      <dgm:spPr/>
      <dgm:t>
        <a:bodyPr/>
        <a:lstStyle/>
        <a:p>
          <a:endParaRPr lang="en-US"/>
        </a:p>
      </dgm:t>
    </dgm:pt>
    <dgm:pt modelId="{057D3E61-AC0D-4A33-98CF-64B907B12E6A}" type="sibTrans" cxnId="{F1678DC5-AE87-4D20-9995-5B6F6F724B31}">
      <dgm:prSet/>
      <dgm:spPr/>
      <dgm:t>
        <a:bodyPr/>
        <a:lstStyle/>
        <a:p>
          <a:endParaRPr lang="en-US"/>
        </a:p>
      </dgm:t>
    </dgm:pt>
    <dgm:pt modelId="{9D3054DE-C4F7-4304-AD13-30C9FF7B4BD5}">
      <dgm:prSet/>
      <dgm:spPr/>
      <dgm:t>
        <a:bodyPr/>
        <a:lstStyle/>
        <a:p>
          <a:pPr>
            <a:lnSpc>
              <a:spcPct val="100000"/>
            </a:lnSpc>
          </a:pPr>
          <a:r>
            <a:rPr lang="en-US"/>
            <a:t>- Standardizing data before training machine learning models significantly improved accuracy and efficiency across different classifiers, with Random Forest emerging as the best classifier achieving 99.51% average accuracy, followed closely by Decision Tree and Simple Neural Networks with a single hidden layer.</a:t>
          </a:r>
        </a:p>
      </dgm:t>
    </dgm:pt>
    <dgm:pt modelId="{498E4A0A-226B-40E9-AAD0-8F7BDBC954C6}" type="parTrans" cxnId="{AABC5978-F8BF-461D-B27C-F20255023F94}">
      <dgm:prSet/>
      <dgm:spPr/>
      <dgm:t>
        <a:bodyPr/>
        <a:lstStyle/>
        <a:p>
          <a:endParaRPr lang="en-US"/>
        </a:p>
      </dgm:t>
    </dgm:pt>
    <dgm:pt modelId="{BCB853DE-C6A1-4A6C-AD9F-CDFB232852DB}" type="sibTrans" cxnId="{AABC5978-F8BF-461D-B27C-F20255023F94}">
      <dgm:prSet/>
      <dgm:spPr/>
      <dgm:t>
        <a:bodyPr/>
        <a:lstStyle/>
        <a:p>
          <a:endParaRPr lang="en-US"/>
        </a:p>
      </dgm:t>
    </dgm:pt>
    <dgm:pt modelId="{100E7CCD-BF30-4549-B56F-E17E18ED3F2E}" type="pres">
      <dgm:prSet presAssocID="{4D07CAC0-85CF-4A73-B07A-F0F6C3EA8820}" presName="root" presStyleCnt="0">
        <dgm:presLayoutVars>
          <dgm:dir/>
          <dgm:resizeHandles val="exact"/>
        </dgm:presLayoutVars>
      </dgm:prSet>
      <dgm:spPr/>
    </dgm:pt>
    <dgm:pt modelId="{A68C0A05-C5E8-428D-9B05-AAA484B027C4}" type="pres">
      <dgm:prSet presAssocID="{9E208214-E71D-4F16-8423-D90A8CE87995}" presName="compNode" presStyleCnt="0"/>
      <dgm:spPr/>
    </dgm:pt>
    <dgm:pt modelId="{42008E72-9201-407D-89F5-40443A689DA6}" type="pres">
      <dgm:prSet presAssocID="{9E208214-E71D-4F16-8423-D90A8CE87995}" presName="bgRect" presStyleLbl="bgShp" presStyleIdx="0" presStyleCnt="3"/>
      <dgm:spPr/>
    </dgm:pt>
    <dgm:pt modelId="{77422FD5-4B44-48CF-AD57-E109395FEA94}" type="pres">
      <dgm:prSet presAssocID="{9E208214-E71D-4F16-8423-D90A8CE879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52AAE1D-0AAF-4901-8938-4CA274B2F69E}" type="pres">
      <dgm:prSet presAssocID="{9E208214-E71D-4F16-8423-D90A8CE87995}" presName="spaceRect" presStyleCnt="0"/>
      <dgm:spPr/>
    </dgm:pt>
    <dgm:pt modelId="{77AB56AC-CB9C-4945-9859-48426BE012A3}" type="pres">
      <dgm:prSet presAssocID="{9E208214-E71D-4F16-8423-D90A8CE87995}" presName="parTx" presStyleLbl="revTx" presStyleIdx="0" presStyleCnt="3">
        <dgm:presLayoutVars>
          <dgm:chMax val="0"/>
          <dgm:chPref val="0"/>
        </dgm:presLayoutVars>
      </dgm:prSet>
      <dgm:spPr/>
    </dgm:pt>
    <dgm:pt modelId="{A036D343-ADC5-4815-A716-DA54BE4D1C3F}" type="pres">
      <dgm:prSet presAssocID="{CE9DC707-ED9C-42ED-AD8C-6892CBA81C06}" presName="sibTrans" presStyleCnt="0"/>
      <dgm:spPr/>
    </dgm:pt>
    <dgm:pt modelId="{F144316D-DE77-408A-AA56-A17D5A37D44B}" type="pres">
      <dgm:prSet presAssocID="{9BE828A1-4EB1-4C0D-8A9A-8E36BF76B3CF}" presName="compNode" presStyleCnt="0"/>
      <dgm:spPr/>
    </dgm:pt>
    <dgm:pt modelId="{0F5C39C9-FE3A-4737-98FA-BD3F4ED67220}" type="pres">
      <dgm:prSet presAssocID="{9BE828A1-4EB1-4C0D-8A9A-8E36BF76B3CF}" presName="bgRect" presStyleLbl="bgShp" presStyleIdx="1" presStyleCnt="3"/>
      <dgm:spPr/>
    </dgm:pt>
    <dgm:pt modelId="{F1FB6FA1-956A-4B7E-AC0B-27CBB723FA78}" type="pres">
      <dgm:prSet presAssocID="{9BE828A1-4EB1-4C0D-8A9A-8E36BF76B3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BA466662-5B8E-445A-AA69-EB31B7E679AB}" type="pres">
      <dgm:prSet presAssocID="{9BE828A1-4EB1-4C0D-8A9A-8E36BF76B3CF}" presName="spaceRect" presStyleCnt="0"/>
      <dgm:spPr/>
    </dgm:pt>
    <dgm:pt modelId="{3C2746CC-C1B6-4705-AA03-99F1255EC0A8}" type="pres">
      <dgm:prSet presAssocID="{9BE828A1-4EB1-4C0D-8A9A-8E36BF76B3CF}" presName="parTx" presStyleLbl="revTx" presStyleIdx="1" presStyleCnt="3">
        <dgm:presLayoutVars>
          <dgm:chMax val="0"/>
          <dgm:chPref val="0"/>
        </dgm:presLayoutVars>
      </dgm:prSet>
      <dgm:spPr/>
    </dgm:pt>
    <dgm:pt modelId="{CC754283-F03C-409D-B058-EADE1C7D9D44}" type="pres">
      <dgm:prSet presAssocID="{057D3E61-AC0D-4A33-98CF-64B907B12E6A}" presName="sibTrans" presStyleCnt="0"/>
      <dgm:spPr/>
    </dgm:pt>
    <dgm:pt modelId="{743CF87E-2CBD-48FC-9EBC-0416897CC620}" type="pres">
      <dgm:prSet presAssocID="{9D3054DE-C4F7-4304-AD13-30C9FF7B4BD5}" presName="compNode" presStyleCnt="0"/>
      <dgm:spPr/>
    </dgm:pt>
    <dgm:pt modelId="{E4F219EF-10DF-4715-9940-72873D1D68DE}" type="pres">
      <dgm:prSet presAssocID="{9D3054DE-C4F7-4304-AD13-30C9FF7B4BD5}" presName="bgRect" presStyleLbl="bgShp" presStyleIdx="2" presStyleCnt="3"/>
      <dgm:spPr/>
    </dgm:pt>
    <dgm:pt modelId="{CE4AD25B-D53F-45B2-B07F-2F4B12935193}" type="pres">
      <dgm:prSet presAssocID="{9D3054DE-C4F7-4304-AD13-30C9FF7B4B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12FF3F7-C9ED-44DC-BCC3-E08FF01895D5}" type="pres">
      <dgm:prSet presAssocID="{9D3054DE-C4F7-4304-AD13-30C9FF7B4BD5}" presName="spaceRect" presStyleCnt="0"/>
      <dgm:spPr/>
    </dgm:pt>
    <dgm:pt modelId="{C4807665-BEFE-41FF-976B-ED5BB8A85A23}" type="pres">
      <dgm:prSet presAssocID="{9D3054DE-C4F7-4304-AD13-30C9FF7B4BD5}" presName="parTx" presStyleLbl="revTx" presStyleIdx="2" presStyleCnt="3">
        <dgm:presLayoutVars>
          <dgm:chMax val="0"/>
          <dgm:chPref val="0"/>
        </dgm:presLayoutVars>
      </dgm:prSet>
      <dgm:spPr/>
    </dgm:pt>
  </dgm:ptLst>
  <dgm:cxnLst>
    <dgm:cxn modelId="{A69E234B-FC10-46DC-AFAA-B70B7DD75023}" type="presOf" srcId="{9E208214-E71D-4F16-8423-D90A8CE87995}" destId="{77AB56AC-CB9C-4945-9859-48426BE012A3}" srcOrd="0" destOrd="0" presId="urn:microsoft.com/office/officeart/2018/2/layout/IconVerticalSolidList"/>
    <dgm:cxn modelId="{AABC5978-F8BF-461D-B27C-F20255023F94}" srcId="{4D07CAC0-85CF-4A73-B07A-F0F6C3EA8820}" destId="{9D3054DE-C4F7-4304-AD13-30C9FF7B4BD5}" srcOrd="2" destOrd="0" parTransId="{498E4A0A-226B-40E9-AAD0-8F7BDBC954C6}" sibTransId="{BCB853DE-C6A1-4A6C-AD9F-CDFB232852DB}"/>
    <dgm:cxn modelId="{E926D5A6-D6E8-4B0C-B4E3-614115398518}" type="presOf" srcId="{9BE828A1-4EB1-4C0D-8A9A-8E36BF76B3CF}" destId="{3C2746CC-C1B6-4705-AA03-99F1255EC0A8}" srcOrd="0" destOrd="0" presId="urn:microsoft.com/office/officeart/2018/2/layout/IconVerticalSolidList"/>
    <dgm:cxn modelId="{FDACA2AD-A656-4B42-A677-41BFAEAAA5F4}" type="presOf" srcId="{9D3054DE-C4F7-4304-AD13-30C9FF7B4BD5}" destId="{C4807665-BEFE-41FF-976B-ED5BB8A85A23}" srcOrd="0" destOrd="0" presId="urn:microsoft.com/office/officeart/2018/2/layout/IconVerticalSolidList"/>
    <dgm:cxn modelId="{CC244ABC-F70F-404F-B2E0-12AF410D05D0}" type="presOf" srcId="{4D07CAC0-85CF-4A73-B07A-F0F6C3EA8820}" destId="{100E7CCD-BF30-4549-B56F-E17E18ED3F2E}" srcOrd="0" destOrd="0" presId="urn:microsoft.com/office/officeart/2018/2/layout/IconVerticalSolidList"/>
    <dgm:cxn modelId="{F1678DC5-AE87-4D20-9995-5B6F6F724B31}" srcId="{4D07CAC0-85CF-4A73-B07A-F0F6C3EA8820}" destId="{9BE828A1-4EB1-4C0D-8A9A-8E36BF76B3CF}" srcOrd="1" destOrd="0" parTransId="{7D1C6C66-0BBA-4998-A125-0C543ADC06F9}" sibTransId="{057D3E61-AC0D-4A33-98CF-64B907B12E6A}"/>
    <dgm:cxn modelId="{49646ECF-C13D-4527-B4CE-E1731E8699B8}" srcId="{4D07CAC0-85CF-4A73-B07A-F0F6C3EA8820}" destId="{9E208214-E71D-4F16-8423-D90A8CE87995}" srcOrd="0" destOrd="0" parTransId="{5B9CF664-8B73-4525-BD73-1A1479543E28}" sibTransId="{CE9DC707-ED9C-42ED-AD8C-6892CBA81C06}"/>
    <dgm:cxn modelId="{10D649AB-BE4F-4D22-B405-D2C4B023D53C}" type="presParOf" srcId="{100E7CCD-BF30-4549-B56F-E17E18ED3F2E}" destId="{A68C0A05-C5E8-428D-9B05-AAA484B027C4}" srcOrd="0" destOrd="0" presId="urn:microsoft.com/office/officeart/2018/2/layout/IconVerticalSolidList"/>
    <dgm:cxn modelId="{29D07560-8B60-4CCC-A004-F996BF68174D}" type="presParOf" srcId="{A68C0A05-C5E8-428D-9B05-AAA484B027C4}" destId="{42008E72-9201-407D-89F5-40443A689DA6}" srcOrd="0" destOrd="0" presId="urn:microsoft.com/office/officeart/2018/2/layout/IconVerticalSolidList"/>
    <dgm:cxn modelId="{D68161F9-1FA6-4F5C-8994-DE544DE64585}" type="presParOf" srcId="{A68C0A05-C5E8-428D-9B05-AAA484B027C4}" destId="{77422FD5-4B44-48CF-AD57-E109395FEA94}" srcOrd="1" destOrd="0" presId="urn:microsoft.com/office/officeart/2018/2/layout/IconVerticalSolidList"/>
    <dgm:cxn modelId="{09AE8407-FAFC-4BD8-B93A-E9EA31A1E3D4}" type="presParOf" srcId="{A68C0A05-C5E8-428D-9B05-AAA484B027C4}" destId="{152AAE1D-0AAF-4901-8938-4CA274B2F69E}" srcOrd="2" destOrd="0" presId="urn:microsoft.com/office/officeart/2018/2/layout/IconVerticalSolidList"/>
    <dgm:cxn modelId="{0503CB6A-0FB7-4EFF-A710-D88DC9DFAA0F}" type="presParOf" srcId="{A68C0A05-C5E8-428D-9B05-AAA484B027C4}" destId="{77AB56AC-CB9C-4945-9859-48426BE012A3}" srcOrd="3" destOrd="0" presId="urn:microsoft.com/office/officeart/2018/2/layout/IconVerticalSolidList"/>
    <dgm:cxn modelId="{EC9AF763-7A47-4506-BAD8-6B01A4E233FA}" type="presParOf" srcId="{100E7CCD-BF30-4549-B56F-E17E18ED3F2E}" destId="{A036D343-ADC5-4815-A716-DA54BE4D1C3F}" srcOrd="1" destOrd="0" presId="urn:microsoft.com/office/officeart/2018/2/layout/IconVerticalSolidList"/>
    <dgm:cxn modelId="{100B737F-BE4B-4374-8748-F38FD4455223}" type="presParOf" srcId="{100E7CCD-BF30-4549-B56F-E17E18ED3F2E}" destId="{F144316D-DE77-408A-AA56-A17D5A37D44B}" srcOrd="2" destOrd="0" presId="urn:microsoft.com/office/officeart/2018/2/layout/IconVerticalSolidList"/>
    <dgm:cxn modelId="{BE228138-08FB-4115-B9DA-0D48ED363855}" type="presParOf" srcId="{F144316D-DE77-408A-AA56-A17D5A37D44B}" destId="{0F5C39C9-FE3A-4737-98FA-BD3F4ED67220}" srcOrd="0" destOrd="0" presId="urn:microsoft.com/office/officeart/2018/2/layout/IconVerticalSolidList"/>
    <dgm:cxn modelId="{391A8C11-28CC-40AE-A03A-78582ABB6B1F}" type="presParOf" srcId="{F144316D-DE77-408A-AA56-A17D5A37D44B}" destId="{F1FB6FA1-956A-4B7E-AC0B-27CBB723FA78}" srcOrd="1" destOrd="0" presId="urn:microsoft.com/office/officeart/2018/2/layout/IconVerticalSolidList"/>
    <dgm:cxn modelId="{DC9F0AA9-F1F7-441D-B7A0-5DB02093E533}" type="presParOf" srcId="{F144316D-DE77-408A-AA56-A17D5A37D44B}" destId="{BA466662-5B8E-445A-AA69-EB31B7E679AB}" srcOrd="2" destOrd="0" presId="urn:microsoft.com/office/officeart/2018/2/layout/IconVerticalSolidList"/>
    <dgm:cxn modelId="{F17B0DF7-60F4-4E11-8352-EEB314352E11}" type="presParOf" srcId="{F144316D-DE77-408A-AA56-A17D5A37D44B}" destId="{3C2746CC-C1B6-4705-AA03-99F1255EC0A8}" srcOrd="3" destOrd="0" presId="urn:microsoft.com/office/officeart/2018/2/layout/IconVerticalSolidList"/>
    <dgm:cxn modelId="{5B4F50B5-B434-4921-91D5-A61ABA22CC96}" type="presParOf" srcId="{100E7CCD-BF30-4549-B56F-E17E18ED3F2E}" destId="{CC754283-F03C-409D-B058-EADE1C7D9D44}" srcOrd="3" destOrd="0" presId="urn:microsoft.com/office/officeart/2018/2/layout/IconVerticalSolidList"/>
    <dgm:cxn modelId="{876250C0-22AE-4FC2-8C0C-D31FD3CE366B}" type="presParOf" srcId="{100E7CCD-BF30-4549-B56F-E17E18ED3F2E}" destId="{743CF87E-2CBD-48FC-9EBC-0416897CC620}" srcOrd="4" destOrd="0" presId="urn:microsoft.com/office/officeart/2018/2/layout/IconVerticalSolidList"/>
    <dgm:cxn modelId="{EC0C4E0E-E0D3-49D2-B0BC-048858FBD247}" type="presParOf" srcId="{743CF87E-2CBD-48FC-9EBC-0416897CC620}" destId="{E4F219EF-10DF-4715-9940-72873D1D68DE}" srcOrd="0" destOrd="0" presId="urn:microsoft.com/office/officeart/2018/2/layout/IconVerticalSolidList"/>
    <dgm:cxn modelId="{DE6EE3DD-8760-48CF-8D6A-273207120129}" type="presParOf" srcId="{743CF87E-2CBD-48FC-9EBC-0416897CC620}" destId="{CE4AD25B-D53F-45B2-B07F-2F4B12935193}" srcOrd="1" destOrd="0" presId="urn:microsoft.com/office/officeart/2018/2/layout/IconVerticalSolidList"/>
    <dgm:cxn modelId="{9DD486CC-9D62-4369-8C95-5D5AD2203EE3}" type="presParOf" srcId="{743CF87E-2CBD-48FC-9EBC-0416897CC620}" destId="{612FF3F7-C9ED-44DC-BCC3-E08FF01895D5}" srcOrd="2" destOrd="0" presId="urn:microsoft.com/office/officeart/2018/2/layout/IconVerticalSolidList"/>
    <dgm:cxn modelId="{376590B8-026F-4F43-8CD9-D7B6031F77CC}" type="presParOf" srcId="{743CF87E-2CBD-48FC-9EBC-0416897CC620}" destId="{C4807665-BEFE-41FF-976B-ED5BB8A85A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1A89CE-BE82-47F7-B807-0A496FD86A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65DC91-E8A0-4A79-AA11-77F1E60B1BDE}">
      <dgm:prSet/>
      <dgm:spPr/>
      <dgm:t>
        <a:bodyPr/>
        <a:lstStyle/>
        <a:p>
          <a:r>
            <a:rPr lang="en-US"/>
            <a:t>- The study utilizes deep learning techniques to detect zero-day Flash malware on the Adobe Flash platform, addressing the evolving threat landscape.</a:t>
          </a:r>
        </a:p>
      </dgm:t>
    </dgm:pt>
    <dgm:pt modelId="{52FA194A-B8C3-446B-8BEB-1FA29EB239AA}" type="parTrans" cxnId="{A9F681EF-BD60-4E8C-9C1D-D20A1BBD5579}">
      <dgm:prSet/>
      <dgm:spPr/>
      <dgm:t>
        <a:bodyPr/>
        <a:lstStyle/>
        <a:p>
          <a:endParaRPr lang="en-US"/>
        </a:p>
      </dgm:t>
    </dgm:pt>
    <dgm:pt modelId="{AA3F1B80-2481-4E3F-B0C9-1B01D0719E4C}" type="sibTrans" cxnId="{A9F681EF-BD60-4E8C-9C1D-D20A1BBD5579}">
      <dgm:prSet/>
      <dgm:spPr/>
      <dgm:t>
        <a:bodyPr/>
        <a:lstStyle/>
        <a:p>
          <a:endParaRPr lang="en-US"/>
        </a:p>
      </dgm:t>
    </dgm:pt>
    <dgm:pt modelId="{D5F0882A-CCA0-4A4A-A5FD-65A6AFEE902A}">
      <dgm:prSet/>
      <dgm:spPr/>
      <dgm:t>
        <a:bodyPr/>
        <a:lstStyle/>
        <a:p>
          <a:r>
            <a:rPr lang="en-US"/>
            <a:t>- Unlike previous methods, the approach abstracts both benign and malicious features, enabling adaptation to new threats and enhancing detection effectiveness.</a:t>
          </a:r>
        </a:p>
      </dgm:t>
    </dgm:pt>
    <dgm:pt modelId="{E52CA10A-6AAF-4D47-B9EF-4B9E5AD6CEF3}" type="parTrans" cxnId="{8F4A2DFA-0D75-4A12-AA93-9E66D3A46B46}">
      <dgm:prSet/>
      <dgm:spPr/>
      <dgm:t>
        <a:bodyPr/>
        <a:lstStyle/>
        <a:p>
          <a:endParaRPr lang="en-US"/>
        </a:p>
      </dgm:t>
    </dgm:pt>
    <dgm:pt modelId="{FA088B72-675A-48CF-AC1A-D901A1BD181D}" type="sibTrans" cxnId="{8F4A2DFA-0D75-4A12-AA93-9E66D3A46B46}">
      <dgm:prSet/>
      <dgm:spPr/>
      <dgm:t>
        <a:bodyPr/>
        <a:lstStyle/>
        <a:p>
          <a:endParaRPr lang="en-US"/>
        </a:p>
      </dgm:t>
    </dgm:pt>
    <dgm:pt modelId="{BB577C77-C91A-486F-B540-A1F5E1AC70C2}">
      <dgm:prSet/>
      <dgm:spPr/>
      <dgm:t>
        <a:bodyPr/>
        <a:lstStyle/>
        <a:p>
          <a:r>
            <a:rPr lang="en-US"/>
            <a:t>- Through validation with Flash malware collected from real-world sources, the approach demonstrates high accuracy in identifying previously unknown threats, showcasing its potential for effective zero-day attack detection.</a:t>
          </a:r>
        </a:p>
      </dgm:t>
    </dgm:pt>
    <dgm:pt modelId="{294187B2-4E5B-4E9E-98E9-DE429B104D5F}" type="parTrans" cxnId="{9DF7FF1B-1C26-4EAE-B42B-40C26DE332E8}">
      <dgm:prSet/>
      <dgm:spPr/>
      <dgm:t>
        <a:bodyPr/>
        <a:lstStyle/>
        <a:p>
          <a:endParaRPr lang="en-US"/>
        </a:p>
      </dgm:t>
    </dgm:pt>
    <dgm:pt modelId="{17F2370F-0414-433D-B2B5-1936BF288509}" type="sibTrans" cxnId="{9DF7FF1B-1C26-4EAE-B42B-40C26DE332E8}">
      <dgm:prSet/>
      <dgm:spPr/>
      <dgm:t>
        <a:bodyPr/>
        <a:lstStyle/>
        <a:p>
          <a:endParaRPr lang="en-US"/>
        </a:p>
      </dgm:t>
    </dgm:pt>
    <dgm:pt modelId="{E82B5633-9C43-47C3-A02D-EBA7CCB0E18D}" type="pres">
      <dgm:prSet presAssocID="{A91A89CE-BE82-47F7-B807-0A496FD86A80}" presName="root" presStyleCnt="0">
        <dgm:presLayoutVars>
          <dgm:dir/>
          <dgm:resizeHandles val="exact"/>
        </dgm:presLayoutVars>
      </dgm:prSet>
      <dgm:spPr/>
    </dgm:pt>
    <dgm:pt modelId="{C85C0424-0D44-47E1-992F-15B397853061}" type="pres">
      <dgm:prSet presAssocID="{9465DC91-E8A0-4A79-AA11-77F1E60B1BDE}" presName="compNode" presStyleCnt="0"/>
      <dgm:spPr/>
    </dgm:pt>
    <dgm:pt modelId="{26ACD260-C9EF-4CA8-B583-5CA677C5D625}" type="pres">
      <dgm:prSet presAssocID="{9465DC91-E8A0-4A79-AA11-77F1E60B1BDE}" presName="bgRect" presStyleLbl="bgShp" presStyleIdx="0" presStyleCnt="3"/>
      <dgm:spPr/>
    </dgm:pt>
    <dgm:pt modelId="{5425836D-FE31-43E9-A669-CF536BB07CCF}" type="pres">
      <dgm:prSet presAssocID="{9465DC91-E8A0-4A79-AA11-77F1E60B1B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DD889404-5A0C-43C8-879A-61F605E5D127}" type="pres">
      <dgm:prSet presAssocID="{9465DC91-E8A0-4A79-AA11-77F1E60B1BDE}" presName="spaceRect" presStyleCnt="0"/>
      <dgm:spPr/>
    </dgm:pt>
    <dgm:pt modelId="{F403CDC1-45A2-48B3-8521-3CEB4F468454}" type="pres">
      <dgm:prSet presAssocID="{9465DC91-E8A0-4A79-AA11-77F1E60B1BDE}" presName="parTx" presStyleLbl="revTx" presStyleIdx="0" presStyleCnt="3">
        <dgm:presLayoutVars>
          <dgm:chMax val="0"/>
          <dgm:chPref val="0"/>
        </dgm:presLayoutVars>
      </dgm:prSet>
      <dgm:spPr/>
    </dgm:pt>
    <dgm:pt modelId="{8C29F3A3-4127-4CCD-B115-F84E749BE75D}" type="pres">
      <dgm:prSet presAssocID="{AA3F1B80-2481-4E3F-B0C9-1B01D0719E4C}" presName="sibTrans" presStyleCnt="0"/>
      <dgm:spPr/>
    </dgm:pt>
    <dgm:pt modelId="{B4B8818B-6FA2-406F-9A06-995F0675D870}" type="pres">
      <dgm:prSet presAssocID="{D5F0882A-CCA0-4A4A-A5FD-65A6AFEE902A}" presName="compNode" presStyleCnt="0"/>
      <dgm:spPr/>
    </dgm:pt>
    <dgm:pt modelId="{527EA80D-3BF7-4793-A977-20F5DC3771D3}" type="pres">
      <dgm:prSet presAssocID="{D5F0882A-CCA0-4A4A-A5FD-65A6AFEE902A}" presName="bgRect" presStyleLbl="bgShp" presStyleIdx="1" presStyleCnt="3"/>
      <dgm:spPr/>
    </dgm:pt>
    <dgm:pt modelId="{A7F5D735-C153-402B-A0F1-914E2D6D54FE}" type="pres">
      <dgm:prSet presAssocID="{D5F0882A-CCA0-4A4A-A5FD-65A6AFEE90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o-Hazard"/>
        </a:ext>
      </dgm:extLst>
    </dgm:pt>
    <dgm:pt modelId="{E95C923C-8DBA-4657-9832-C01A01260A3D}" type="pres">
      <dgm:prSet presAssocID="{D5F0882A-CCA0-4A4A-A5FD-65A6AFEE902A}" presName="spaceRect" presStyleCnt="0"/>
      <dgm:spPr/>
    </dgm:pt>
    <dgm:pt modelId="{075CD572-5B66-4885-B1AF-BDABE91BF24D}" type="pres">
      <dgm:prSet presAssocID="{D5F0882A-CCA0-4A4A-A5FD-65A6AFEE902A}" presName="parTx" presStyleLbl="revTx" presStyleIdx="1" presStyleCnt="3">
        <dgm:presLayoutVars>
          <dgm:chMax val="0"/>
          <dgm:chPref val="0"/>
        </dgm:presLayoutVars>
      </dgm:prSet>
      <dgm:spPr/>
    </dgm:pt>
    <dgm:pt modelId="{D0BCD6E8-D77F-4034-89F4-42DF09AB4173}" type="pres">
      <dgm:prSet presAssocID="{FA088B72-675A-48CF-AC1A-D901A1BD181D}" presName="sibTrans" presStyleCnt="0"/>
      <dgm:spPr/>
    </dgm:pt>
    <dgm:pt modelId="{134B81BD-DD3E-4D38-958D-E58CC0EC5C43}" type="pres">
      <dgm:prSet presAssocID="{BB577C77-C91A-486F-B540-A1F5E1AC70C2}" presName="compNode" presStyleCnt="0"/>
      <dgm:spPr/>
    </dgm:pt>
    <dgm:pt modelId="{D93F4DC0-90C8-466D-AED1-D48567AD4094}" type="pres">
      <dgm:prSet presAssocID="{BB577C77-C91A-486F-B540-A1F5E1AC70C2}" presName="bgRect" presStyleLbl="bgShp" presStyleIdx="2" presStyleCnt="3"/>
      <dgm:spPr/>
    </dgm:pt>
    <dgm:pt modelId="{1BD16B52-0A58-4EA3-862A-A6B4F2F3B316}" type="pres">
      <dgm:prSet presAssocID="{BB577C77-C91A-486F-B540-A1F5E1AC70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51D2D967-1451-4FD8-B1EE-ED1132E5775D}" type="pres">
      <dgm:prSet presAssocID="{BB577C77-C91A-486F-B540-A1F5E1AC70C2}" presName="spaceRect" presStyleCnt="0"/>
      <dgm:spPr/>
    </dgm:pt>
    <dgm:pt modelId="{CC270174-3ACE-434A-B2D2-3411590D928B}" type="pres">
      <dgm:prSet presAssocID="{BB577C77-C91A-486F-B540-A1F5E1AC70C2}" presName="parTx" presStyleLbl="revTx" presStyleIdx="2" presStyleCnt="3">
        <dgm:presLayoutVars>
          <dgm:chMax val="0"/>
          <dgm:chPref val="0"/>
        </dgm:presLayoutVars>
      </dgm:prSet>
      <dgm:spPr/>
    </dgm:pt>
  </dgm:ptLst>
  <dgm:cxnLst>
    <dgm:cxn modelId="{9DF7FF1B-1C26-4EAE-B42B-40C26DE332E8}" srcId="{A91A89CE-BE82-47F7-B807-0A496FD86A80}" destId="{BB577C77-C91A-486F-B540-A1F5E1AC70C2}" srcOrd="2" destOrd="0" parTransId="{294187B2-4E5B-4E9E-98E9-DE429B104D5F}" sibTransId="{17F2370F-0414-433D-B2B5-1936BF288509}"/>
    <dgm:cxn modelId="{E5ECD844-3B02-4DBE-BCF2-3500A095EBA7}" type="presOf" srcId="{BB577C77-C91A-486F-B540-A1F5E1AC70C2}" destId="{CC270174-3ACE-434A-B2D2-3411590D928B}" srcOrd="0" destOrd="0" presId="urn:microsoft.com/office/officeart/2018/2/layout/IconVerticalSolidList"/>
    <dgm:cxn modelId="{9E829272-4F73-46AD-A19D-33517742EFCD}" type="presOf" srcId="{9465DC91-E8A0-4A79-AA11-77F1E60B1BDE}" destId="{F403CDC1-45A2-48B3-8521-3CEB4F468454}" srcOrd="0" destOrd="0" presId="urn:microsoft.com/office/officeart/2018/2/layout/IconVerticalSolidList"/>
    <dgm:cxn modelId="{79E1CC80-8BD5-4A78-B889-3B08EB3049B0}" type="presOf" srcId="{D5F0882A-CCA0-4A4A-A5FD-65A6AFEE902A}" destId="{075CD572-5B66-4885-B1AF-BDABE91BF24D}" srcOrd="0" destOrd="0" presId="urn:microsoft.com/office/officeart/2018/2/layout/IconVerticalSolidList"/>
    <dgm:cxn modelId="{A9F681EF-BD60-4E8C-9C1D-D20A1BBD5579}" srcId="{A91A89CE-BE82-47F7-B807-0A496FD86A80}" destId="{9465DC91-E8A0-4A79-AA11-77F1E60B1BDE}" srcOrd="0" destOrd="0" parTransId="{52FA194A-B8C3-446B-8BEB-1FA29EB239AA}" sibTransId="{AA3F1B80-2481-4E3F-B0C9-1B01D0719E4C}"/>
    <dgm:cxn modelId="{9EB179F6-52D0-4A5B-BC23-DCA902DE0505}" type="presOf" srcId="{A91A89CE-BE82-47F7-B807-0A496FD86A80}" destId="{E82B5633-9C43-47C3-A02D-EBA7CCB0E18D}" srcOrd="0" destOrd="0" presId="urn:microsoft.com/office/officeart/2018/2/layout/IconVerticalSolidList"/>
    <dgm:cxn modelId="{8F4A2DFA-0D75-4A12-AA93-9E66D3A46B46}" srcId="{A91A89CE-BE82-47F7-B807-0A496FD86A80}" destId="{D5F0882A-CCA0-4A4A-A5FD-65A6AFEE902A}" srcOrd="1" destOrd="0" parTransId="{E52CA10A-6AAF-4D47-B9EF-4B9E5AD6CEF3}" sibTransId="{FA088B72-675A-48CF-AC1A-D901A1BD181D}"/>
    <dgm:cxn modelId="{C88FE1AB-9969-461F-9B3D-106E19E16074}" type="presParOf" srcId="{E82B5633-9C43-47C3-A02D-EBA7CCB0E18D}" destId="{C85C0424-0D44-47E1-992F-15B397853061}" srcOrd="0" destOrd="0" presId="urn:microsoft.com/office/officeart/2018/2/layout/IconVerticalSolidList"/>
    <dgm:cxn modelId="{7072DB77-5199-4D08-9643-1E8587809E3F}" type="presParOf" srcId="{C85C0424-0D44-47E1-992F-15B397853061}" destId="{26ACD260-C9EF-4CA8-B583-5CA677C5D625}" srcOrd="0" destOrd="0" presId="urn:microsoft.com/office/officeart/2018/2/layout/IconVerticalSolidList"/>
    <dgm:cxn modelId="{AC407588-A776-437C-85E7-9E1F3DC6AB79}" type="presParOf" srcId="{C85C0424-0D44-47E1-992F-15B397853061}" destId="{5425836D-FE31-43E9-A669-CF536BB07CCF}" srcOrd="1" destOrd="0" presId="urn:microsoft.com/office/officeart/2018/2/layout/IconVerticalSolidList"/>
    <dgm:cxn modelId="{6FF48F9D-6E72-428B-BFB2-901C436F3A49}" type="presParOf" srcId="{C85C0424-0D44-47E1-992F-15B397853061}" destId="{DD889404-5A0C-43C8-879A-61F605E5D127}" srcOrd="2" destOrd="0" presId="urn:microsoft.com/office/officeart/2018/2/layout/IconVerticalSolidList"/>
    <dgm:cxn modelId="{F19B7AC8-B106-431A-B209-65981074FFCC}" type="presParOf" srcId="{C85C0424-0D44-47E1-992F-15B397853061}" destId="{F403CDC1-45A2-48B3-8521-3CEB4F468454}" srcOrd="3" destOrd="0" presId="urn:microsoft.com/office/officeart/2018/2/layout/IconVerticalSolidList"/>
    <dgm:cxn modelId="{8156FCDB-F3DA-4823-B012-4B77243C650E}" type="presParOf" srcId="{E82B5633-9C43-47C3-A02D-EBA7CCB0E18D}" destId="{8C29F3A3-4127-4CCD-B115-F84E749BE75D}" srcOrd="1" destOrd="0" presId="urn:microsoft.com/office/officeart/2018/2/layout/IconVerticalSolidList"/>
    <dgm:cxn modelId="{7677659C-5494-45A5-ABB9-CAFAA178EDBA}" type="presParOf" srcId="{E82B5633-9C43-47C3-A02D-EBA7CCB0E18D}" destId="{B4B8818B-6FA2-406F-9A06-995F0675D870}" srcOrd="2" destOrd="0" presId="urn:microsoft.com/office/officeart/2018/2/layout/IconVerticalSolidList"/>
    <dgm:cxn modelId="{3E9C4930-AFFD-4B63-88C9-836E6F8DB772}" type="presParOf" srcId="{B4B8818B-6FA2-406F-9A06-995F0675D870}" destId="{527EA80D-3BF7-4793-A977-20F5DC3771D3}" srcOrd="0" destOrd="0" presId="urn:microsoft.com/office/officeart/2018/2/layout/IconVerticalSolidList"/>
    <dgm:cxn modelId="{E143A517-E59D-4344-953A-BD1D7C101675}" type="presParOf" srcId="{B4B8818B-6FA2-406F-9A06-995F0675D870}" destId="{A7F5D735-C153-402B-A0F1-914E2D6D54FE}" srcOrd="1" destOrd="0" presId="urn:microsoft.com/office/officeart/2018/2/layout/IconVerticalSolidList"/>
    <dgm:cxn modelId="{5462280D-6063-4884-93E9-08BBF0FFD5F6}" type="presParOf" srcId="{B4B8818B-6FA2-406F-9A06-995F0675D870}" destId="{E95C923C-8DBA-4657-9832-C01A01260A3D}" srcOrd="2" destOrd="0" presId="urn:microsoft.com/office/officeart/2018/2/layout/IconVerticalSolidList"/>
    <dgm:cxn modelId="{CFB2E0B9-F7E1-4F1E-9310-9AB74572CA42}" type="presParOf" srcId="{B4B8818B-6FA2-406F-9A06-995F0675D870}" destId="{075CD572-5B66-4885-B1AF-BDABE91BF24D}" srcOrd="3" destOrd="0" presId="urn:microsoft.com/office/officeart/2018/2/layout/IconVerticalSolidList"/>
    <dgm:cxn modelId="{4CFDD118-13AB-4AB6-8F4D-0F38C56A9CE0}" type="presParOf" srcId="{E82B5633-9C43-47C3-A02D-EBA7CCB0E18D}" destId="{D0BCD6E8-D77F-4034-89F4-42DF09AB4173}" srcOrd="3" destOrd="0" presId="urn:microsoft.com/office/officeart/2018/2/layout/IconVerticalSolidList"/>
    <dgm:cxn modelId="{56CB6790-331C-446D-8FC8-CD76931CCAAC}" type="presParOf" srcId="{E82B5633-9C43-47C3-A02D-EBA7CCB0E18D}" destId="{134B81BD-DD3E-4D38-958D-E58CC0EC5C43}" srcOrd="4" destOrd="0" presId="urn:microsoft.com/office/officeart/2018/2/layout/IconVerticalSolidList"/>
    <dgm:cxn modelId="{2468252F-0C58-42CB-88F7-AD46E47D4696}" type="presParOf" srcId="{134B81BD-DD3E-4D38-958D-E58CC0EC5C43}" destId="{D93F4DC0-90C8-466D-AED1-D48567AD4094}" srcOrd="0" destOrd="0" presId="urn:microsoft.com/office/officeart/2018/2/layout/IconVerticalSolidList"/>
    <dgm:cxn modelId="{A7A430EB-1C7A-4A70-B08C-4D8721A5A9EC}" type="presParOf" srcId="{134B81BD-DD3E-4D38-958D-E58CC0EC5C43}" destId="{1BD16B52-0A58-4EA3-862A-A6B4F2F3B316}" srcOrd="1" destOrd="0" presId="urn:microsoft.com/office/officeart/2018/2/layout/IconVerticalSolidList"/>
    <dgm:cxn modelId="{E76EC0F2-31E9-4E01-B96F-E0CDE358B39B}" type="presParOf" srcId="{134B81BD-DD3E-4D38-958D-E58CC0EC5C43}" destId="{51D2D967-1451-4FD8-B1EE-ED1132E5775D}" srcOrd="2" destOrd="0" presId="urn:microsoft.com/office/officeart/2018/2/layout/IconVerticalSolidList"/>
    <dgm:cxn modelId="{D9985B1D-36E4-42C5-9028-B868A14100DE}" type="presParOf" srcId="{134B81BD-DD3E-4D38-958D-E58CC0EC5C43}" destId="{CC270174-3ACE-434A-B2D2-3411590D92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EC2528-A790-4A65-A2C3-83277022491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D00AF2-FA1B-4335-845B-75089D0F313E}">
      <dgm:prSet/>
      <dgm:spPr/>
      <dgm:t>
        <a:bodyPr/>
        <a:lstStyle/>
        <a:p>
          <a:pPr>
            <a:lnSpc>
              <a:spcPct val="100000"/>
            </a:lnSpc>
          </a:pPr>
          <a:r>
            <a:rPr lang="en-US"/>
            <a:t>- The article introduces a Zero-Shot Learning (ZSL)-based methodology for evaluating machine learning based Network Intrusion Detection Systems (NIDSs) in identifying zero-day attacks.</a:t>
          </a:r>
        </a:p>
      </dgm:t>
    </dgm:pt>
    <dgm:pt modelId="{7735443B-3A9E-4B04-BE8D-18C811E05395}" type="parTrans" cxnId="{CF8F3565-A5AC-4B98-B388-097E8DEC9C20}">
      <dgm:prSet/>
      <dgm:spPr/>
      <dgm:t>
        <a:bodyPr/>
        <a:lstStyle/>
        <a:p>
          <a:endParaRPr lang="en-US"/>
        </a:p>
      </dgm:t>
    </dgm:pt>
    <dgm:pt modelId="{6C7CAB78-C9E3-4065-A156-A5DF062C7F7C}" type="sibTrans" cxnId="{CF8F3565-A5AC-4B98-B388-097E8DEC9C20}">
      <dgm:prSet/>
      <dgm:spPr/>
      <dgm:t>
        <a:bodyPr/>
        <a:lstStyle/>
        <a:p>
          <a:endParaRPr lang="en-US"/>
        </a:p>
      </dgm:t>
    </dgm:pt>
    <dgm:pt modelId="{E7E5DDB8-4945-43C1-8DB9-06D4A9A96019}">
      <dgm:prSet/>
      <dgm:spPr/>
      <dgm:t>
        <a:bodyPr/>
        <a:lstStyle/>
        <a:p>
          <a:pPr>
            <a:lnSpc>
              <a:spcPct val="100000"/>
            </a:lnSpc>
          </a:pPr>
          <a:r>
            <a:rPr lang="en-US"/>
            <a:t>- By eliminating the need for training data of all potential attack classes after deployment, the approach focuses on detecting new and unseen attack classes, showcasing its potential for zero-day attack detection.</a:t>
          </a:r>
        </a:p>
      </dgm:t>
    </dgm:pt>
    <dgm:pt modelId="{032D9C2F-3444-4976-9028-85811C0FE697}" type="parTrans" cxnId="{C78F9CBF-62AE-4681-B046-3F9A487954A3}">
      <dgm:prSet/>
      <dgm:spPr/>
      <dgm:t>
        <a:bodyPr/>
        <a:lstStyle/>
        <a:p>
          <a:endParaRPr lang="en-US"/>
        </a:p>
      </dgm:t>
    </dgm:pt>
    <dgm:pt modelId="{701D253A-E0ED-40D2-826F-C7484EEEBDEC}" type="sibTrans" cxnId="{C78F9CBF-62AE-4681-B046-3F9A487954A3}">
      <dgm:prSet/>
      <dgm:spPr/>
      <dgm:t>
        <a:bodyPr/>
        <a:lstStyle/>
        <a:p>
          <a:endParaRPr lang="en-US"/>
        </a:p>
      </dgm:t>
    </dgm:pt>
    <dgm:pt modelId="{7D2126D7-4E49-46EE-94B4-D81CB9D6E369}">
      <dgm:prSet/>
      <dgm:spPr/>
      <dgm:t>
        <a:bodyPr/>
        <a:lstStyle/>
        <a:p>
          <a:pPr>
            <a:lnSpc>
              <a:spcPct val="100000"/>
            </a:lnSpc>
          </a:pPr>
          <a:r>
            <a:rPr lang="en-US"/>
            <a:t>- Evaluation metrics include Z-DR and overall accuracy, with analysis using the Wasserstein Distance to identify specific attack groups, highlighting challenges and opportunities for ML-based NIDSs in zero-day attack detection.</a:t>
          </a:r>
        </a:p>
      </dgm:t>
    </dgm:pt>
    <dgm:pt modelId="{FD81ADE5-7357-4320-A3C9-059ADC6DE71B}" type="parTrans" cxnId="{7A98591B-F060-4624-BFC3-44DA53FF1DD4}">
      <dgm:prSet/>
      <dgm:spPr/>
      <dgm:t>
        <a:bodyPr/>
        <a:lstStyle/>
        <a:p>
          <a:endParaRPr lang="en-US"/>
        </a:p>
      </dgm:t>
    </dgm:pt>
    <dgm:pt modelId="{6725A5CA-63CB-475B-B77D-CA715C241791}" type="sibTrans" cxnId="{7A98591B-F060-4624-BFC3-44DA53FF1DD4}">
      <dgm:prSet/>
      <dgm:spPr/>
      <dgm:t>
        <a:bodyPr/>
        <a:lstStyle/>
        <a:p>
          <a:endParaRPr lang="en-US"/>
        </a:p>
      </dgm:t>
    </dgm:pt>
    <dgm:pt modelId="{5902BE19-E23D-4856-AED7-609FAF60D5BB}" type="pres">
      <dgm:prSet presAssocID="{F2EC2528-A790-4A65-A2C3-832770224919}" presName="root" presStyleCnt="0">
        <dgm:presLayoutVars>
          <dgm:dir/>
          <dgm:resizeHandles val="exact"/>
        </dgm:presLayoutVars>
      </dgm:prSet>
      <dgm:spPr/>
    </dgm:pt>
    <dgm:pt modelId="{94742305-8B27-415B-8EBC-A31EC94787BB}" type="pres">
      <dgm:prSet presAssocID="{3BD00AF2-FA1B-4335-845B-75089D0F313E}" presName="compNode" presStyleCnt="0"/>
      <dgm:spPr/>
    </dgm:pt>
    <dgm:pt modelId="{4EFC5A21-502A-4F17-9F20-6D0909BC9AFE}" type="pres">
      <dgm:prSet presAssocID="{3BD00AF2-FA1B-4335-845B-75089D0F313E}" presName="bgRect" presStyleLbl="bgShp" presStyleIdx="0" presStyleCnt="3"/>
      <dgm:spPr/>
    </dgm:pt>
    <dgm:pt modelId="{A98E2474-D74F-43DF-979C-8465C87AE5E7}" type="pres">
      <dgm:prSet presAssocID="{3BD00AF2-FA1B-4335-845B-75089D0F31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4801775-0881-445C-A1E4-EAAF040E6230}" type="pres">
      <dgm:prSet presAssocID="{3BD00AF2-FA1B-4335-845B-75089D0F313E}" presName="spaceRect" presStyleCnt="0"/>
      <dgm:spPr/>
    </dgm:pt>
    <dgm:pt modelId="{A7CDDA02-486C-4EC5-A798-73511FF18133}" type="pres">
      <dgm:prSet presAssocID="{3BD00AF2-FA1B-4335-845B-75089D0F313E}" presName="parTx" presStyleLbl="revTx" presStyleIdx="0" presStyleCnt="3">
        <dgm:presLayoutVars>
          <dgm:chMax val="0"/>
          <dgm:chPref val="0"/>
        </dgm:presLayoutVars>
      </dgm:prSet>
      <dgm:spPr/>
    </dgm:pt>
    <dgm:pt modelId="{74753AC5-0DF7-400D-8E87-B173606C3E6C}" type="pres">
      <dgm:prSet presAssocID="{6C7CAB78-C9E3-4065-A156-A5DF062C7F7C}" presName="sibTrans" presStyleCnt="0"/>
      <dgm:spPr/>
    </dgm:pt>
    <dgm:pt modelId="{2B175AD9-2300-44F6-9050-DF20241180EF}" type="pres">
      <dgm:prSet presAssocID="{E7E5DDB8-4945-43C1-8DB9-06D4A9A96019}" presName="compNode" presStyleCnt="0"/>
      <dgm:spPr/>
    </dgm:pt>
    <dgm:pt modelId="{40D4D23F-D0DC-4EBC-B0B8-A30FE0AE9959}" type="pres">
      <dgm:prSet presAssocID="{E7E5DDB8-4945-43C1-8DB9-06D4A9A96019}" presName="bgRect" presStyleLbl="bgShp" presStyleIdx="1" presStyleCnt="3"/>
      <dgm:spPr/>
    </dgm:pt>
    <dgm:pt modelId="{FD5F0A9B-11F5-4868-ADEC-B63D5B493918}" type="pres">
      <dgm:prSet presAssocID="{E7E5DDB8-4945-43C1-8DB9-06D4A9A960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3F57659E-2BCE-4509-B9BE-869CDFAFD6F6}" type="pres">
      <dgm:prSet presAssocID="{E7E5DDB8-4945-43C1-8DB9-06D4A9A96019}" presName="spaceRect" presStyleCnt="0"/>
      <dgm:spPr/>
    </dgm:pt>
    <dgm:pt modelId="{F0A35B5B-CA03-4460-9283-0BDA723D4E00}" type="pres">
      <dgm:prSet presAssocID="{E7E5DDB8-4945-43C1-8DB9-06D4A9A96019}" presName="parTx" presStyleLbl="revTx" presStyleIdx="1" presStyleCnt="3">
        <dgm:presLayoutVars>
          <dgm:chMax val="0"/>
          <dgm:chPref val="0"/>
        </dgm:presLayoutVars>
      </dgm:prSet>
      <dgm:spPr/>
    </dgm:pt>
    <dgm:pt modelId="{E5275645-88D9-48F7-97E8-8423E8C0EC29}" type="pres">
      <dgm:prSet presAssocID="{701D253A-E0ED-40D2-826F-C7484EEEBDEC}" presName="sibTrans" presStyleCnt="0"/>
      <dgm:spPr/>
    </dgm:pt>
    <dgm:pt modelId="{6BA6B125-3175-4D80-BE5E-959C55993A52}" type="pres">
      <dgm:prSet presAssocID="{7D2126D7-4E49-46EE-94B4-D81CB9D6E369}" presName="compNode" presStyleCnt="0"/>
      <dgm:spPr/>
    </dgm:pt>
    <dgm:pt modelId="{158DA0BF-EF98-4CC6-BC74-9BD03C08686A}" type="pres">
      <dgm:prSet presAssocID="{7D2126D7-4E49-46EE-94B4-D81CB9D6E369}" presName="bgRect" presStyleLbl="bgShp" presStyleIdx="2" presStyleCnt="3"/>
      <dgm:spPr/>
    </dgm:pt>
    <dgm:pt modelId="{BE09342C-728D-4FC2-8E03-218154E750AB}" type="pres">
      <dgm:prSet presAssocID="{7D2126D7-4E49-46EE-94B4-D81CB9D6E3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A60084C8-8BEF-49E2-B806-F9E370E1965F}" type="pres">
      <dgm:prSet presAssocID="{7D2126D7-4E49-46EE-94B4-D81CB9D6E369}" presName="spaceRect" presStyleCnt="0"/>
      <dgm:spPr/>
    </dgm:pt>
    <dgm:pt modelId="{CCB04532-EB99-426C-8E31-AC1054B3ABD8}" type="pres">
      <dgm:prSet presAssocID="{7D2126D7-4E49-46EE-94B4-D81CB9D6E369}" presName="parTx" presStyleLbl="revTx" presStyleIdx="2" presStyleCnt="3">
        <dgm:presLayoutVars>
          <dgm:chMax val="0"/>
          <dgm:chPref val="0"/>
        </dgm:presLayoutVars>
      </dgm:prSet>
      <dgm:spPr/>
    </dgm:pt>
  </dgm:ptLst>
  <dgm:cxnLst>
    <dgm:cxn modelId="{7A98591B-F060-4624-BFC3-44DA53FF1DD4}" srcId="{F2EC2528-A790-4A65-A2C3-832770224919}" destId="{7D2126D7-4E49-46EE-94B4-D81CB9D6E369}" srcOrd="2" destOrd="0" parTransId="{FD81ADE5-7357-4320-A3C9-059ADC6DE71B}" sibTransId="{6725A5CA-63CB-475B-B77D-CA715C241791}"/>
    <dgm:cxn modelId="{42EE6D39-9393-4C78-B534-C5F8E6CA4B57}" type="presOf" srcId="{7D2126D7-4E49-46EE-94B4-D81CB9D6E369}" destId="{CCB04532-EB99-426C-8E31-AC1054B3ABD8}" srcOrd="0" destOrd="0" presId="urn:microsoft.com/office/officeart/2018/2/layout/IconVerticalSolidList"/>
    <dgm:cxn modelId="{B2F30061-6D34-42F6-96BD-2B5D268FBE3E}" type="presOf" srcId="{E7E5DDB8-4945-43C1-8DB9-06D4A9A96019}" destId="{F0A35B5B-CA03-4460-9283-0BDA723D4E00}" srcOrd="0" destOrd="0" presId="urn:microsoft.com/office/officeart/2018/2/layout/IconVerticalSolidList"/>
    <dgm:cxn modelId="{CF8F3565-A5AC-4B98-B388-097E8DEC9C20}" srcId="{F2EC2528-A790-4A65-A2C3-832770224919}" destId="{3BD00AF2-FA1B-4335-845B-75089D0F313E}" srcOrd="0" destOrd="0" parTransId="{7735443B-3A9E-4B04-BE8D-18C811E05395}" sibTransId="{6C7CAB78-C9E3-4065-A156-A5DF062C7F7C}"/>
    <dgm:cxn modelId="{C78F9CBF-62AE-4681-B046-3F9A487954A3}" srcId="{F2EC2528-A790-4A65-A2C3-832770224919}" destId="{E7E5DDB8-4945-43C1-8DB9-06D4A9A96019}" srcOrd="1" destOrd="0" parTransId="{032D9C2F-3444-4976-9028-85811C0FE697}" sibTransId="{701D253A-E0ED-40D2-826F-C7484EEEBDEC}"/>
    <dgm:cxn modelId="{EE2BAFDE-3713-4B32-9736-32EB76E8AE6F}" type="presOf" srcId="{F2EC2528-A790-4A65-A2C3-832770224919}" destId="{5902BE19-E23D-4856-AED7-609FAF60D5BB}" srcOrd="0" destOrd="0" presId="urn:microsoft.com/office/officeart/2018/2/layout/IconVerticalSolidList"/>
    <dgm:cxn modelId="{BEDA11F0-8A00-46BE-AFA8-FAD16EA17FC1}" type="presOf" srcId="{3BD00AF2-FA1B-4335-845B-75089D0F313E}" destId="{A7CDDA02-486C-4EC5-A798-73511FF18133}" srcOrd="0" destOrd="0" presId="urn:microsoft.com/office/officeart/2018/2/layout/IconVerticalSolidList"/>
    <dgm:cxn modelId="{0D70366C-7406-4E5D-AEBE-4DFF5AEB6425}" type="presParOf" srcId="{5902BE19-E23D-4856-AED7-609FAF60D5BB}" destId="{94742305-8B27-415B-8EBC-A31EC94787BB}" srcOrd="0" destOrd="0" presId="urn:microsoft.com/office/officeart/2018/2/layout/IconVerticalSolidList"/>
    <dgm:cxn modelId="{F2CF87F3-1007-4B36-8689-7B30CCF52068}" type="presParOf" srcId="{94742305-8B27-415B-8EBC-A31EC94787BB}" destId="{4EFC5A21-502A-4F17-9F20-6D0909BC9AFE}" srcOrd="0" destOrd="0" presId="urn:microsoft.com/office/officeart/2018/2/layout/IconVerticalSolidList"/>
    <dgm:cxn modelId="{CF6F3451-9B28-4882-B387-F73988DBA6EA}" type="presParOf" srcId="{94742305-8B27-415B-8EBC-A31EC94787BB}" destId="{A98E2474-D74F-43DF-979C-8465C87AE5E7}" srcOrd="1" destOrd="0" presId="urn:microsoft.com/office/officeart/2018/2/layout/IconVerticalSolidList"/>
    <dgm:cxn modelId="{F387ACC8-F59A-41DE-AD95-847A39DDE998}" type="presParOf" srcId="{94742305-8B27-415B-8EBC-A31EC94787BB}" destId="{C4801775-0881-445C-A1E4-EAAF040E6230}" srcOrd="2" destOrd="0" presId="urn:microsoft.com/office/officeart/2018/2/layout/IconVerticalSolidList"/>
    <dgm:cxn modelId="{DC83F283-10CA-452B-8BA4-1ABA74113126}" type="presParOf" srcId="{94742305-8B27-415B-8EBC-A31EC94787BB}" destId="{A7CDDA02-486C-4EC5-A798-73511FF18133}" srcOrd="3" destOrd="0" presId="urn:microsoft.com/office/officeart/2018/2/layout/IconVerticalSolidList"/>
    <dgm:cxn modelId="{C02AED01-7A32-4E22-A3A5-0FDA949DD160}" type="presParOf" srcId="{5902BE19-E23D-4856-AED7-609FAF60D5BB}" destId="{74753AC5-0DF7-400D-8E87-B173606C3E6C}" srcOrd="1" destOrd="0" presId="urn:microsoft.com/office/officeart/2018/2/layout/IconVerticalSolidList"/>
    <dgm:cxn modelId="{8C548050-8F01-4AF0-AAFE-31E4D741A55F}" type="presParOf" srcId="{5902BE19-E23D-4856-AED7-609FAF60D5BB}" destId="{2B175AD9-2300-44F6-9050-DF20241180EF}" srcOrd="2" destOrd="0" presId="urn:microsoft.com/office/officeart/2018/2/layout/IconVerticalSolidList"/>
    <dgm:cxn modelId="{8B7CB997-6072-458E-9CA4-885E2A486EC9}" type="presParOf" srcId="{2B175AD9-2300-44F6-9050-DF20241180EF}" destId="{40D4D23F-D0DC-4EBC-B0B8-A30FE0AE9959}" srcOrd="0" destOrd="0" presId="urn:microsoft.com/office/officeart/2018/2/layout/IconVerticalSolidList"/>
    <dgm:cxn modelId="{0CD5C36D-9CE2-4B40-95C0-96BAD49A5D21}" type="presParOf" srcId="{2B175AD9-2300-44F6-9050-DF20241180EF}" destId="{FD5F0A9B-11F5-4868-ADEC-B63D5B493918}" srcOrd="1" destOrd="0" presId="urn:microsoft.com/office/officeart/2018/2/layout/IconVerticalSolidList"/>
    <dgm:cxn modelId="{D28D3800-33F8-4ED2-B1CF-04135C326E43}" type="presParOf" srcId="{2B175AD9-2300-44F6-9050-DF20241180EF}" destId="{3F57659E-2BCE-4509-B9BE-869CDFAFD6F6}" srcOrd="2" destOrd="0" presId="urn:microsoft.com/office/officeart/2018/2/layout/IconVerticalSolidList"/>
    <dgm:cxn modelId="{05179E71-E03D-46D1-9F05-B5CC98C20701}" type="presParOf" srcId="{2B175AD9-2300-44F6-9050-DF20241180EF}" destId="{F0A35B5B-CA03-4460-9283-0BDA723D4E00}" srcOrd="3" destOrd="0" presId="urn:microsoft.com/office/officeart/2018/2/layout/IconVerticalSolidList"/>
    <dgm:cxn modelId="{D6584AC0-A8AF-4EE7-A2CE-6B4B35A15DDF}" type="presParOf" srcId="{5902BE19-E23D-4856-AED7-609FAF60D5BB}" destId="{E5275645-88D9-48F7-97E8-8423E8C0EC29}" srcOrd="3" destOrd="0" presId="urn:microsoft.com/office/officeart/2018/2/layout/IconVerticalSolidList"/>
    <dgm:cxn modelId="{ECABB930-2892-41EF-80D4-00B486CB0791}" type="presParOf" srcId="{5902BE19-E23D-4856-AED7-609FAF60D5BB}" destId="{6BA6B125-3175-4D80-BE5E-959C55993A52}" srcOrd="4" destOrd="0" presId="urn:microsoft.com/office/officeart/2018/2/layout/IconVerticalSolidList"/>
    <dgm:cxn modelId="{576812BB-D370-47A6-9E76-B6D4628F8E42}" type="presParOf" srcId="{6BA6B125-3175-4D80-BE5E-959C55993A52}" destId="{158DA0BF-EF98-4CC6-BC74-9BD03C08686A}" srcOrd="0" destOrd="0" presId="urn:microsoft.com/office/officeart/2018/2/layout/IconVerticalSolidList"/>
    <dgm:cxn modelId="{98B3F457-187D-4C57-A0EF-8CCAAEE147AB}" type="presParOf" srcId="{6BA6B125-3175-4D80-BE5E-959C55993A52}" destId="{BE09342C-728D-4FC2-8E03-218154E750AB}" srcOrd="1" destOrd="0" presId="urn:microsoft.com/office/officeart/2018/2/layout/IconVerticalSolidList"/>
    <dgm:cxn modelId="{10C602C4-C5F0-4613-8083-1F5F5BB34DC8}" type="presParOf" srcId="{6BA6B125-3175-4D80-BE5E-959C55993A52}" destId="{A60084C8-8BEF-49E2-B806-F9E370E1965F}" srcOrd="2" destOrd="0" presId="urn:microsoft.com/office/officeart/2018/2/layout/IconVerticalSolidList"/>
    <dgm:cxn modelId="{A1876C61-ABE8-4342-83C1-051889CBCE50}" type="presParOf" srcId="{6BA6B125-3175-4D80-BE5E-959C55993A52}" destId="{CCB04532-EB99-426C-8E31-AC1054B3AB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030E6F-A548-4461-89AC-E7890F1C8C6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68DF84-A64E-42E6-BA7E-CADCF5778B95}">
      <dgm:prSet/>
      <dgm:spPr/>
      <dgm:t>
        <a:bodyPr/>
        <a:lstStyle/>
        <a:p>
          <a:pPr>
            <a:lnSpc>
              <a:spcPct val="100000"/>
            </a:lnSpc>
          </a:pPr>
          <a:r>
            <a:rPr lang="en-US"/>
            <a:t>- The article explores two methods, Autoencoder and One-Class SVM, for effective zero-day attack detection, utilizing deep learning techniques.</a:t>
          </a:r>
        </a:p>
      </dgm:t>
    </dgm:pt>
    <dgm:pt modelId="{5638310A-F9D8-4AF1-8204-088A149E8EEA}" type="parTrans" cxnId="{5D5BBA46-FC37-4B4D-8AB8-97BC8444F748}">
      <dgm:prSet/>
      <dgm:spPr/>
      <dgm:t>
        <a:bodyPr/>
        <a:lstStyle/>
        <a:p>
          <a:endParaRPr lang="en-US"/>
        </a:p>
      </dgm:t>
    </dgm:pt>
    <dgm:pt modelId="{6AE2C088-6737-4D78-882E-EDE0C457C333}" type="sibTrans" cxnId="{5D5BBA46-FC37-4B4D-8AB8-97BC8444F748}">
      <dgm:prSet/>
      <dgm:spPr/>
      <dgm:t>
        <a:bodyPr/>
        <a:lstStyle/>
        <a:p>
          <a:endParaRPr lang="en-US"/>
        </a:p>
      </dgm:t>
    </dgm:pt>
    <dgm:pt modelId="{7B97FDE0-DDE2-4633-ADE3-B6AEF2BF67DB}">
      <dgm:prSet/>
      <dgm:spPr/>
      <dgm:t>
        <a:bodyPr/>
        <a:lstStyle/>
        <a:p>
          <a:pPr>
            <a:lnSpc>
              <a:spcPct val="100000"/>
            </a:lnSpc>
          </a:pPr>
          <a:r>
            <a:rPr lang="en-US"/>
            <a:t>- Autoencoder, employing an Artificial Neural Network (ANN), undergoes hyper-parameter optimization through random search, selecting architecture, epochs, and learning rate, mitigating the risk of over-fitted parameters.</a:t>
          </a:r>
        </a:p>
      </dgm:t>
    </dgm:pt>
    <dgm:pt modelId="{BBE60A7E-971A-448A-BB21-0EF76A6184B4}" type="parTrans" cxnId="{717E04A1-34ED-4CC5-9624-DFCA1D880309}">
      <dgm:prSet/>
      <dgm:spPr/>
      <dgm:t>
        <a:bodyPr/>
        <a:lstStyle/>
        <a:p>
          <a:endParaRPr lang="en-US"/>
        </a:p>
      </dgm:t>
    </dgm:pt>
    <dgm:pt modelId="{1DA8235B-C3C6-48A9-A0E1-92B6589FA8D1}" type="sibTrans" cxnId="{717E04A1-34ED-4CC5-9624-DFCA1D880309}">
      <dgm:prSet/>
      <dgm:spPr/>
      <dgm:t>
        <a:bodyPr/>
        <a:lstStyle/>
        <a:p>
          <a:endParaRPr lang="en-US"/>
        </a:p>
      </dgm:t>
    </dgm:pt>
    <dgm:pt modelId="{43C54E0A-480B-4A33-B78D-A36A84ACF425}">
      <dgm:prSet/>
      <dgm:spPr/>
      <dgm:t>
        <a:bodyPr/>
        <a:lstStyle/>
        <a:p>
          <a:pPr>
            <a:lnSpc>
              <a:spcPct val="100000"/>
            </a:lnSpc>
          </a:pPr>
          <a:r>
            <a:rPr lang="en-US"/>
            <a:t>- Results demonstrate Autoencoder's efficacy in detecting zero-day vulnerabilities across different categories, with One-Class SVM showing consistent detection accuracy for recognizable zero-day vulnerabilities but limited performance for complex ones.</a:t>
          </a:r>
        </a:p>
      </dgm:t>
    </dgm:pt>
    <dgm:pt modelId="{C9EA106D-359A-46FA-87A5-7503756E0AB6}" type="parTrans" cxnId="{C42FEACF-D186-4585-A483-89B7E854EBBC}">
      <dgm:prSet/>
      <dgm:spPr/>
      <dgm:t>
        <a:bodyPr/>
        <a:lstStyle/>
        <a:p>
          <a:endParaRPr lang="en-US"/>
        </a:p>
      </dgm:t>
    </dgm:pt>
    <dgm:pt modelId="{F945EBD7-5F08-419E-8C08-476C711CC28E}" type="sibTrans" cxnId="{C42FEACF-D186-4585-A483-89B7E854EBBC}">
      <dgm:prSet/>
      <dgm:spPr/>
      <dgm:t>
        <a:bodyPr/>
        <a:lstStyle/>
        <a:p>
          <a:endParaRPr lang="en-US"/>
        </a:p>
      </dgm:t>
    </dgm:pt>
    <dgm:pt modelId="{25411612-51DC-4F92-9839-258CC45C5675}" type="pres">
      <dgm:prSet presAssocID="{9A030E6F-A548-4461-89AC-E7890F1C8C6F}" presName="root" presStyleCnt="0">
        <dgm:presLayoutVars>
          <dgm:dir/>
          <dgm:resizeHandles val="exact"/>
        </dgm:presLayoutVars>
      </dgm:prSet>
      <dgm:spPr/>
    </dgm:pt>
    <dgm:pt modelId="{A5BC75EC-7CB5-4B91-BB20-0F4A2A87D71F}" type="pres">
      <dgm:prSet presAssocID="{4D68DF84-A64E-42E6-BA7E-CADCF5778B95}" presName="compNode" presStyleCnt="0"/>
      <dgm:spPr/>
    </dgm:pt>
    <dgm:pt modelId="{DFC64E3F-9676-47C2-9363-4DF9591CE007}" type="pres">
      <dgm:prSet presAssocID="{4D68DF84-A64E-42E6-BA7E-CADCF5778B95}" presName="bgRect" presStyleLbl="bgShp" presStyleIdx="0" presStyleCnt="3"/>
      <dgm:spPr/>
    </dgm:pt>
    <dgm:pt modelId="{D05FB67E-B28C-46D8-BFE0-276A42D54797}" type="pres">
      <dgm:prSet presAssocID="{4D68DF84-A64E-42E6-BA7E-CADCF5778B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ECE7B782-911F-4D80-907A-C8A87F70F447}" type="pres">
      <dgm:prSet presAssocID="{4D68DF84-A64E-42E6-BA7E-CADCF5778B95}" presName="spaceRect" presStyleCnt="0"/>
      <dgm:spPr/>
    </dgm:pt>
    <dgm:pt modelId="{989BB3A7-9A9B-4FA1-A086-70F1EAF106F7}" type="pres">
      <dgm:prSet presAssocID="{4D68DF84-A64E-42E6-BA7E-CADCF5778B95}" presName="parTx" presStyleLbl="revTx" presStyleIdx="0" presStyleCnt="3">
        <dgm:presLayoutVars>
          <dgm:chMax val="0"/>
          <dgm:chPref val="0"/>
        </dgm:presLayoutVars>
      </dgm:prSet>
      <dgm:spPr/>
    </dgm:pt>
    <dgm:pt modelId="{F9B01FE6-F14A-4E20-ACD8-4BA419CB4094}" type="pres">
      <dgm:prSet presAssocID="{6AE2C088-6737-4D78-882E-EDE0C457C333}" presName="sibTrans" presStyleCnt="0"/>
      <dgm:spPr/>
    </dgm:pt>
    <dgm:pt modelId="{8C6B8368-FCCA-4BD2-BD12-D9ACEBB4726C}" type="pres">
      <dgm:prSet presAssocID="{7B97FDE0-DDE2-4633-ADE3-B6AEF2BF67DB}" presName="compNode" presStyleCnt="0"/>
      <dgm:spPr/>
    </dgm:pt>
    <dgm:pt modelId="{A2813676-8EB5-4E74-A341-071C39295FB6}" type="pres">
      <dgm:prSet presAssocID="{7B97FDE0-DDE2-4633-ADE3-B6AEF2BF67DB}" presName="bgRect" presStyleLbl="bgShp" presStyleIdx="1" presStyleCnt="3"/>
      <dgm:spPr/>
    </dgm:pt>
    <dgm:pt modelId="{098E3E4A-11A9-447A-A4D3-3F2EF05DC901}" type="pres">
      <dgm:prSet presAssocID="{7B97FDE0-DDE2-4633-ADE3-B6AEF2BF67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622FCB1D-B1CB-4C4A-B276-1E57AA8E0C99}" type="pres">
      <dgm:prSet presAssocID="{7B97FDE0-DDE2-4633-ADE3-B6AEF2BF67DB}" presName="spaceRect" presStyleCnt="0"/>
      <dgm:spPr/>
    </dgm:pt>
    <dgm:pt modelId="{BCEE654C-C054-4E95-9390-D1E861063499}" type="pres">
      <dgm:prSet presAssocID="{7B97FDE0-DDE2-4633-ADE3-B6AEF2BF67DB}" presName="parTx" presStyleLbl="revTx" presStyleIdx="1" presStyleCnt="3">
        <dgm:presLayoutVars>
          <dgm:chMax val="0"/>
          <dgm:chPref val="0"/>
        </dgm:presLayoutVars>
      </dgm:prSet>
      <dgm:spPr/>
    </dgm:pt>
    <dgm:pt modelId="{6E159E46-FC6F-472B-A72B-11B025950251}" type="pres">
      <dgm:prSet presAssocID="{1DA8235B-C3C6-48A9-A0E1-92B6589FA8D1}" presName="sibTrans" presStyleCnt="0"/>
      <dgm:spPr/>
    </dgm:pt>
    <dgm:pt modelId="{A0C96092-75BC-4CE2-A959-CA611EB22FA6}" type="pres">
      <dgm:prSet presAssocID="{43C54E0A-480B-4A33-B78D-A36A84ACF425}" presName="compNode" presStyleCnt="0"/>
      <dgm:spPr/>
    </dgm:pt>
    <dgm:pt modelId="{EAB9F2C7-82D9-47F7-87F3-A49C00495670}" type="pres">
      <dgm:prSet presAssocID="{43C54E0A-480B-4A33-B78D-A36A84ACF425}" presName="bgRect" presStyleLbl="bgShp" presStyleIdx="2" presStyleCnt="3"/>
      <dgm:spPr/>
    </dgm:pt>
    <dgm:pt modelId="{2BBCC70A-9296-4C7F-9B18-041449375A43}" type="pres">
      <dgm:prSet presAssocID="{43C54E0A-480B-4A33-B78D-A36A84ACF4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BAB9648-12A2-4960-8B89-8B4CABE100A6}" type="pres">
      <dgm:prSet presAssocID="{43C54E0A-480B-4A33-B78D-A36A84ACF425}" presName="spaceRect" presStyleCnt="0"/>
      <dgm:spPr/>
    </dgm:pt>
    <dgm:pt modelId="{873064E7-B6F8-4E5F-87EA-5117C7F63247}" type="pres">
      <dgm:prSet presAssocID="{43C54E0A-480B-4A33-B78D-A36A84ACF425}" presName="parTx" presStyleLbl="revTx" presStyleIdx="2" presStyleCnt="3">
        <dgm:presLayoutVars>
          <dgm:chMax val="0"/>
          <dgm:chPref val="0"/>
        </dgm:presLayoutVars>
      </dgm:prSet>
      <dgm:spPr/>
    </dgm:pt>
  </dgm:ptLst>
  <dgm:cxnLst>
    <dgm:cxn modelId="{5D5BBA46-FC37-4B4D-8AB8-97BC8444F748}" srcId="{9A030E6F-A548-4461-89AC-E7890F1C8C6F}" destId="{4D68DF84-A64E-42E6-BA7E-CADCF5778B95}" srcOrd="0" destOrd="0" parTransId="{5638310A-F9D8-4AF1-8204-088A149E8EEA}" sibTransId="{6AE2C088-6737-4D78-882E-EDE0C457C333}"/>
    <dgm:cxn modelId="{717E04A1-34ED-4CC5-9624-DFCA1D880309}" srcId="{9A030E6F-A548-4461-89AC-E7890F1C8C6F}" destId="{7B97FDE0-DDE2-4633-ADE3-B6AEF2BF67DB}" srcOrd="1" destOrd="0" parTransId="{BBE60A7E-971A-448A-BB21-0EF76A6184B4}" sibTransId="{1DA8235B-C3C6-48A9-A0E1-92B6589FA8D1}"/>
    <dgm:cxn modelId="{64ED85B8-83F3-45D6-B884-A263972AA949}" type="presOf" srcId="{43C54E0A-480B-4A33-B78D-A36A84ACF425}" destId="{873064E7-B6F8-4E5F-87EA-5117C7F63247}" srcOrd="0" destOrd="0" presId="urn:microsoft.com/office/officeart/2018/2/layout/IconVerticalSolidList"/>
    <dgm:cxn modelId="{13E5C4CE-521D-4DEB-9F90-D0C28392E7BD}" type="presOf" srcId="{9A030E6F-A548-4461-89AC-E7890F1C8C6F}" destId="{25411612-51DC-4F92-9839-258CC45C5675}" srcOrd="0" destOrd="0" presId="urn:microsoft.com/office/officeart/2018/2/layout/IconVerticalSolidList"/>
    <dgm:cxn modelId="{C42FEACF-D186-4585-A483-89B7E854EBBC}" srcId="{9A030E6F-A548-4461-89AC-E7890F1C8C6F}" destId="{43C54E0A-480B-4A33-B78D-A36A84ACF425}" srcOrd="2" destOrd="0" parTransId="{C9EA106D-359A-46FA-87A5-7503756E0AB6}" sibTransId="{F945EBD7-5F08-419E-8C08-476C711CC28E}"/>
    <dgm:cxn modelId="{2F7404D3-2B8E-438D-ACD4-E38242229C66}" type="presOf" srcId="{4D68DF84-A64E-42E6-BA7E-CADCF5778B95}" destId="{989BB3A7-9A9B-4FA1-A086-70F1EAF106F7}" srcOrd="0" destOrd="0" presId="urn:microsoft.com/office/officeart/2018/2/layout/IconVerticalSolidList"/>
    <dgm:cxn modelId="{974E7DF0-10EC-4A01-AFA8-E5A01C396C8D}" type="presOf" srcId="{7B97FDE0-DDE2-4633-ADE3-B6AEF2BF67DB}" destId="{BCEE654C-C054-4E95-9390-D1E861063499}" srcOrd="0" destOrd="0" presId="urn:microsoft.com/office/officeart/2018/2/layout/IconVerticalSolidList"/>
    <dgm:cxn modelId="{1F658C68-6BEE-42A9-ADC2-D610CBAFEF2D}" type="presParOf" srcId="{25411612-51DC-4F92-9839-258CC45C5675}" destId="{A5BC75EC-7CB5-4B91-BB20-0F4A2A87D71F}" srcOrd="0" destOrd="0" presId="urn:microsoft.com/office/officeart/2018/2/layout/IconVerticalSolidList"/>
    <dgm:cxn modelId="{40146B1C-9C59-4ADD-A34D-61DD120EEE58}" type="presParOf" srcId="{A5BC75EC-7CB5-4B91-BB20-0F4A2A87D71F}" destId="{DFC64E3F-9676-47C2-9363-4DF9591CE007}" srcOrd="0" destOrd="0" presId="urn:microsoft.com/office/officeart/2018/2/layout/IconVerticalSolidList"/>
    <dgm:cxn modelId="{6FA51679-EB4D-4286-AF0A-AFCB07D31A27}" type="presParOf" srcId="{A5BC75EC-7CB5-4B91-BB20-0F4A2A87D71F}" destId="{D05FB67E-B28C-46D8-BFE0-276A42D54797}" srcOrd="1" destOrd="0" presId="urn:microsoft.com/office/officeart/2018/2/layout/IconVerticalSolidList"/>
    <dgm:cxn modelId="{49B7E932-69AF-49FE-8DD5-8DF26747EF9A}" type="presParOf" srcId="{A5BC75EC-7CB5-4B91-BB20-0F4A2A87D71F}" destId="{ECE7B782-911F-4D80-907A-C8A87F70F447}" srcOrd="2" destOrd="0" presId="urn:microsoft.com/office/officeart/2018/2/layout/IconVerticalSolidList"/>
    <dgm:cxn modelId="{3F604C78-4253-4357-A435-F1CC34DA9078}" type="presParOf" srcId="{A5BC75EC-7CB5-4B91-BB20-0F4A2A87D71F}" destId="{989BB3A7-9A9B-4FA1-A086-70F1EAF106F7}" srcOrd="3" destOrd="0" presId="urn:microsoft.com/office/officeart/2018/2/layout/IconVerticalSolidList"/>
    <dgm:cxn modelId="{A69553CD-653F-4681-A8AA-CCA985E17FA5}" type="presParOf" srcId="{25411612-51DC-4F92-9839-258CC45C5675}" destId="{F9B01FE6-F14A-4E20-ACD8-4BA419CB4094}" srcOrd="1" destOrd="0" presId="urn:microsoft.com/office/officeart/2018/2/layout/IconVerticalSolidList"/>
    <dgm:cxn modelId="{993064C5-4159-480D-B5B8-9698CD729B1A}" type="presParOf" srcId="{25411612-51DC-4F92-9839-258CC45C5675}" destId="{8C6B8368-FCCA-4BD2-BD12-D9ACEBB4726C}" srcOrd="2" destOrd="0" presId="urn:microsoft.com/office/officeart/2018/2/layout/IconVerticalSolidList"/>
    <dgm:cxn modelId="{7D8FBF5E-DB21-4B05-A1C1-8777308E10EB}" type="presParOf" srcId="{8C6B8368-FCCA-4BD2-BD12-D9ACEBB4726C}" destId="{A2813676-8EB5-4E74-A341-071C39295FB6}" srcOrd="0" destOrd="0" presId="urn:microsoft.com/office/officeart/2018/2/layout/IconVerticalSolidList"/>
    <dgm:cxn modelId="{B8926890-E916-48B2-82BD-3B270037A924}" type="presParOf" srcId="{8C6B8368-FCCA-4BD2-BD12-D9ACEBB4726C}" destId="{098E3E4A-11A9-447A-A4D3-3F2EF05DC901}" srcOrd="1" destOrd="0" presId="urn:microsoft.com/office/officeart/2018/2/layout/IconVerticalSolidList"/>
    <dgm:cxn modelId="{E8AA3C55-D584-4399-A5A9-2C1CF0334788}" type="presParOf" srcId="{8C6B8368-FCCA-4BD2-BD12-D9ACEBB4726C}" destId="{622FCB1D-B1CB-4C4A-B276-1E57AA8E0C99}" srcOrd="2" destOrd="0" presId="urn:microsoft.com/office/officeart/2018/2/layout/IconVerticalSolidList"/>
    <dgm:cxn modelId="{2540BCA2-705F-40AC-8566-B25AE134A76E}" type="presParOf" srcId="{8C6B8368-FCCA-4BD2-BD12-D9ACEBB4726C}" destId="{BCEE654C-C054-4E95-9390-D1E861063499}" srcOrd="3" destOrd="0" presId="urn:microsoft.com/office/officeart/2018/2/layout/IconVerticalSolidList"/>
    <dgm:cxn modelId="{D790E3E6-1139-4973-9AC1-62D7628CFD63}" type="presParOf" srcId="{25411612-51DC-4F92-9839-258CC45C5675}" destId="{6E159E46-FC6F-472B-A72B-11B025950251}" srcOrd="3" destOrd="0" presId="urn:microsoft.com/office/officeart/2018/2/layout/IconVerticalSolidList"/>
    <dgm:cxn modelId="{7D33A172-8045-4203-B270-386CC2B29609}" type="presParOf" srcId="{25411612-51DC-4F92-9839-258CC45C5675}" destId="{A0C96092-75BC-4CE2-A959-CA611EB22FA6}" srcOrd="4" destOrd="0" presId="urn:microsoft.com/office/officeart/2018/2/layout/IconVerticalSolidList"/>
    <dgm:cxn modelId="{7691C43F-62DD-4635-B4CB-CC96369D9B03}" type="presParOf" srcId="{A0C96092-75BC-4CE2-A959-CA611EB22FA6}" destId="{EAB9F2C7-82D9-47F7-87F3-A49C00495670}" srcOrd="0" destOrd="0" presId="urn:microsoft.com/office/officeart/2018/2/layout/IconVerticalSolidList"/>
    <dgm:cxn modelId="{0BA1E984-4788-4D9E-8962-B3F9C9D3E912}" type="presParOf" srcId="{A0C96092-75BC-4CE2-A959-CA611EB22FA6}" destId="{2BBCC70A-9296-4C7F-9B18-041449375A43}" srcOrd="1" destOrd="0" presId="urn:microsoft.com/office/officeart/2018/2/layout/IconVerticalSolidList"/>
    <dgm:cxn modelId="{FF35EB27-19A6-4133-9084-EBA90E00BE0A}" type="presParOf" srcId="{A0C96092-75BC-4CE2-A959-CA611EB22FA6}" destId="{4BAB9648-12A2-4960-8B89-8B4CABE100A6}" srcOrd="2" destOrd="0" presId="urn:microsoft.com/office/officeart/2018/2/layout/IconVerticalSolidList"/>
    <dgm:cxn modelId="{2C4E3EA4-83ED-4F25-A408-B57FE947EE35}" type="presParOf" srcId="{A0C96092-75BC-4CE2-A959-CA611EB22FA6}" destId="{873064E7-B6F8-4E5F-87EA-5117C7F632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C652-FA3E-4DF4-9981-34B7EC3B807A}">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5AF3D-9C95-4C10-86F6-94E1E5F213E6}">
      <dsp:nvSpPr>
        <dsp:cNvPr id="0" name=""/>
        <dsp:cNvSpPr/>
      </dsp:nvSpPr>
      <dsp:spPr>
        <a:xfrm>
          <a:off x="0" y="2812"/>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100000"/>
            </a:lnSpc>
            <a:spcBef>
              <a:spcPct val="0"/>
            </a:spcBef>
            <a:spcAft>
              <a:spcPct val="35000"/>
            </a:spcAft>
            <a:buNone/>
          </a:pPr>
          <a:r>
            <a:rPr lang="en-US" sz="1900" kern="1200"/>
            <a:t>- Zero-day vulnerabilities pose a significant threat to new software, hardware, and firmware, as their existence remains unknown until product release, leaving them susceptible to exploitation.</a:t>
          </a:r>
        </a:p>
      </dsp:txBody>
      <dsp:txXfrm>
        <a:off x="0" y="2812"/>
        <a:ext cx="6373813" cy="1917941"/>
      </dsp:txXfrm>
    </dsp:sp>
    <dsp:sp modelId="{EB7D0144-FB6A-46EA-88D2-03C271261EF2}">
      <dsp:nvSpPr>
        <dsp:cNvPr id="0" name=""/>
        <dsp:cNvSpPr/>
      </dsp:nvSpPr>
      <dsp:spPr>
        <a:xfrm>
          <a:off x="0" y="1920754"/>
          <a:ext cx="6373813" cy="0"/>
        </a:xfrm>
        <a:prstGeom prst="line">
          <a:avLst/>
        </a:prstGeom>
        <a:solidFill>
          <a:schemeClr val="accent2">
            <a:hueOff val="-748425"/>
            <a:satOff val="-337"/>
            <a:lumOff val="3529"/>
            <a:alphaOff val="0"/>
          </a:schemeClr>
        </a:solidFill>
        <a:ln w="12700" cap="flat" cmpd="sng" algn="ctr">
          <a:solidFill>
            <a:schemeClr val="accent2">
              <a:hueOff val="-748425"/>
              <a:satOff val="-337"/>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298F14-AA06-40DD-BC18-EEA847034DE4}">
      <dsp:nvSpPr>
        <dsp:cNvPr id="0" name=""/>
        <dsp:cNvSpPr/>
      </dsp:nvSpPr>
      <dsp:spPr>
        <a:xfrm>
          <a:off x="0" y="1920754"/>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100000"/>
            </a:lnSpc>
            <a:spcBef>
              <a:spcPct val="0"/>
            </a:spcBef>
            <a:spcAft>
              <a:spcPct val="35000"/>
            </a:spcAft>
            <a:buNone/>
          </a:pPr>
          <a:r>
            <a:rPr lang="en-US" sz="1900" kern="1200"/>
            <a:t>- Leveraging AI in vulnerability detection can enhance product security by preemptively identifying and addressing vulnerabilities before release, facilitating smoother product launches.</a:t>
          </a:r>
        </a:p>
      </dsp:txBody>
      <dsp:txXfrm>
        <a:off x="0" y="1920754"/>
        <a:ext cx="6373813" cy="1917941"/>
      </dsp:txXfrm>
    </dsp:sp>
    <dsp:sp modelId="{6F2660EC-BD26-400E-A64C-441F06CA07D5}">
      <dsp:nvSpPr>
        <dsp:cNvPr id="0" name=""/>
        <dsp:cNvSpPr/>
      </dsp:nvSpPr>
      <dsp:spPr>
        <a:xfrm>
          <a:off x="0" y="3838695"/>
          <a:ext cx="6373813" cy="0"/>
        </a:xfrm>
        <a:prstGeom prst="line">
          <a:avLst/>
        </a:prstGeom>
        <a:solidFill>
          <a:schemeClr val="accent2">
            <a:hueOff val="-1496851"/>
            <a:satOff val="-674"/>
            <a:lumOff val="7057"/>
            <a:alphaOff val="0"/>
          </a:schemeClr>
        </a:solidFill>
        <a:ln w="12700" cap="flat" cmpd="sng" algn="ctr">
          <a:solidFill>
            <a:schemeClr val="accent2">
              <a:hueOff val="-1496851"/>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58716-52E8-4127-A6AF-B47B5E1E8F9F}">
      <dsp:nvSpPr>
        <dsp:cNvPr id="0" name=""/>
        <dsp:cNvSpPr/>
      </dsp:nvSpPr>
      <dsp:spPr>
        <a:xfrm>
          <a:off x="0" y="3838695"/>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100000"/>
            </a:lnSpc>
            <a:spcBef>
              <a:spcPct val="0"/>
            </a:spcBef>
            <a:spcAft>
              <a:spcPct val="35000"/>
            </a:spcAft>
            <a:buNone/>
          </a:pPr>
          <a:r>
            <a:rPr lang="en-US" sz="1900" kern="1200"/>
            <a:t>- With the increasing prevalence of zero-day attacks, organizations must prioritize investment in AI-driven security solutions, incident response plans, and regular security assessments to safeguard their products and systems, maintain client trust, and foster a culture of security awareness among employees.</a:t>
          </a:r>
        </a:p>
      </dsp:txBody>
      <dsp:txXfrm>
        <a:off x="0" y="3838695"/>
        <a:ext cx="6373813" cy="1917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08E72-9201-407D-89F5-40443A689DA6}">
      <dsp:nvSpPr>
        <dsp:cNvPr id="0" name=""/>
        <dsp:cNvSpPr/>
      </dsp:nvSpPr>
      <dsp:spPr>
        <a:xfrm>
          <a:off x="0" y="5621"/>
          <a:ext cx="6373813" cy="1443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22FD5-4B44-48CF-AD57-E109395FEA94}">
      <dsp:nvSpPr>
        <dsp:cNvPr id="0" name=""/>
        <dsp:cNvSpPr/>
      </dsp:nvSpPr>
      <dsp:spPr>
        <a:xfrm>
          <a:off x="436603" y="330367"/>
          <a:ext cx="794599" cy="7938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AB56AC-CB9C-4945-9859-48426BE012A3}">
      <dsp:nvSpPr>
        <dsp:cNvPr id="0" name=""/>
        <dsp:cNvSpPr/>
      </dsp:nvSpPr>
      <dsp:spPr>
        <a:xfrm>
          <a:off x="1667805" y="5621"/>
          <a:ext cx="4430656" cy="1668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18" tIns="176618" rIns="176618" bIns="176618" numCol="1" spcCol="1270" anchor="ctr" anchorCtr="0">
          <a:noAutofit/>
        </a:bodyPr>
        <a:lstStyle/>
        <a:p>
          <a:pPr marL="0" lvl="0" indent="0" algn="l" defTabSz="622300">
            <a:lnSpc>
              <a:spcPct val="100000"/>
            </a:lnSpc>
            <a:spcBef>
              <a:spcPct val="0"/>
            </a:spcBef>
            <a:spcAft>
              <a:spcPct val="35000"/>
            </a:spcAft>
            <a:buNone/>
          </a:pPr>
          <a:r>
            <a:rPr lang="en-US" sz="1400" kern="1200"/>
            <a:t>- The study assesses various machine and deep learning classifiers grouped into four categories, including Conventional Machine Learners and Simple Neural Networks with different layer configurations and epoch values.</a:t>
          </a:r>
        </a:p>
      </dsp:txBody>
      <dsp:txXfrm>
        <a:off x="1667805" y="5621"/>
        <a:ext cx="4430656" cy="1668834"/>
      </dsp:txXfrm>
    </dsp:sp>
    <dsp:sp modelId="{0F5C39C9-FE3A-4737-98FA-BD3F4ED67220}">
      <dsp:nvSpPr>
        <dsp:cNvPr id="0" name=""/>
        <dsp:cNvSpPr/>
      </dsp:nvSpPr>
      <dsp:spPr>
        <a:xfrm>
          <a:off x="0" y="2045307"/>
          <a:ext cx="6373813" cy="1443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B6FA1-956A-4B7E-AC0B-27CBB723FA78}">
      <dsp:nvSpPr>
        <dsp:cNvPr id="0" name=""/>
        <dsp:cNvSpPr/>
      </dsp:nvSpPr>
      <dsp:spPr>
        <a:xfrm>
          <a:off x="436603" y="2370054"/>
          <a:ext cx="794599" cy="7938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2746CC-C1B6-4705-AA03-99F1255EC0A8}">
      <dsp:nvSpPr>
        <dsp:cNvPr id="0" name=""/>
        <dsp:cNvSpPr/>
      </dsp:nvSpPr>
      <dsp:spPr>
        <a:xfrm>
          <a:off x="1667805" y="2045307"/>
          <a:ext cx="4430656" cy="1668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18" tIns="176618" rIns="176618" bIns="176618" numCol="1" spcCol="1270" anchor="ctr" anchorCtr="0">
          <a:noAutofit/>
        </a:bodyPr>
        <a:lstStyle/>
        <a:p>
          <a:pPr marL="0" lvl="0" indent="0" algn="l" defTabSz="622300">
            <a:lnSpc>
              <a:spcPct val="100000"/>
            </a:lnSpc>
            <a:spcBef>
              <a:spcPct val="0"/>
            </a:spcBef>
            <a:spcAft>
              <a:spcPct val="35000"/>
            </a:spcAft>
            <a:buNone/>
          </a:pPr>
          <a:r>
            <a:rPr lang="en-US" sz="1400" kern="1200"/>
            <a:t>- Different Python scripts and packages such as AdaBoostClassifier(), DecisionTreeClassifier(), and RandomForestClassifier() were utilized for testing purposes.</a:t>
          </a:r>
        </a:p>
      </dsp:txBody>
      <dsp:txXfrm>
        <a:off x="1667805" y="2045307"/>
        <a:ext cx="4430656" cy="1668834"/>
      </dsp:txXfrm>
    </dsp:sp>
    <dsp:sp modelId="{E4F219EF-10DF-4715-9940-72873D1D68DE}">
      <dsp:nvSpPr>
        <dsp:cNvPr id="0" name=""/>
        <dsp:cNvSpPr/>
      </dsp:nvSpPr>
      <dsp:spPr>
        <a:xfrm>
          <a:off x="0" y="4084994"/>
          <a:ext cx="6373813" cy="1443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AD25B-D53F-45B2-B07F-2F4B12935193}">
      <dsp:nvSpPr>
        <dsp:cNvPr id="0" name=""/>
        <dsp:cNvSpPr/>
      </dsp:nvSpPr>
      <dsp:spPr>
        <a:xfrm>
          <a:off x="437029" y="4409740"/>
          <a:ext cx="794599" cy="7938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807665-BEFE-41FF-976B-ED5BB8A85A23}">
      <dsp:nvSpPr>
        <dsp:cNvPr id="0" name=""/>
        <dsp:cNvSpPr/>
      </dsp:nvSpPr>
      <dsp:spPr>
        <a:xfrm>
          <a:off x="1668659" y="4084994"/>
          <a:ext cx="4430656" cy="1668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18" tIns="176618" rIns="176618" bIns="176618" numCol="1" spcCol="1270" anchor="ctr" anchorCtr="0">
          <a:noAutofit/>
        </a:bodyPr>
        <a:lstStyle/>
        <a:p>
          <a:pPr marL="0" lvl="0" indent="0" algn="l" defTabSz="622300">
            <a:lnSpc>
              <a:spcPct val="100000"/>
            </a:lnSpc>
            <a:spcBef>
              <a:spcPct val="0"/>
            </a:spcBef>
            <a:spcAft>
              <a:spcPct val="35000"/>
            </a:spcAft>
            <a:buNone/>
          </a:pPr>
          <a:r>
            <a:rPr lang="en-US" sz="1400" kern="1200"/>
            <a:t>- Standardizing data before training machine learning models significantly improved accuracy and efficiency across different classifiers, with Random Forest emerging as the best classifier achieving 99.51% average accuracy, followed closely by Decision Tree and Simple Neural Networks with a single hidden layer.</a:t>
          </a:r>
        </a:p>
      </dsp:txBody>
      <dsp:txXfrm>
        <a:off x="1668659" y="4084994"/>
        <a:ext cx="4430656" cy="1668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CD260-C9EF-4CA8-B583-5CA677C5D625}">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5836D-FE31-43E9-A669-CF536BB07CCF}">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03CDC1-45A2-48B3-8521-3CEB4F468454}">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90000"/>
            </a:lnSpc>
            <a:spcBef>
              <a:spcPct val="0"/>
            </a:spcBef>
            <a:spcAft>
              <a:spcPct val="35000"/>
            </a:spcAft>
            <a:buNone/>
          </a:pPr>
          <a:r>
            <a:rPr lang="en-US" sz="1500" kern="1200"/>
            <a:t>- The study utilizes deep learning techniques to detect zero-day Flash malware on the Adobe Flash platform, addressing the evolving threat landscape.</a:t>
          </a:r>
        </a:p>
      </dsp:txBody>
      <dsp:txXfrm>
        <a:off x="1900154" y="703"/>
        <a:ext cx="4473659" cy="1645155"/>
      </dsp:txXfrm>
    </dsp:sp>
    <dsp:sp modelId="{527EA80D-3BF7-4793-A977-20F5DC3771D3}">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5D735-C153-402B-A0F1-914E2D6D54FE}">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5CD572-5B66-4885-B1AF-BDABE91BF24D}">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90000"/>
            </a:lnSpc>
            <a:spcBef>
              <a:spcPct val="0"/>
            </a:spcBef>
            <a:spcAft>
              <a:spcPct val="35000"/>
            </a:spcAft>
            <a:buNone/>
          </a:pPr>
          <a:r>
            <a:rPr lang="en-US" sz="1500" kern="1200"/>
            <a:t>- Unlike previous methods, the approach abstracts both benign and malicious features, enabling adaptation to new threats and enhancing detection effectiveness.</a:t>
          </a:r>
        </a:p>
      </dsp:txBody>
      <dsp:txXfrm>
        <a:off x="1900154" y="2057147"/>
        <a:ext cx="4473659" cy="1645155"/>
      </dsp:txXfrm>
    </dsp:sp>
    <dsp:sp modelId="{D93F4DC0-90C8-466D-AED1-D48567AD4094}">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16B52-0A58-4EA3-862A-A6B4F2F3B316}">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270174-3ACE-434A-B2D2-3411590D928B}">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90000"/>
            </a:lnSpc>
            <a:spcBef>
              <a:spcPct val="0"/>
            </a:spcBef>
            <a:spcAft>
              <a:spcPct val="35000"/>
            </a:spcAft>
            <a:buNone/>
          </a:pPr>
          <a:r>
            <a:rPr lang="en-US" sz="1500" kern="1200"/>
            <a:t>- Through validation with Flash malware collected from real-world sources, the approach demonstrates high accuracy in identifying previously unknown threats, showcasing its potential for effective zero-day attack detection.</a:t>
          </a:r>
        </a:p>
      </dsp:txBody>
      <dsp:txXfrm>
        <a:off x="1900154" y="4113591"/>
        <a:ext cx="4473659" cy="1645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C5A21-502A-4F17-9F20-6D0909BC9AFE}">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8E2474-D74F-43DF-979C-8465C87AE5E7}">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CDDA02-486C-4EC5-A798-73511FF18133}">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100000"/>
            </a:lnSpc>
            <a:spcBef>
              <a:spcPct val="0"/>
            </a:spcBef>
            <a:spcAft>
              <a:spcPct val="35000"/>
            </a:spcAft>
            <a:buNone/>
          </a:pPr>
          <a:r>
            <a:rPr lang="en-US" sz="1500" kern="1200"/>
            <a:t>- The article introduces a Zero-Shot Learning (ZSL)-based methodology for evaluating machine learning based Network Intrusion Detection Systems (NIDSs) in identifying zero-day attacks.</a:t>
          </a:r>
        </a:p>
      </dsp:txBody>
      <dsp:txXfrm>
        <a:off x="1900154" y="703"/>
        <a:ext cx="4473659" cy="1645155"/>
      </dsp:txXfrm>
    </dsp:sp>
    <dsp:sp modelId="{40D4D23F-D0DC-4EBC-B0B8-A30FE0AE9959}">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F0A9B-11F5-4868-ADEC-B63D5B493918}">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A35B5B-CA03-4460-9283-0BDA723D4E00}">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100000"/>
            </a:lnSpc>
            <a:spcBef>
              <a:spcPct val="0"/>
            </a:spcBef>
            <a:spcAft>
              <a:spcPct val="35000"/>
            </a:spcAft>
            <a:buNone/>
          </a:pPr>
          <a:r>
            <a:rPr lang="en-US" sz="1500" kern="1200"/>
            <a:t>- By eliminating the need for training data of all potential attack classes after deployment, the approach focuses on detecting new and unseen attack classes, showcasing its potential for zero-day attack detection.</a:t>
          </a:r>
        </a:p>
      </dsp:txBody>
      <dsp:txXfrm>
        <a:off x="1900154" y="2057147"/>
        <a:ext cx="4473659" cy="1645155"/>
      </dsp:txXfrm>
    </dsp:sp>
    <dsp:sp modelId="{158DA0BF-EF98-4CC6-BC74-9BD03C08686A}">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9342C-728D-4FC2-8E03-218154E750AB}">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04532-EB99-426C-8E31-AC1054B3ABD8}">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66750">
            <a:lnSpc>
              <a:spcPct val="100000"/>
            </a:lnSpc>
            <a:spcBef>
              <a:spcPct val="0"/>
            </a:spcBef>
            <a:spcAft>
              <a:spcPct val="35000"/>
            </a:spcAft>
            <a:buNone/>
          </a:pPr>
          <a:r>
            <a:rPr lang="en-US" sz="1500" kern="1200"/>
            <a:t>- Evaluation metrics include Z-DR and overall accuracy, with analysis using the Wasserstein Distance to identify specific attack groups, highlighting challenges and opportunities for ML-based NIDSs in zero-day attack detection.</a:t>
          </a:r>
        </a:p>
      </dsp:txBody>
      <dsp:txXfrm>
        <a:off x="1900154" y="4113591"/>
        <a:ext cx="4473659" cy="1645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64E3F-9676-47C2-9363-4DF9591CE007}">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FB67E-B28C-46D8-BFE0-276A42D54797}">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9BB3A7-9A9B-4FA1-A086-70F1EAF106F7}">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22300">
            <a:lnSpc>
              <a:spcPct val="100000"/>
            </a:lnSpc>
            <a:spcBef>
              <a:spcPct val="0"/>
            </a:spcBef>
            <a:spcAft>
              <a:spcPct val="35000"/>
            </a:spcAft>
            <a:buNone/>
          </a:pPr>
          <a:r>
            <a:rPr lang="en-US" sz="1400" kern="1200"/>
            <a:t>- The article explores two methods, Autoencoder and One-Class SVM, for effective zero-day attack detection, utilizing deep learning techniques.</a:t>
          </a:r>
        </a:p>
      </dsp:txBody>
      <dsp:txXfrm>
        <a:off x="1900154" y="703"/>
        <a:ext cx="4473659" cy="1645155"/>
      </dsp:txXfrm>
    </dsp:sp>
    <dsp:sp modelId="{A2813676-8EB5-4E74-A341-071C39295FB6}">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E3E4A-11A9-447A-A4D3-3F2EF05DC901}">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EE654C-C054-4E95-9390-D1E861063499}">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22300">
            <a:lnSpc>
              <a:spcPct val="100000"/>
            </a:lnSpc>
            <a:spcBef>
              <a:spcPct val="0"/>
            </a:spcBef>
            <a:spcAft>
              <a:spcPct val="35000"/>
            </a:spcAft>
            <a:buNone/>
          </a:pPr>
          <a:r>
            <a:rPr lang="en-US" sz="1400" kern="1200"/>
            <a:t>- Autoencoder, employing an Artificial Neural Network (ANN), undergoes hyper-parameter optimization through random search, selecting architecture, epochs, and learning rate, mitigating the risk of over-fitted parameters.</a:t>
          </a:r>
        </a:p>
      </dsp:txBody>
      <dsp:txXfrm>
        <a:off x="1900154" y="2057147"/>
        <a:ext cx="4473659" cy="1645155"/>
      </dsp:txXfrm>
    </dsp:sp>
    <dsp:sp modelId="{EAB9F2C7-82D9-47F7-87F3-A49C00495670}">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CC70A-9296-4C7F-9B18-041449375A43}">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3064E7-B6F8-4E5F-87EA-5117C7F63247}">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22300">
            <a:lnSpc>
              <a:spcPct val="100000"/>
            </a:lnSpc>
            <a:spcBef>
              <a:spcPct val="0"/>
            </a:spcBef>
            <a:spcAft>
              <a:spcPct val="35000"/>
            </a:spcAft>
            <a:buNone/>
          </a:pPr>
          <a:r>
            <a:rPr lang="en-US" sz="1400" kern="1200"/>
            <a:t>- Results demonstrate Autoencoder's efficacy in detecting zero-day vulnerabilities across different categories, with One-Class SVM showing consistent detection accuracy for recognizable zero-day vulnerabilities but limited performance for complex ones.</a:t>
          </a:r>
        </a:p>
      </dsp:txBody>
      <dsp:txXfrm>
        <a:off x="1900154" y="4113591"/>
        <a:ext cx="4473659" cy="16451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April 29,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28542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April 29,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2919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April 29,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7155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April 29,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210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April 29,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4236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April 29,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2757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April 29,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5435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April 29,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6945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April 29,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4996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April 29,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3575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April 29,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3547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April 29,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62734751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A11FA478-0F3E-1BF6-A169-C57450272315}"/>
              </a:ext>
            </a:extLst>
          </p:cNvPr>
          <p:cNvPicPr>
            <a:picLocks noChangeAspect="1"/>
          </p:cNvPicPr>
          <p:nvPr/>
        </p:nvPicPr>
        <p:blipFill rotWithShape="1">
          <a:blip r:embed="rId2"/>
          <a:srcRect t="21329"/>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3" name="Rectangle 72">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591C7-8CDD-1801-946F-AEC6BB71E495}"/>
              </a:ext>
            </a:extLst>
          </p:cNvPr>
          <p:cNvSpPr>
            <a:spLocks noGrp="1"/>
          </p:cNvSpPr>
          <p:nvPr>
            <p:ph type="ctrTitle"/>
          </p:nvPr>
        </p:nvSpPr>
        <p:spPr>
          <a:xfrm>
            <a:off x="550863" y="549275"/>
            <a:ext cx="5437187" cy="2986234"/>
          </a:xfrm>
        </p:spPr>
        <p:txBody>
          <a:bodyPr anchor="b">
            <a:normAutofit/>
          </a:bodyPr>
          <a:lstStyle/>
          <a:p>
            <a:pPr>
              <a:lnSpc>
                <a:spcPct val="90000"/>
              </a:lnSpc>
            </a:pPr>
            <a:r>
              <a:rPr lang="en-US" sz="3500" dirty="0"/>
              <a:t>How Artificial Intelligence Can Forecast Zero-Day Vulnerabilities</a:t>
            </a:r>
            <a:br>
              <a:rPr lang="en-US" sz="3500" dirty="0"/>
            </a:br>
            <a:br>
              <a:rPr lang="en-US" sz="3500" dirty="0"/>
            </a:br>
            <a:endParaRPr lang="en-US" sz="3500" dirty="0"/>
          </a:p>
        </p:txBody>
      </p:sp>
      <p:sp>
        <p:nvSpPr>
          <p:cNvPr id="3" name="Subtitle 2">
            <a:extLst>
              <a:ext uri="{FF2B5EF4-FFF2-40B4-BE49-F238E27FC236}">
                <a16:creationId xmlns:a16="http://schemas.microsoft.com/office/drawing/2014/main" id="{7C482F17-FC39-D3B9-63C8-4090079BA2DF}"/>
              </a:ext>
            </a:extLst>
          </p:cNvPr>
          <p:cNvSpPr>
            <a:spLocks noGrp="1"/>
          </p:cNvSpPr>
          <p:nvPr>
            <p:ph type="subTitle" idx="1"/>
          </p:nvPr>
        </p:nvSpPr>
        <p:spPr>
          <a:xfrm>
            <a:off x="550863" y="3827610"/>
            <a:ext cx="5437187" cy="2265216"/>
          </a:xfrm>
        </p:spPr>
        <p:txBody>
          <a:bodyPr>
            <a:normAutofit/>
          </a:bodyPr>
          <a:lstStyle/>
          <a:p>
            <a:r>
              <a:rPr lang="en-US" dirty="0">
                <a:solidFill>
                  <a:schemeClr val="tx1">
                    <a:alpha val="60000"/>
                  </a:schemeClr>
                </a:solidFill>
              </a:rPr>
              <a:t>By: Shanysse Alexander and Leon </a:t>
            </a:r>
            <a:r>
              <a:rPr lang="en-US" dirty="0" err="1">
                <a:solidFill>
                  <a:schemeClr val="tx1">
                    <a:alpha val="60000"/>
                  </a:schemeClr>
                </a:solidFill>
              </a:rPr>
              <a:t>Bathersfield</a:t>
            </a:r>
            <a:r>
              <a:rPr lang="en-US" dirty="0">
                <a:solidFill>
                  <a:schemeClr val="tx1">
                    <a:alpha val="60000"/>
                  </a:schemeClr>
                </a:solidFill>
              </a:rPr>
              <a:t> </a:t>
            </a:r>
          </a:p>
        </p:txBody>
      </p:sp>
    </p:spTree>
    <p:extLst>
      <p:ext uri="{BB962C8B-B14F-4D97-AF65-F5344CB8AC3E}">
        <p14:creationId xmlns:p14="http://schemas.microsoft.com/office/powerpoint/2010/main" val="152261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142D6-2F25-D440-FD3A-C0BA11B4E3C1}"/>
              </a:ext>
            </a:extLst>
          </p:cNvPr>
          <p:cNvSpPr>
            <a:spLocks noGrp="1"/>
          </p:cNvSpPr>
          <p:nvPr>
            <p:ph type="title"/>
          </p:nvPr>
        </p:nvSpPr>
        <p:spPr>
          <a:xfrm>
            <a:off x="8075613" y="549275"/>
            <a:ext cx="3565525" cy="5759450"/>
          </a:xfrm>
        </p:spPr>
        <p:txBody>
          <a:bodyPr wrap="square" anchor="ctr">
            <a:normAutofit/>
          </a:bodyPr>
          <a:lstStyle/>
          <a:p>
            <a:r>
              <a:rPr lang="en-US" dirty="0"/>
              <a:t>Method 3</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BA247059-3686-7D98-8FCA-63D84E26E37F}"/>
              </a:ext>
            </a:extLst>
          </p:cNvPr>
          <p:cNvGraphicFramePr>
            <a:graphicFrameLocks noGrp="1"/>
          </p:cNvGraphicFramePr>
          <p:nvPr>
            <p:ph idx="1"/>
            <p:extLst>
              <p:ext uri="{D42A27DB-BD31-4B8C-83A1-F6EECF244321}">
                <p14:modId xmlns:p14="http://schemas.microsoft.com/office/powerpoint/2010/main" val="3365174113"/>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572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2D90-AE47-0235-B804-FA4FBBDC1A68}"/>
              </a:ext>
            </a:extLst>
          </p:cNvPr>
          <p:cNvSpPr>
            <a:spLocks noGrp="1"/>
          </p:cNvSpPr>
          <p:nvPr>
            <p:ph type="title"/>
          </p:nvPr>
        </p:nvSpPr>
        <p:spPr/>
        <p:txBody>
          <a:bodyPr/>
          <a:lstStyle/>
          <a:p>
            <a:r>
              <a:rPr lang="en-US" dirty="0"/>
              <a:t>Method 3</a:t>
            </a:r>
          </a:p>
        </p:txBody>
      </p:sp>
      <p:pic>
        <p:nvPicPr>
          <p:cNvPr id="4" name="Content Placeholder 3">
            <a:extLst>
              <a:ext uri="{FF2B5EF4-FFF2-40B4-BE49-F238E27FC236}">
                <a16:creationId xmlns:a16="http://schemas.microsoft.com/office/drawing/2014/main" id="{A7A77F88-D53A-876A-396C-709764A90D7D}"/>
              </a:ext>
            </a:extLst>
          </p:cNvPr>
          <p:cNvPicPr>
            <a:picLocks noGrp="1" noChangeAspect="1"/>
          </p:cNvPicPr>
          <p:nvPr>
            <p:ph idx="1"/>
          </p:nvPr>
        </p:nvPicPr>
        <p:blipFill>
          <a:blip r:embed="rId2"/>
          <a:stretch>
            <a:fillRect/>
          </a:stretch>
        </p:blipFill>
        <p:spPr>
          <a:xfrm>
            <a:off x="2807854" y="1354112"/>
            <a:ext cx="6349620" cy="5292895"/>
          </a:xfrm>
          <a:prstGeom prst="rect">
            <a:avLst/>
          </a:prstGeom>
        </p:spPr>
      </p:pic>
    </p:spTree>
    <p:extLst>
      <p:ext uri="{BB962C8B-B14F-4D97-AF65-F5344CB8AC3E}">
        <p14:creationId xmlns:p14="http://schemas.microsoft.com/office/powerpoint/2010/main" val="9222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5E816-48AC-BCA0-8068-58849C15295D}"/>
              </a:ext>
            </a:extLst>
          </p:cNvPr>
          <p:cNvSpPr>
            <a:spLocks noGrp="1"/>
          </p:cNvSpPr>
          <p:nvPr>
            <p:ph type="title"/>
          </p:nvPr>
        </p:nvSpPr>
        <p:spPr>
          <a:xfrm>
            <a:off x="8075613" y="549275"/>
            <a:ext cx="3565525" cy="5759450"/>
          </a:xfrm>
        </p:spPr>
        <p:txBody>
          <a:bodyPr wrap="square" anchor="ctr">
            <a:normAutofit/>
          </a:bodyPr>
          <a:lstStyle/>
          <a:p>
            <a:r>
              <a:rPr lang="en-US" dirty="0"/>
              <a:t>Method 4</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DD45F4-80E6-751D-A678-D7C7474B51BF}"/>
              </a:ext>
            </a:extLst>
          </p:cNvPr>
          <p:cNvGraphicFramePr>
            <a:graphicFrameLocks noGrp="1"/>
          </p:cNvGraphicFramePr>
          <p:nvPr>
            <p:ph idx="1"/>
            <p:extLst>
              <p:ext uri="{D42A27DB-BD31-4B8C-83A1-F6EECF244321}">
                <p14:modId xmlns:p14="http://schemas.microsoft.com/office/powerpoint/2010/main" val="1876711728"/>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661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AEE9-3860-0D9A-80EC-A323C9A66265}"/>
              </a:ext>
            </a:extLst>
          </p:cNvPr>
          <p:cNvSpPr>
            <a:spLocks noGrp="1"/>
          </p:cNvSpPr>
          <p:nvPr>
            <p:ph type="title"/>
          </p:nvPr>
        </p:nvSpPr>
        <p:spPr/>
        <p:txBody>
          <a:bodyPr/>
          <a:lstStyle/>
          <a:p>
            <a:r>
              <a:rPr lang="en-US" dirty="0"/>
              <a:t>Method 4</a:t>
            </a:r>
          </a:p>
        </p:txBody>
      </p:sp>
      <p:pic>
        <p:nvPicPr>
          <p:cNvPr id="5" name="Content Placeholder 4">
            <a:extLst>
              <a:ext uri="{FF2B5EF4-FFF2-40B4-BE49-F238E27FC236}">
                <a16:creationId xmlns:a16="http://schemas.microsoft.com/office/drawing/2014/main" id="{724863A7-DFF9-8F69-128E-3B4A4009171B}"/>
              </a:ext>
            </a:extLst>
          </p:cNvPr>
          <p:cNvPicPr>
            <a:picLocks noGrp="1" noChangeAspect="1"/>
          </p:cNvPicPr>
          <p:nvPr>
            <p:ph idx="1"/>
          </p:nvPr>
        </p:nvPicPr>
        <p:blipFill>
          <a:blip r:embed="rId2"/>
          <a:stretch>
            <a:fillRect/>
          </a:stretch>
        </p:blipFill>
        <p:spPr>
          <a:xfrm>
            <a:off x="337101" y="1609996"/>
            <a:ext cx="5417153" cy="4698729"/>
          </a:xfrm>
        </p:spPr>
      </p:pic>
      <p:pic>
        <p:nvPicPr>
          <p:cNvPr id="7" name="Picture 6">
            <a:extLst>
              <a:ext uri="{FF2B5EF4-FFF2-40B4-BE49-F238E27FC236}">
                <a16:creationId xmlns:a16="http://schemas.microsoft.com/office/drawing/2014/main" id="{CFA2CAD1-087A-AE33-3AF3-FCE298AAB42C}"/>
              </a:ext>
            </a:extLst>
          </p:cNvPr>
          <p:cNvPicPr>
            <a:picLocks noChangeAspect="1"/>
          </p:cNvPicPr>
          <p:nvPr/>
        </p:nvPicPr>
        <p:blipFill>
          <a:blip r:embed="rId3"/>
          <a:stretch>
            <a:fillRect/>
          </a:stretch>
        </p:blipFill>
        <p:spPr>
          <a:xfrm>
            <a:off x="5829294" y="1689014"/>
            <a:ext cx="5352369" cy="4540691"/>
          </a:xfrm>
          <a:prstGeom prst="rect">
            <a:avLst/>
          </a:prstGeom>
        </p:spPr>
      </p:pic>
    </p:spTree>
    <p:extLst>
      <p:ext uri="{BB962C8B-B14F-4D97-AF65-F5344CB8AC3E}">
        <p14:creationId xmlns:p14="http://schemas.microsoft.com/office/powerpoint/2010/main" val="881650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CC63-A98B-77B7-A092-54AD1361BE5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98B44E4-8103-DCA5-AFA6-6E5E8CC80A1D}"/>
              </a:ext>
            </a:extLst>
          </p:cNvPr>
          <p:cNvSpPr>
            <a:spLocks noGrp="1"/>
          </p:cNvSpPr>
          <p:nvPr>
            <p:ph idx="1"/>
          </p:nvPr>
        </p:nvSpPr>
        <p:spPr>
          <a:xfrm>
            <a:off x="549538" y="1881275"/>
            <a:ext cx="11090274" cy="3979625"/>
          </a:xfrm>
        </p:spPr>
        <p:txBody>
          <a:bodyPr>
            <a:normAutofit lnSpcReduction="10000"/>
          </a:bodyPr>
          <a:lstStyle/>
          <a:p>
            <a:r>
              <a:rPr lang="en-US" dirty="0"/>
              <a:t>The evolution of technology brings  new challenges in network security, particularly concerning zero-day attacks, which require enhanced detection. These attacks, causing significant disruptions upon software release, requires the urgency for innovative solutions. Leveraging AI to proactively detect and mitigate potential threats represents a promising avenue for improving network security, especially  during the increasing adoption of IoT devices across various sectors. Research into machine and deep learning classifiers, such as Autoencoder and One-Class SVM, showcases their potential to address the complexities of zero-day vulnerabilities, albeit requiring further refinement to fully safeguard against emerging threats.</a:t>
            </a:r>
          </a:p>
        </p:txBody>
      </p:sp>
    </p:spTree>
    <p:extLst>
      <p:ext uri="{BB962C8B-B14F-4D97-AF65-F5344CB8AC3E}">
        <p14:creationId xmlns:p14="http://schemas.microsoft.com/office/powerpoint/2010/main" val="118260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681B-B848-8EAB-63E8-0489D03916C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23489AD-F37A-3553-4E4A-9955E0C75E2B}"/>
              </a:ext>
            </a:extLst>
          </p:cNvPr>
          <p:cNvSpPr>
            <a:spLocks noGrp="1"/>
          </p:cNvSpPr>
          <p:nvPr>
            <p:ph idx="1"/>
          </p:nvPr>
        </p:nvSpPr>
        <p:spPr>
          <a:xfrm>
            <a:off x="549538" y="1651380"/>
            <a:ext cx="11090274" cy="3979625"/>
          </a:xfrm>
        </p:spPr>
        <p:txBody>
          <a:bodyPr>
            <a:normAutofit fontScale="25000" lnSpcReduction="20000"/>
          </a:bodyPr>
          <a:lstStyle/>
          <a:p>
            <a:pPr marL="0" indent="0">
              <a:buNone/>
            </a:pPr>
            <a:r>
              <a:rPr lang="en-US" sz="3700" dirty="0"/>
              <a:t>Abri, F., </a:t>
            </a:r>
            <a:r>
              <a:rPr lang="en-US" sz="3700" dirty="0" err="1"/>
              <a:t>Siami-Namini</a:t>
            </a:r>
            <a:r>
              <a:rPr lang="en-US" sz="3700" dirty="0"/>
              <a:t>, S., </a:t>
            </a:r>
            <a:r>
              <a:rPr lang="en-US" sz="3700" dirty="0" err="1"/>
              <a:t>Khanghah</a:t>
            </a:r>
            <a:r>
              <a:rPr lang="en-US" sz="3700" dirty="0"/>
              <a:t>, M. A., </a:t>
            </a:r>
            <a:r>
              <a:rPr lang="en-US" sz="3700" dirty="0" err="1"/>
              <a:t>Soltani</a:t>
            </a:r>
            <a:r>
              <a:rPr lang="en-US" sz="3700" dirty="0"/>
              <a:t>, F. M., &amp; </a:t>
            </a:r>
            <a:r>
              <a:rPr lang="en-US" sz="3700" dirty="0" err="1"/>
              <a:t>Namin</a:t>
            </a:r>
            <a:r>
              <a:rPr lang="en-US" sz="3700" dirty="0"/>
              <a:t>, A. S. (2019, November 21). The performance of machine and deep learning classifiers in detecting Zero-Day vulnerabilities. arXiv.org. https://arxiv.org/abs/1911.09586</a:t>
            </a:r>
          </a:p>
          <a:p>
            <a:pPr marL="0" indent="0">
              <a:buNone/>
            </a:pPr>
            <a:r>
              <a:rPr lang="en-US" sz="3700" dirty="0"/>
              <a:t>Daniel Kant, Andreas Johannsen, "Evaluation of AI-based use cases for enhancing the cyber security defense of small and medium-sized companies (SMEs)"  in Proc. IS&amp;T Int’l. </a:t>
            </a:r>
            <a:r>
              <a:rPr lang="en-US" sz="3700" dirty="0" err="1"/>
              <a:t>Symp</a:t>
            </a:r>
            <a:r>
              <a:rPr lang="en-US" sz="3700" dirty="0"/>
              <a:t>. on Electronic Imaging: Mobile Devices and Multimedia: Enabling Technologies, Algorithms, and Applications,  2022,  pp 387-1 - 387-8,  https://doi.org/10.2352/EI.2022.34.3.MOBMU-387</a:t>
            </a:r>
          </a:p>
          <a:p>
            <a:pPr marL="0" indent="0">
              <a:buNone/>
            </a:pPr>
            <a:endParaRPr lang="en-US" sz="3700" dirty="0"/>
          </a:p>
          <a:p>
            <a:pPr marL="0" indent="0">
              <a:buNone/>
            </a:pPr>
            <a:r>
              <a:rPr lang="en-US" sz="3700" dirty="0"/>
              <a:t>Hindy, H., Atkinson, R., </a:t>
            </a:r>
            <a:r>
              <a:rPr lang="en-US" sz="3700" dirty="0" err="1"/>
              <a:t>Tachtatzis</a:t>
            </a:r>
            <a:r>
              <a:rPr lang="en-US" sz="3700" dirty="0"/>
              <a:t>, C., Colin, J., Bayne, E., &amp; </a:t>
            </a:r>
            <a:r>
              <a:rPr lang="en-US" sz="3700" dirty="0" err="1"/>
              <a:t>Bellekens</a:t>
            </a:r>
            <a:r>
              <a:rPr lang="en-US" sz="3700" dirty="0"/>
              <a:t>, X. (2020). </a:t>
            </a:r>
            <a:r>
              <a:rPr lang="en-US" sz="3700" dirty="0" err="1"/>
              <a:t>Utilising</a:t>
            </a:r>
            <a:r>
              <a:rPr lang="en-US" sz="3700" dirty="0"/>
              <a:t> deep learning techniques for effective Zero-Day attack detection. Electronics, 9(10), 1684. https://doi.org/10.3390/electronics9101684</a:t>
            </a:r>
          </a:p>
          <a:p>
            <a:pPr marL="0" indent="0">
              <a:buNone/>
            </a:pPr>
            <a:r>
              <a:rPr lang="en-US" sz="3700" dirty="0"/>
              <a:t>How automotive IOT and connected cars are used today. Built In. (n.d.-b). https://builtin.com/articles/iot-in-vehicles#:~:text=Connected%20cars%20are%20able%20to,enhance%20safety%20on%20the%20road. </a:t>
            </a:r>
          </a:p>
          <a:p>
            <a:pPr marL="0" indent="0">
              <a:buNone/>
            </a:pPr>
            <a:r>
              <a:rPr lang="en-US" sz="3700" dirty="0" err="1"/>
              <a:t>Irjeas</a:t>
            </a:r>
            <a:r>
              <a:rPr lang="en-US" sz="3700" dirty="0"/>
              <a:t>. (n.d.-b). https://www.irjeas.org/wp-content/uploads/admin/volume10/V10I2/IRJEAS04V10I204220622000005.pdf </a:t>
            </a:r>
          </a:p>
          <a:p>
            <a:pPr marL="0" indent="0">
              <a:buNone/>
            </a:pPr>
            <a:endParaRPr lang="en-US" sz="3700" dirty="0"/>
          </a:p>
          <a:p>
            <a:pPr marL="0" indent="0">
              <a:buNone/>
            </a:pPr>
            <a:r>
              <a:rPr lang="en-US" sz="3700" dirty="0"/>
              <a:t>Jung, W., Kim, S., Choi, S., &amp; Cyber Security Research Center, KAIST. (n.d.). Deep learning for zero-day flash malware detection. Poster: Deep Learning for  Zero-day Flash Malware Detection. https://www.covert.io/research-papers/deep-learning-security/Poster%20-%20Deep%20Learning%20for%20Zero-day%20Flash%20Malware%20Detection.pdf</a:t>
            </a:r>
          </a:p>
          <a:p>
            <a:pPr marL="0" indent="0">
              <a:buNone/>
            </a:pPr>
            <a:r>
              <a:rPr lang="en-US" sz="3700" dirty="0" err="1"/>
              <a:t>Parrend</a:t>
            </a:r>
            <a:r>
              <a:rPr lang="en-US" sz="3700" dirty="0"/>
              <a:t>, P., Navarro, J., </a:t>
            </a:r>
            <a:r>
              <a:rPr lang="en-US" sz="3700" dirty="0" err="1"/>
              <a:t>Guigou</a:t>
            </a:r>
            <a:r>
              <a:rPr lang="en-US" sz="3700" dirty="0"/>
              <a:t>, F., </a:t>
            </a:r>
            <a:r>
              <a:rPr lang="en-US" sz="3700" dirty="0" err="1"/>
              <a:t>Deruyver</a:t>
            </a:r>
            <a:r>
              <a:rPr lang="en-US" sz="3700" dirty="0"/>
              <a:t>, A., &amp; Collet, P. (2018). Foundations and applications of artificial Intelligence for zero-day and multi-step attack detection. EURASIP Journal on Information Security, 2018(1). https://doi.org/10.1186/s13635-018-0074-y</a:t>
            </a:r>
          </a:p>
          <a:p>
            <a:pPr marL="0" indent="0">
              <a:buNone/>
            </a:pPr>
            <a:r>
              <a:rPr lang="en-US" sz="3700" dirty="0" err="1"/>
              <a:t>Sarhan</a:t>
            </a:r>
            <a:r>
              <a:rPr lang="en-US" sz="3700" dirty="0"/>
              <a:t>, M., </a:t>
            </a:r>
            <a:r>
              <a:rPr lang="en-US" sz="3700" dirty="0" err="1"/>
              <a:t>Layeghy</a:t>
            </a:r>
            <a:r>
              <a:rPr lang="en-US" sz="3700" dirty="0"/>
              <a:t>, S., Gallagher, M., &amp; </a:t>
            </a:r>
            <a:r>
              <a:rPr lang="en-US" sz="3700" dirty="0" err="1"/>
              <a:t>Portmann</a:t>
            </a:r>
            <a:r>
              <a:rPr lang="en-US" sz="3700" dirty="0"/>
              <a:t>, M. (2023). From zero-shot machine learning to zero-day attack detection. International Journal of Information Security, 22(4), 947–959. https://doi.org/10.1007/s10207-023-00676-0</a:t>
            </a:r>
          </a:p>
          <a:p>
            <a:pPr marL="0" indent="0">
              <a:buNone/>
            </a:pPr>
            <a:endParaRPr lang="en-US" dirty="0"/>
          </a:p>
        </p:txBody>
      </p:sp>
    </p:spTree>
    <p:extLst>
      <p:ext uri="{BB962C8B-B14F-4D97-AF65-F5344CB8AC3E}">
        <p14:creationId xmlns:p14="http://schemas.microsoft.com/office/powerpoint/2010/main" val="116787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81B2-B62E-8557-696E-88E01EF0C44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F4D5BA7-2D51-5315-DFE3-357AD855DCCD}"/>
              </a:ext>
            </a:extLst>
          </p:cNvPr>
          <p:cNvSpPr>
            <a:spLocks noGrp="1"/>
          </p:cNvSpPr>
          <p:nvPr>
            <p:ph idx="1"/>
          </p:nvPr>
        </p:nvSpPr>
        <p:spPr>
          <a:xfrm>
            <a:off x="409359" y="1616364"/>
            <a:ext cx="11373282" cy="4901333"/>
          </a:xfrm>
        </p:spPr>
        <p:txBody>
          <a:bodyPr vert="horz" wrap="square" lIns="0" tIns="0" rIns="0" bIns="0" rtlCol="0" anchor="t">
            <a:normAutofit fontScale="85000" lnSpcReduction="20000"/>
          </a:bodyPr>
          <a:lstStyle/>
          <a:p>
            <a:r>
              <a:rPr lang="en-US" dirty="0">
                <a:solidFill>
                  <a:schemeClr val="tx1"/>
                </a:solidFill>
                <a:cs typeface="Arial"/>
              </a:rPr>
              <a:t>With the proliferation of new technology tools and increasing security threats, it becomes more and more difficult to detect and stop hacking attacks on networks. New technology  has spread using IOT(Internet of Things) to complete simple functions to add convenience to IT. Many uses of IOT are in devices like smart home devices like security systems, locks and doors and Smart Car like predicting traffic, maintenance and remote updates for smart cars. Wearable health devices like Apple Watches, health monitors, smartphones, and commercial IOT like business automation, data analysis, and manufacturing are all linked to new uses of IOT.</a:t>
            </a:r>
            <a:endParaRPr lang="en-US" dirty="0">
              <a:solidFill>
                <a:schemeClr val="tx1"/>
              </a:solidFill>
            </a:endParaRPr>
          </a:p>
          <a:p>
            <a:br>
              <a:rPr lang="en-US" dirty="0">
                <a:solidFill>
                  <a:schemeClr val="tx1"/>
                </a:solidFill>
              </a:rPr>
            </a:br>
            <a:r>
              <a:rPr lang="en-US" dirty="0">
                <a:solidFill>
                  <a:schemeClr val="tx1"/>
                </a:solidFill>
                <a:cs typeface="Arial"/>
              </a:rPr>
              <a:t>This new tech will along security issues that will need to be protected. Using AI to predict possibilities that can arise in this field will greatly improve the security and predict issues before they occur.  Zero-day attacks and vulnerabilities are attacks and loopholes that affect devices after release that are unknown to the product. If these Zero-Day vulnerabilities are unpredictable because they happen after a device/service is created, using AI to develop algorithms to close the loopholes will go farther than anything that can be done to prevent security threats.</a:t>
            </a:r>
            <a:endParaRPr lang="en-US" dirty="0">
              <a:solidFill>
                <a:schemeClr val="tx1"/>
              </a:solidFill>
            </a:endParaRPr>
          </a:p>
          <a:p>
            <a:pPr marL="0" indent="0">
              <a:buNone/>
            </a:pPr>
            <a:br>
              <a:rPr lang="en-US" dirty="0"/>
            </a:br>
            <a:endParaRPr lang="en-US" dirty="0">
              <a:solidFill>
                <a:srgbClr val="FFFFFF">
                  <a:alpha val="60000"/>
                </a:srgbClr>
              </a:solidFill>
            </a:endParaRPr>
          </a:p>
        </p:txBody>
      </p:sp>
    </p:spTree>
    <p:extLst>
      <p:ext uri="{BB962C8B-B14F-4D97-AF65-F5344CB8AC3E}">
        <p14:creationId xmlns:p14="http://schemas.microsoft.com/office/powerpoint/2010/main" val="367774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47725-CDBF-DC4E-C1D5-FD1C83878E2F}"/>
              </a:ext>
            </a:extLst>
          </p:cNvPr>
          <p:cNvSpPr>
            <a:spLocks noGrp="1"/>
          </p:cNvSpPr>
          <p:nvPr>
            <p:ph type="title"/>
          </p:nvPr>
        </p:nvSpPr>
        <p:spPr>
          <a:xfrm>
            <a:off x="550863" y="549275"/>
            <a:ext cx="3565525" cy="5543549"/>
          </a:xfrm>
        </p:spPr>
        <p:txBody>
          <a:bodyPr wrap="square" anchor="ctr">
            <a:normAutofit/>
          </a:bodyPr>
          <a:lstStyle/>
          <a:p>
            <a:r>
              <a:rPr lang="en-US"/>
              <a:t>Problem Statement</a:t>
            </a:r>
            <a:endParaRPr lang="en-US" dirty="0"/>
          </a:p>
        </p:txBody>
      </p:sp>
      <p:sp>
        <p:nvSpPr>
          <p:cNvPr id="39" name="Rectangle 38">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A0B65D7A-2F87-898E-BB29-8D4A2D5319E9}"/>
              </a:ext>
            </a:extLst>
          </p:cNvPr>
          <p:cNvGraphicFramePr>
            <a:graphicFrameLocks noGrp="1"/>
          </p:cNvGraphicFramePr>
          <p:nvPr>
            <p:ph idx="1"/>
            <p:extLst>
              <p:ext uri="{D42A27DB-BD31-4B8C-83A1-F6EECF244321}">
                <p14:modId xmlns:p14="http://schemas.microsoft.com/office/powerpoint/2010/main" val="205222411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021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A4A05-3844-19A5-C679-C94CC0D9F462}"/>
              </a:ext>
            </a:extLst>
          </p:cNvPr>
          <p:cNvSpPr>
            <a:spLocks noGrp="1"/>
          </p:cNvSpPr>
          <p:nvPr>
            <p:ph type="title"/>
          </p:nvPr>
        </p:nvSpPr>
        <p:spPr>
          <a:xfrm>
            <a:off x="6201412" y="549275"/>
            <a:ext cx="5437185" cy="1997855"/>
          </a:xfrm>
        </p:spPr>
        <p:txBody>
          <a:bodyPr wrap="square" anchor="b">
            <a:normAutofit/>
          </a:bodyPr>
          <a:lstStyle/>
          <a:p>
            <a:r>
              <a:rPr lang="en-US" dirty="0"/>
              <a:t>Purpose of Research </a:t>
            </a:r>
          </a:p>
        </p:txBody>
      </p:sp>
      <p:pic>
        <p:nvPicPr>
          <p:cNvPr id="4" name="Picture 3" descr="A computer screen with a brain and information&#10;&#10;Description automatically generated with medium confidence">
            <a:extLst>
              <a:ext uri="{FF2B5EF4-FFF2-40B4-BE49-F238E27FC236}">
                <a16:creationId xmlns:a16="http://schemas.microsoft.com/office/drawing/2014/main" id="{3B646C29-BD4D-5CD0-D05B-F4F4F8CC8B93}"/>
              </a:ext>
            </a:extLst>
          </p:cNvPr>
          <p:cNvPicPr>
            <a:picLocks noChangeAspect="1"/>
          </p:cNvPicPr>
          <p:nvPr/>
        </p:nvPicPr>
        <p:blipFill>
          <a:blip r:embed="rId2"/>
          <a:stretch>
            <a:fillRect/>
          </a:stretch>
        </p:blipFill>
        <p:spPr>
          <a:xfrm>
            <a:off x="553403" y="1996858"/>
            <a:ext cx="5092062" cy="2864284"/>
          </a:xfrm>
          <a:custGeom>
            <a:avLst/>
            <a:gdLst/>
            <a:ahLst/>
            <a:cxnLst/>
            <a:rect l="l" t="t" r="r" b="b"/>
            <a:pathLst>
              <a:path w="5092062" h="5759450">
                <a:moveTo>
                  <a:pt x="0" y="0"/>
                </a:moveTo>
                <a:lnTo>
                  <a:pt x="5092062" y="0"/>
                </a:lnTo>
                <a:lnTo>
                  <a:pt x="5092062" y="5759450"/>
                </a:lnTo>
                <a:lnTo>
                  <a:pt x="0" y="5759450"/>
                </a:lnTo>
                <a:close/>
              </a:path>
            </a:pathLst>
          </a:custGeom>
        </p:spPr>
      </p:pic>
      <p:sp>
        <p:nvSpPr>
          <p:cNvPr id="3" name="Content Placeholder 2">
            <a:extLst>
              <a:ext uri="{FF2B5EF4-FFF2-40B4-BE49-F238E27FC236}">
                <a16:creationId xmlns:a16="http://schemas.microsoft.com/office/drawing/2014/main" id="{4DD66A1D-99EC-44B0-AAF1-DF1093EE1BEB}"/>
              </a:ext>
            </a:extLst>
          </p:cNvPr>
          <p:cNvSpPr>
            <a:spLocks noGrp="1"/>
          </p:cNvSpPr>
          <p:nvPr>
            <p:ph idx="1"/>
          </p:nvPr>
        </p:nvSpPr>
        <p:spPr>
          <a:xfrm>
            <a:off x="6201410" y="2677306"/>
            <a:ext cx="5437187" cy="3415519"/>
          </a:xfrm>
        </p:spPr>
        <p:txBody>
          <a:bodyPr anchor="t">
            <a:normAutofit/>
          </a:bodyPr>
          <a:lstStyle/>
          <a:p>
            <a:pPr>
              <a:lnSpc>
                <a:spcPct val="100000"/>
              </a:lnSpc>
            </a:pPr>
            <a:r>
              <a:rPr lang="en-US" sz="1800" dirty="0"/>
              <a:t>The purpose of researching AI forecasting of zero-day vulnerabilities is to mitigate the financial and reputational risks they pose to organizations. By leveraging AI's capabilities to anticipate and address these vulnerabilities, organizations can proactively enhance their cybersecurity posture and maintain customer trust. Integrating AI into vulnerability management processes facilitates faster threat response and fosters a culture of security awareness, ultimately strengthening overall cybersecurity resilience.</a:t>
            </a:r>
          </a:p>
        </p:txBody>
      </p:sp>
    </p:spTree>
    <p:extLst>
      <p:ext uri="{BB962C8B-B14F-4D97-AF65-F5344CB8AC3E}">
        <p14:creationId xmlns:p14="http://schemas.microsoft.com/office/powerpoint/2010/main" val="252098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0B8F-73E8-8F47-E517-DA00E1F53A83}"/>
              </a:ext>
            </a:extLst>
          </p:cNvPr>
          <p:cNvSpPr>
            <a:spLocks noGrp="1"/>
          </p:cNvSpPr>
          <p:nvPr>
            <p:ph type="title"/>
          </p:nvPr>
        </p:nvSpPr>
        <p:spPr/>
        <p:txBody>
          <a:bodyPr/>
          <a:lstStyle/>
          <a:p>
            <a:r>
              <a:rPr lang="en-US"/>
              <a:t>Case Study</a:t>
            </a:r>
            <a:endParaRPr lang="en-US" dirty="0"/>
          </a:p>
        </p:txBody>
      </p:sp>
      <p:sp>
        <p:nvSpPr>
          <p:cNvPr id="3" name="Content Placeholder 2">
            <a:extLst>
              <a:ext uri="{FF2B5EF4-FFF2-40B4-BE49-F238E27FC236}">
                <a16:creationId xmlns:a16="http://schemas.microsoft.com/office/drawing/2014/main" id="{7AA63EB3-F85B-4090-F33D-0E1A2755B96C}"/>
              </a:ext>
            </a:extLst>
          </p:cNvPr>
          <p:cNvSpPr>
            <a:spLocks noGrp="1"/>
          </p:cNvSpPr>
          <p:nvPr>
            <p:ph idx="1"/>
          </p:nvPr>
        </p:nvSpPr>
        <p:spPr>
          <a:xfrm>
            <a:off x="120000" y="1881275"/>
            <a:ext cx="6663663" cy="3979625"/>
          </a:xfrm>
        </p:spPr>
        <p:txBody>
          <a:bodyPr vert="horz" wrap="square" lIns="0" tIns="0" rIns="0" bIns="0" rtlCol="0" anchor="t">
            <a:normAutofit fontScale="92500" lnSpcReduction="20000"/>
          </a:bodyPr>
          <a:lstStyle/>
          <a:p>
            <a:pPr marL="0" indent="0">
              <a:buNone/>
            </a:pPr>
            <a:r>
              <a:rPr lang="en-US" sz="1600" dirty="0">
                <a:solidFill>
                  <a:schemeClr val="tx1"/>
                </a:solidFill>
                <a:latin typeface="Arial"/>
                <a:cs typeface="Arial"/>
              </a:rPr>
              <a:t>Studies concluded by the Society of Imaging Science and Technology has evaluated the case for improving Cyber security defenses of small and medium sized companies. The study aims to determine if AI related security defenses would have a high impact potential to increase cyber security and protection level with only moderate effort. The Capgemini Research Institute organized 20 AI related cases based on cyber security into three categories: IT(Internet Technology), OT(Organizational Technology) and IoT(Internet of Things). Evaluation was based on seven cases: Malware Detection, Anti-Exploit Tech, Intrusion Detection, Endpoint Protection and Response(EDR), User/Machine Behavioral Analysis, Scoring Risk in a network, and Security Information and Event Management.</a:t>
            </a:r>
            <a:br>
              <a:rPr lang="en-US" sz="1600" dirty="0">
                <a:solidFill>
                  <a:schemeClr val="tx1"/>
                </a:solidFill>
                <a:latin typeface="Arial"/>
                <a:cs typeface="Arial"/>
              </a:rPr>
            </a:br>
            <a:br>
              <a:rPr lang="en-US" sz="1600" dirty="0">
                <a:solidFill>
                  <a:schemeClr val="tx1"/>
                </a:solidFill>
                <a:latin typeface="Arial"/>
                <a:cs typeface="Arial"/>
              </a:rPr>
            </a:br>
            <a:r>
              <a:rPr lang="en-US" sz="1600" dirty="0">
                <a:solidFill>
                  <a:schemeClr val="tx1"/>
                </a:solidFill>
                <a:latin typeface="Arial"/>
                <a:cs typeface="Arial"/>
              </a:rPr>
              <a:t>Analysis of these data points are shown by the data in these categories based on Cyber Security use cases that could be used by Small/Medium sized companies. The study shows that AI based solutions to security in all versions of IT,OT, and IoT can be marginally to decisively  increased in SME companies using AI to assist with Deep learning in a company environment to adapt to changes and protect systems. </a:t>
            </a:r>
            <a:br>
              <a:rPr lang="en-US" sz="1600" dirty="0">
                <a:solidFill>
                  <a:schemeClr val="tx1"/>
                </a:solidFill>
                <a:latin typeface="Arial"/>
                <a:cs typeface="Arial"/>
              </a:rPr>
            </a:br>
            <a:endParaRPr lang="en-US" sz="1600" dirty="0">
              <a:solidFill>
                <a:schemeClr val="tx1"/>
              </a:solidFill>
              <a:latin typeface="Arial"/>
              <a:cs typeface="Arial"/>
            </a:endParaRPr>
          </a:p>
        </p:txBody>
      </p:sp>
      <p:pic>
        <p:nvPicPr>
          <p:cNvPr id="4" name="Picture 3" descr="A diagram of data security&#10;&#10;Description automatically generated">
            <a:extLst>
              <a:ext uri="{FF2B5EF4-FFF2-40B4-BE49-F238E27FC236}">
                <a16:creationId xmlns:a16="http://schemas.microsoft.com/office/drawing/2014/main" id="{3C4D1160-62C3-708D-909E-DC3B9B3DFA2A}"/>
              </a:ext>
            </a:extLst>
          </p:cNvPr>
          <p:cNvPicPr>
            <a:picLocks noChangeAspect="1"/>
          </p:cNvPicPr>
          <p:nvPr/>
        </p:nvPicPr>
        <p:blipFill>
          <a:blip r:embed="rId2"/>
          <a:stretch>
            <a:fillRect/>
          </a:stretch>
        </p:blipFill>
        <p:spPr>
          <a:xfrm>
            <a:off x="6842673" y="1009989"/>
            <a:ext cx="5218545" cy="2630863"/>
          </a:xfrm>
          <a:prstGeom prst="rect">
            <a:avLst/>
          </a:prstGeom>
        </p:spPr>
      </p:pic>
      <p:pic>
        <p:nvPicPr>
          <p:cNvPr id="5" name="Picture 4">
            <a:extLst>
              <a:ext uri="{FF2B5EF4-FFF2-40B4-BE49-F238E27FC236}">
                <a16:creationId xmlns:a16="http://schemas.microsoft.com/office/drawing/2014/main" id="{C6582D97-18D6-A38F-AADB-F6EB502C74ED}"/>
              </a:ext>
            </a:extLst>
          </p:cNvPr>
          <p:cNvPicPr>
            <a:picLocks noChangeAspect="1"/>
          </p:cNvPicPr>
          <p:nvPr/>
        </p:nvPicPr>
        <p:blipFill>
          <a:blip r:embed="rId3"/>
          <a:stretch>
            <a:fillRect/>
          </a:stretch>
        </p:blipFill>
        <p:spPr>
          <a:xfrm>
            <a:off x="6842674" y="3946288"/>
            <a:ext cx="5349326" cy="2520154"/>
          </a:xfrm>
          <a:prstGeom prst="rect">
            <a:avLst/>
          </a:prstGeom>
        </p:spPr>
      </p:pic>
    </p:spTree>
    <p:extLst>
      <p:ext uri="{BB962C8B-B14F-4D97-AF65-F5344CB8AC3E}">
        <p14:creationId xmlns:p14="http://schemas.microsoft.com/office/powerpoint/2010/main" val="218401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5358-55BF-736B-B243-2B1FD47CC7E3}"/>
              </a:ext>
            </a:extLst>
          </p:cNvPr>
          <p:cNvSpPr>
            <a:spLocks noGrp="1"/>
          </p:cNvSpPr>
          <p:nvPr>
            <p:ph type="title"/>
          </p:nvPr>
        </p:nvSpPr>
        <p:spPr>
          <a:xfrm>
            <a:off x="550863" y="1520825"/>
            <a:ext cx="4535487" cy="3779838"/>
          </a:xfrm>
        </p:spPr>
        <p:txBody>
          <a:bodyPr anchor="ctr">
            <a:normAutofit/>
          </a:bodyPr>
          <a:lstStyle/>
          <a:p>
            <a:r>
              <a:rPr lang="en-US" sz="6400" dirty="0"/>
              <a:t>Method 1</a:t>
            </a:r>
          </a:p>
        </p:txBody>
      </p:sp>
      <p:grpSp>
        <p:nvGrpSpPr>
          <p:cNvPr id="67" name="Group 66">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67">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69" name="Oval 68">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Freeform: Shape 69">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1" name="Freeform: Shape 70">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2" name="Oval 71">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73" name="Content Placeholder 2">
            <a:extLst>
              <a:ext uri="{FF2B5EF4-FFF2-40B4-BE49-F238E27FC236}">
                <a16:creationId xmlns:a16="http://schemas.microsoft.com/office/drawing/2014/main" id="{9CAB1059-5539-38E5-C69B-CEB31B860D28}"/>
              </a:ext>
            </a:extLst>
          </p:cNvPr>
          <p:cNvGraphicFramePr>
            <a:graphicFrameLocks noGrp="1"/>
          </p:cNvGraphicFramePr>
          <p:nvPr>
            <p:ph idx="1"/>
            <p:extLst>
              <p:ext uri="{D42A27DB-BD31-4B8C-83A1-F6EECF244321}">
                <p14:modId xmlns:p14="http://schemas.microsoft.com/office/powerpoint/2010/main" val="2578657964"/>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58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D1F6-8F90-E07B-126F-388741797071}"/>
              </a:ext>
            </a:extLst>
          </p:cNvPr>
          <p:cNvSpPr>
            <a:spLocks noGrp="1"/>
          </p:cNvSpPr>
          <p:nvPr>
            <p:ph type="title"/>
          </p:nvPr>
        </p:nvSpPr>
        <p:spPr/>
        <p:txBody>
          <a:bodyPr/>
          <a:lstStyle/>
          <a:p>
            <a:r>
              <a:rPr lang="en-US" dirty="0"/>
              <a:t>Method 1</a:t>
            </a:r>
          </a:p>
        </p:txBody>
      </p:sp>
      <p:pic>
        <p:nvPicPr>
          <p:cNvPr id="5" name="Content Placeholder 4" descr="A screenshot of a computer&#10;&#10;Description automatically generated">
            <a:extLst>
              <a:ext uri="{FF2B5EF4-FFF2-40B4-BE49-F238E27FC236}">
                <a16:creationId xmlns:a16="http://schemas.microsoft.com/office/drawing/2014/main" id="{5A32D6D6-3961-3886-3195-E2B2EEC795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364" t="13515" r="18814" b="10596"/>
          <a:stretch/>
        </p:blipFill>
        <p:spPr>
          <a:xfrm>
            <a:off x="1754910" y="1264577"/>
            <a:ext cx="7232072" cy="5374747"/>
          </a:xfrm>
        </p:spPr>
      </p:pic>
    </p:spTree>
    <p:extLst>
      <p:ext uri="{BB962C8B-B14F-4D97-AF65-F5344CB8AC3E}">
        <p14:creationId xmlns:p14="http://schemas.microsoft.com/office/powerpoint/2010/main" val="312518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5F96B-72A6-52C0-E159-EC04200DF33D}"/>
              </a:ext>
            </a:extLst>
          </p:cNvPr>
          <p:cNvSpPr>
            <a:spLocks noGrp="1"/>
          </p:cNvSpPr>
          <p:nvPr>
            <p:ph type="title"/>
          </p:nvPr>
        </p:nvSpPr>
        <p:spPr>
          <a:xfrm>
            <a:off x="550863" y="1520825"/>
            <a:ext cx="4535487" cy="3779838"/>
          </a:xfrm>
        </p:spPr>
        <p:txBody>
          <a:bodyPr anchor="ctr">
            <a:normAutofit/>
          </a:bodyPr>
          <a:lstStyle/>
          <a:p>
            <a:r>
              <a:rPr lang="en-US" sz="6400"/>
              <a:t>Method 2</a:t>
            </a:r>
          </a:p>
        </p:txBody>
      </p:sp>
      <p:graphicFrame>
        <p:nvGraphicFramePr>
          <p:cNvPr id="40" name="Content Placeholder 2">
            <a:extLst>
              <a:ext uri="{FF2B5EF4-FFF2-40B4-BE49-F238E27FC236}">
                <a16:creationId xmlns:a16="http://schemas.microsoft.com/office/drawing/2014/main" id="{AECEEBA8-0723-7167-99C4-7FF19C2CFD99}"/>
              </a:ext>
            </a:extLst>
          </p:cNvPr>
          <p:cNvGraphicFramePr>
            <a:graphicFrameLocks noGrp="1"/>
          </p:cNvGraphicFramePr>
          <p:nvPr>
            <p:ph idx="1"/>
            <p:extLst>
              <p:ext uri="{D42A27DB-BD31-4B8C-83A1-F6EECF244321}">
                <p14:modId xmlns:p14="http://schemas.microsoft.com/office/powerpoint/2010/main" val="239561971"/>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12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8376-AEDC-9AE8-E9BF-067077E264E0}"/>
              </a:ext>
            </a:extLst>
          </p:cNvPr>
          <p:cNvSpPr>
            <a:spLocks noGrp="1"/>
          </p:cNvSpPr>
          <p:nvPr>
            <p:ph type="title"/>
          </p:nvPr>
        </p:nvSpPr>
        <p:spPr/>
        <p:txBody>
          <a:bodyPr/>
          <a:lstStyle/>
          <a:p>
            <a:r>
              <a:rPr lang="en-US" dirty="0"/>
              <a:t>Method 2</a:t>
            </a:r>
          </a:p>
        </p:txBody>
      </p:sp>
      <p:pic>
        <p:nvPicPr>
          <p:cNvPr id="5" name="Content Placeholder 4" descr="A screenshot of a computer&#10;&#10;Description automatically generated">
            <a:extLst>
              <a:ext uri="{FF2B5EF4-FFF2-40B4-BE49-F238E27FC236}">
                <a16:creationId xmlns:a16="http://schemas.microsoft.com/office/drawing/2014/main" id="{D805A402-B838-6EA3-B06C-06DA1A56F5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0" t="27207" r="18379" b="9435"/>
          <a:stretch/>
        </p:blipFill>
        <p:spPr>
          <a:xfrm>
            <a:off x="3763818" y="615065"/>
            <a:ext cx="4664363" cy="5841154"/>
          </a:xfrm>
        </p:spPr>
      </p:pic>
    </p:spTree>
    <p:extLst>
      <p:ext uri="{BB962C8B-B14F-4D97-AF65-F5344CB8AC3E}">
        <p14:creationId xmlns:p14="http://schemas.microsoft.com/office/powerpoint/2010/main" val="3837864134"/>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3692</TotalTime>
  <Words>1546</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Avenir Next LT Pro</vt:lpstr>
      <vt:lpstr>3DFloatVTI</vt:lpstr>
      <vt:lpstr>How Artificial Intelligence Can Forecast Zero-Day Vulnerabilities  </vt:lpstr>
      <vt:lpstr>Introduction</vt:lpstr>
      <vt:lpstr>Problem Statement</vt:lpstr>
      <vt:lpstr>Purpose of Research </vt:lpstr>
      <vt:lpstr>Case Study</vt:lpstr>
      <vt:lpstr>Method 1</vt:lpstr>
      <vt:lpstr>Method 1</vt:lpstr>
      <vt:lpstr>Method 2</vt:lpstr>
      <vt:lpstr>Method 2</vt:lpstr>
      <vt:lpstr>Method 3</vt:lpstr>
      <vt:lpstr>Method 3</vt:lpstr>
      <vt:lpstr>Method 4</vt:lpstr>
      <vt:lpstr>Method 4</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Artificial Intelligence can Forecast Zero-Day Vulnerabilities  </dc:title>
  <dc:creator>Shanysse Alexander</dc:creator>
  <cp:lastModifiedBy>Shanysse Alexander</cp:lastModifiedBy>
  <cp:revision>1</cp:revision>
  <dcterms:created xsi:type="dcterms:W3CDTF">2024-04-25T03:03:08Z</dcterms:created>
  <dcterms:modified xsi:type="dcterms:W3CDTF">2024-04-29T22:09:08Z</dcterms:modified>
</cp:coreProperties>
</file>