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80"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8C572DC3-B9E2-48EF-BF32-DD3BD11BF0EF}" type="datetimeFigureOut">
              <a:rPr lang="zh-CN" altLang="en-US" smtClean="0"/>
              <a:t>2016/3/18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6082D79-D940-47B7-9434-F068E3B81D08}"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928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C572DC3-B9E2-48EF-BF32-DD3BD11BF0EF}" type="datetimeFigureOut">
              <a:rPr lang="zh-CN" altLang="en-US" smtClean="0"/>
              <a:t>2016/3/18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6082D79-D940-47B7-9434-F068E3B81D08}" type="slidenum">
              <a:rPr lang="zh-CN" altLang="en-US" smtClean="0"/>
              <a:t>‹#›</a:t>
            </a:fld>
            <a:endParaRPr lang="zh-CN" altLang="en-US"/>
          </a:p>
        </p:txBody>
      </p:sp>
    </p:spTree>
    <p:extLst>
      <p:ext uri="{BB962C8B-B14F-4D97-AF65-F5344CB8AC3E}">
        <p14:creationId xmlns:p14="http://schemas.microsoft.com/office/powerpoint/2010/main" val="268870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C572DC3-B9E2-48EF-BF32-DD3BD11BF0EF}" type="datetimeFigureOut">
              <a:rPr lang="zh-CN" altLang="en-US" smtClean="0"/>
              <a:t>2016/3/18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6082D79-D940-47B7-9434-F068E3B81D08}" type="slidenum">
              <a:rPr lang="zh-CN" altLang="en-US" smtClean="0"/>
              <a:t>‹#›</a:t>
            </a:fld>
            <a:endParaRPr lang="zh-CN" altLang="en-US"/>
          </a:p>
        </p:txBody>
      </p:sp>
    </p:spTree>
    <p:extLst>
      <p:ext uri="{BB962C8B-B14F-4D97-AF65-F5344CB8AC3E}">
        <p14:creationId xmlns:p14="http://schemas.microsoft.com/office/powerpoint/2010/main" val="3746573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C572DC3-B9E2-48EF-BF32-DD3BD11BF0EF}" type="datetimeFigureOut">
              <a:rPr lang="zh-CN" altLang="en-US" smtClean="0"/>
              <a:t>2016/3/18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6082D79-D940-47B7-9434-F068E3B81D08}" type="slidenum">
              <a:rPr lang="zh-CN" altLang="en-US" smtClean="0"/>
              <a:t>‹#›</a:t>
            </a:fld>
            <a:endParaRPr lang="zh-CN" altLang="en-US"/>
          </a:p>
        </p:txBody>
      </p:sp>
    </p:spTree>
    <p:extLst>
      <p:ext uri="{BB962C8B-B14F-4D97-AF65-F5344CB8AC3E}">
        <p14:creationId xmlns:p14="http://schemas.microsoft.com/office/powerpoint/2010/main" val="2892552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C572DC3-B9E2-48EF-BF32-DD3BD11BF0EF}" type="datetimeFigureOut">
              <a:rPr lang="zh-CN" altLang="en-US" smtClean="0"/>
              <a:t>2016/3/18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6082D79-D940-47B7-9434-F068E3B81D08}"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874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C572DC3-B9E2-48EF-BF32-DD3BD11BF0EF}" type="datetimeFigureOut">
              <a:rPr lang="zh-CN" altLang="en-US" smtClean="0"/>
              <a:t>2016/3/18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6082D79-D940-47B7-9434-F068E3B81D08}" type="slidenum">
              <a:rPr lang="zh-CN" altLang="en-US" smtClean="0"/>
              <a:t>‹#›</a:t>
            </a:fld>
            <a:endParaRPr lang="zh-CN" altLang="en-US"/>
          </a:p>
        </p:txBody>
      </p:sp>
    </p:spTree>
    <p:extLst>
      <p:ext uri="{BB962C8B-B14F-4D97-AF65-F5344CB8AC3E}">
        <p14:creationId xmlns:p14="http://schemas.microsoft.com/office/powerpoint/2010/main" val="1240921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C572DC3-B9E2-48EF-BF32-DD3BD11BF0EF}" type="datetimeFigureOut">
              <a:rPr lang="zh-CN" altLang="en-US" smtClean="0"/>
              <a:t>2016/3/18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6082D79-D940-47B7-9434-F068E3B81D08}" type="slidenum">
              <a:rPr lang="zh-CN" altLang="en-US" smtClean="0"/>
              <a:t>‹#›</a:t>
            </a:fld>
            <a:endParaRPr lang="zh-CN" altLang="en-US"/>
          </a:p>
        </p:txBody>
      </p:sp>
    </p:spTree>
    <p:extLst>
      <p:ext uri="{BB962C8B-B14F-4D97-AF65-F5344CB8AC3E}">
        <p14:creationId xmlns:p14="http://schemas.microsoft.com/office/powerpoint/2010/main" val="442461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C572DC3-B9E2-48EF-BF32-DD3BD11BF0EF}" type="datetimeFigureOut">
              <a:rPr lang="zh-CN" altLang="en-US" smtClean="0"/>
              <a:t>2016/3/18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6082D79-D940-47B7-9434-F068E3B81D08}" type="slidenum">
              <a:rPr lang="zh-CN" altLang="en-US" smtClean="0"/>
              <a:t>‹#›</a:t>
            </a:fld>
            <a:endParaRPr lang="zh-CN" altLang="en-US"/>
          </a:p>
        </p:txBody>
      </p:sp>
    </p:spTree>
    <p:extLst>
      <p:ext uri="{BB962C8B-B14F-4D97-AF65-F5344CB8AC3E}">
        <p14:creationId xmlns:p14="http://schemas.microsoft.com/office/powerpoint/2010/main" val="83934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C572DC3-B9E2-48EF-BF32-DD3BD11BF0EF}" type="datetimeFigureOut">
              <a:rPr lang="zh-CN" altLang="en-US" smtClean="0"/>
              <a:t>2016/3/18</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26082D79-D940-47B7-9434-F068E3B81D08}" type="slidenum">
              <a:rPr lang="zh-CN" altLang="en-US" smtClean="0"/>
              <a:t>‹#›</a:t>
            </a:fld>
            <a:endParaRPr lang="zh-CN" altLang="en-US"/>
          </a:p>
        </p:txBody>
      </p:sp>
    </p:spTree>
    <p:extLst>
      <p:ext uri="{BB962C8B-B14F-4D97-AF65-F5344CB8AC3E}">
        <p14:creationId xmlns:p14="http://schemas.microsoft.com/office/powerpoint/2010/main" val="248637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C572DC3-B9E2-48EF-BF32-DD3BD11BF0EF}" type="datetimeFigureOut">
              <a:rPr lang="zh-CN" altLang="en-US" smtClean="0"/>
              <a:t>2016/3/18</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6082D79-D940-47B7-9434-F068E3B81D08}" type="slidenum">
              <a:rPr lang="zh-CN" altLang="en-US" smtClean="0"/>
              <a:t>‹#›</a:t>
            </a:fld>
            <a:endParaRPr lang="zh-CN" altLang="en-US"/>
          </a:p>
        </p:txBody>
      </p:sp>
    </p:spTree>
    <p:extLst>
      <p:ext uri="{BB962C8B-B14F-4D97-AF65-F5344CB8AC3E}">
        <p14:creationId xmlns:p14="http://schemas.microsoft.com/office/powerpoint/2010/main" val="4196556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8C572DC3-B9E2-48EF-BF32-DD3BD11BF0EF}" type="datetimeFigureOut">
              <a:rPr lang="zh-CN" altLang="en-US" smtClean="0"/>
              <a:t>2016/3/18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6082D79-D940-47B7-9434-F068E3B81D08}" type="slidenum">
              <a:rPr lang="zh-CN" altLang="en-US" smtClean="0"/>
              <a:t>‹#›</a:t>
            </a:fld>
            <a:endParaRPr lang="zh-CN" altLang="en-US"/>
          </a:p>
        </p:txBody>
      </p:sp>
    </p:spTree>
    <p:extLst>
      <p:ext uri="{BB962C8B-B14F-4D97-AF65-F5344CB8AC3E}">
        <p14:creationId xmlns:p14="http://schemas.microsoft.com/office/powerpoint/2010/main" val="90348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C572DC3-B9E2-48EF-BF32-DD3BD11BF0EF}" type="datetimeFigureOut">
              <a:rPr lang="zh-CN" altLang="en-US" smtClean="0"/>
              <a:t>2016/3/18</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6082D79-D940-47B7-9434-F068E3B81D08}"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43864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VillanCh/xss_fuzzing_scrape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VillanCh/xss_fuzzing_scrap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A </a:t>
            </a:r>
            <a:r>
              <a:rPr lang="en-US" altLang="zh-CN" dirty="0" err="1"/>
              <a:t>XSS</a:t>
            </a:r>
            <a:r>
              <a:rPr lang="en-US" altLang="zh-CN" dirty="0"/>
              <a:t> scraper under construction</a:t>
            </a:r>
            <a:endParaRPr lang="zh-CN" altLang="en-US" dirty="0"/>
          </a:p>
        </p:txBody>
      </p:sp>
      <p:sp>
        <p:nvSpPr>
          <p:cNvPr id="3" name="副标题 2"/>
          <p:cNvSpPr>
            <a:spLocks noGrp="1"/>
          </p:cNvSpPr>
          <p:nvPr>
            <p:ph type="subTitle" idx="1"/>
          </p:nvPr>
        </p:nvSpPr>
        <p:spPr/>
        <p:txBody>
          <a:bodyPr>
            <a:normAutofit/>
          </a:bodyPr>
          <a:lstStyle/>
          <a:p>
            <a:r>
              <a:rPr lang="zh-CN" altLang="en-US" dirty="0"/>
              <a:t>安全工具编写</a:t>
            </a:r>
            <a:endParaRPr lang="en-US" altLang="zh-CN" dirty="0"/>
          </a:p>
          <a:p>
            <a:r>
              <a:rPr lang="en-US" altLang="zh-CN" dirty="0"/>
              <a:t>   						</a:t>
            </a:r>
            <a:r>
              <a:rPr lang="zh-CN" altLang="en-US" dirty="0"/>
              <a:t>主讲人：</a:t>
            </a:r>
            <a:r>
              <a:rPr lang="en-US" altLang="zh-CN" dirty="0" err="1"/>
              <a:t>villanch</a:t>
            </a:r>
            <a:r>
              <a:rPr lang="en-US" altLang="zh-CN" dirty="0"/>
              <a:t>(</a:t>
            </a:r>
            <a:r>
              <a:rPr lang="zh-CN" altLang="en-US" dirty="0"/>
              <a:t>姬锦坤</a:t>
            </a:r>
            <a:r>
              <a:rPr lang="en-US" altLang="zh-CN" dirty="0"/>
              <a:t>)</a:t>
            </a:r>
            <a:endParaRPr lang="zh-CN" altLang="en-US" dirty="0"/>
          </a:p>
        </p:txBody>
      </p:sp>
      <p:sp>
        <p:nvSpPr>
          <p:cNvPr id="6" name="文本框 5"/>
          <p:cNvSpPr txBox="1"/>
          <p:nvPr/>
        </p:nvSpPr>
        <p:spPr>
          <a:xfrm>
            <a:off x="6355829" y="3628264"/>
            <a:ext cx="4976734" cy="646331"/>
          </a:xfrm>
          <a:prstGeom prst="rect">
            <a:avLst/>
          </a:prstGeom>
          <a:noFill/>
        </p:spPr>
        <p:txBody>
          <a:bodyPr wrap="square" rtlCol="0">
            <a:spAutoFit/>
          </a:bodyPr>
          <a:lstStyle/>
          <a:p>
            <a:r>
              <a:rPr lang="en-US" altLang="zh-CN" dirty="0">
                <a:hlinkClick r:id="rId2"/>
              </a:rPr>
              <a:t>https://</a:t>
            </a:r>
            <a:r>
              <a:rPr lang="en-US" altLang="zh-CN" dirty="0" err="1">
                <a:hlinkClick r:id="rId2"/>
              </a:rPr>
              <a:t>github.com</a:t>
            </a:r>
            <a:r>
              <a:rPr lang="en-US" altLang="zh-CN" dirty="0">
                <a:hlinkClick r:id="rId2"/>
              </a:rPr>
              <a:t>/</a:t>
            </a:r>
            <a:r>
              <a:rPr lang="en-US" altLang="zh-CN" dirty="0" err="1">
                <a:hlinkClick r:id="rId2"/>
              </a:rPr>
              <a:t>VillanCh</a:t>
            </a:r>
            <a:r>
              <a:rPr lang="en-US" altLang="zh-CN" dirty="0">
                <a:hlinkClick r:id="rId2"/>
              </a:rPr>
              <a:t>/</a:t>
            </a:r>
            <a:r>
              <a:rPr lang="en-US" altLang="zh-CN" dirty="0" err="1">
                <a:hlinkClick r:id="rId2"/>
              </a:rPr>
              <a:t>xss_fuzzing_scraper</a:t>
            </a:r>
            <a:endParaRPr lang="en-US" altLang="zh-CN" dirty="0"/>
          </a:p>
          <a:p>
            <a:endParaRPr lang="zh-CN" altLang="en-US" dirty="0"/>
          </a:p>
        </p:txBody>
      </p:sp>
    </p:spTree>
    <p:extLst>
      <p:ext uri="{BB962C8B-B14F-4D97-AF65-F5344CB8AC3E}">
        <p14:creationId xmlns:p14="http://schemas.microsoft.com/office/powerpoint/2010/main" val="2488866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流程介绍</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0223" y="1846263"/>
            <a:ext cx="6991879" cy="4022725"/>
          </a:xfrm>
        </p:spPr>
      </p:pic>
    </p:spTree>
    <p:extLst>
      <p:ext uri="{BB962C8B-B14F-4D97-AF65-F5344CB8AC3E}">
        <p14:creationId xmlns:p14="http://schemas.microsoft.com/office/powerpoint/2010/main" val="3448544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总体流程与构造（</a:t>
            </a:r>
            <a:r>
              <a:rPr lang="en-US" altLang="zh-CN" dirty="0" err="1"/>
              <a:t>v0.1</a:t>
            </a:r>
            <a:r>
              <a:rPr lang="zh-CN" altLang="en-US" dirty="0"/>
              <a:t>）</a:t>
            </a:r>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05144" y="1846263"/>
            <a:ext cx="6042037" cy="4022725"/>
          </a:xfrm>
        </p:spPr>
      </p:pic>
    </p:spTree>
    <p:extLst>
      <p:ext uri="{BB962C8B-B14F-4D97-AF65-F5344CB8AC3E}">
        <p14:creationId xmlns:p14="http://schemas.microsoft.com/office/powerpoint/2010/main" val="2061036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现在正在主要编写的模块：</a:t>
            </a:r>
            <a:r>
              <a:rPr lang="en-US" altLang="zh-CN" dirty="0"/>
              <a:t>detect</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2788" y="1846263"/>
            <a:ext cx="5746750" cy="4022725"/>
          </a:xfrm>
        </p:spPr>
      </p:pic>
    </p:spTree>
    <p:extLst>
      <p:ext uri="{BB962C8B-B14F-4D97-AF65-F5344CB8AC3E}">
        <p14:creationId xmlns:p14="http://schemas.microsoft.com/office/powerpoint/2010/main" val="1198383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其他以及参考资料</a:t>
            </a:r>
          </a:p>
        </p:txBody>
      </p:sp>
      <p:sp>
        <p:nvSpPr>
          <p:cNvPr id="3" name="内容占位符 2"/>
          <p:cNvSpPr>
            <a:spLocks noGrp="1"/>
          </p:cNvSpPr>
          <p:nvPr>
            <p:ph idx="1"/>
          </p:nvPr>
        </p:nvSpPr>
        <p:spPr/>
        <p:txBody>
          <a:bodyPr/>
          <a:lstStyle/>
          <a:p>
            <a:r>
              <a:rPr lang="zh-CN" altLang="en-US" dirty="0"/>
              <a:t>其他模块的难度并不高</a:t>
            </a:r>
            <a:endParaRPr lang="en-US" altLang="zh-CN" dirty="0"/>
          </a:p>
          <a:p>
            <a:r>
              <a:rPr lang="zh-CN" altLang="en-US" dirty="0"/>
              <a:t>主要是</a:t>
            </a:r>
            <a:r>
              <a:rPr lang="en-US" altLang="zh-CN" dirty="0"/>
              <a:t>fuzz</a:t>
            </a:r>
            <a:r>
              <a:rPr lang="zh-CN" altLang="en-US" dirty="0"/>
              <a:t>开多线程或者开个线程池去完成各种各样的任务</a:t>
            </a:r>
            <a:endParaRPr lang="en-US" altLang="zh-CN" dirty="0"/>
          </a:p>
          <a:p>
            <a:r>
              <a:rPr lang="zh-CN" altLang="en-US" dirty="0"/>
              <a:t>关于</a:t>
            </a:r>
            <a:r>
              <a:rPr lang="en-US" altLang="zh-CN" dirty="0" err="1"/>
              <a:t>XSS</a:t>
            </a:r>
            <a:r>
              <a:rPr lang="zh-CN" altLang="en-US" dirty="0"/>
              <a:t>的资料 </a:t>
            </a:r>
            <a:r>
              <a:rPr lang="en-US" altLang="zh-CN" dirty="0" err="1"/>
              <a:t>OWASP</a:t>
            </a:r>
            <a:r>
              <a:rPr lang="zh-CN" altLang="en-US" dirty="0"/>
              <a:t>有很详细的。</a:t>
            </a:r>
            <a:endParaRPr lang="en-US" altLang="zh-CN" dirty="0"/>
          </a:p>
          <a:p>
            <a:r>
              <a:rPr lang="en-US" altLang="zh-CN" dirty="0"/>
              <a:t>https://</a:t>
            </a:r>
            <a:r>
              <a:rPr lang="en-US" altLang="zh-CN" dirty="0" err="1"/>
              <a:t>www.owasp.org</a:t>
            </a:r>
            <a:r>
              <a:rPr lang="en-US" altLang="zh-CN" dirty="0"/>
              <a:t>/</a:t>
            </a:r>
            <a:r>
              <a:rPr lang="en-US" altLang="zh-CN" dirty="0" err="1"/>
              <a:t>index.php</a:t>
            </a:r>
            <a:r>
              <a:rPr lang="en-US" altLang="zh-CN" dirty="0"/>
              <a:t>/Cross-site_Scripting_%</a:t>
            </a:r>
            <a:r>
              <a:rPr lang="en-US" altLang="zh-CN" dirty="0" err="1"/>
              <a:t>28XSS%29</a:t>
            </a:r>
            <a:endParaRPr lang="en-US" altLang="zh-CN" dirty="0"/>
          </a:p>
          <a:p>
            <a:pPr marL="0" indent="0">
              <a:buNone/>
            </a:pPr>
            <a:r>
              <a:rPr lang="en-US" altLang="zh-CN" dirty="0"/>
              <a:t> </a:t>
            </a:r>
            <a:r>
              <a:rPr lang="zh-CN" altLang="en-US" dirty="0"/>
              <a:t>同时给大家推荐一个知道创宇翻译的文档</a:t>
            </a:r>
            <a:endParaRPr lang="en-US" altLang="zh-CN" dirty="0"/>
          </a:p>
          <a:p>
            <a:pPr marL="0" indent="0">
              <a:buNone/>
            </a:pPr>
            <a:r>
              <a:rPr lang="zh-CN" altLang="en-US" dirty="0"/>
              <a:t>个人觉得很不错，</a:t>
            </a:r>
            <a:endParaRPr lang="en-US" altLang="zh-CN" dirty="0"/>
          </a:p>
          <a:p>
            <a:endParaRPr lang="en-US" altLang="zh-CN" dirty="0"/>
          </a:p>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303511499"/>
              </p:ext>
            </p:extLst>
          </p:nvPr>
        </p:nvGraphicFramePr>
        <p:xfrm>
          <a:off x="1223753" y="4574238"/>
          <a:ext cx="3010967" cy="679814"/>
        </p:xfrm>
        <a:graphic>
          <a:graphicData uri="http://schemas.openxmlformats.org/presentationml/2006/ole">
            <mc:AlternateContent xmlns:mc="http://schemas.openxmlformats.org/markup-compatibility/2006">
              <mc:Choice xmlns:v="urn:schemas-microsoft-com:vml" Requires="v">
                <p:oleObj spid="_x0000_s1034" name="包装程序外壳对象" showAsIcon="1" r:id="rId3" imgW="1494360" imgH="346320" progId="Package">
                  <p:embed/>
                </p:oleObj>
              </mc:Choice>
              <mc:Fallback>
                <p:oleObj name="包装程序外壳对象" showAsIcon="1" r:id="rId3" imgW="1494360" imgH="346320" progId="Package">
                  <p:embed/>
                  <p:pic>
                    <p:nvPicPr>
                      <p:cNvPr id="0" name=""/>
                      <p:cNvPicPr/>
                      <p:nvPr/>
                    </p:nvPicPr>
                    <p:blipFill>
                      <a:blip r:embed="rId4"/>
                      <a:stretch>
                        <a:fillRect/>
                      </a:stretch>
                    </p:blipFill>
                    <p:spPr>
                      <a:xfrm>
                        <a:off x="1223753" y="4574238"/>
                        <a:ext cx="3010967" cy="679814"/>
                      </a:xfrm>
                      <a:prstGeom prst="rect">
                        <a:avLst/>
                      </a:prstGeom>
                    </p:spPr>
                  </p:pic>
                </p:oleObj>
              </mc:Fallback>
            </mc:AlternateContent>
          </a:graphicData>
        </a:graphic>
      </p:graphicFrame>
    </p:spTree>
    <p:extLst>
      <p:ext uri="{BB962C8B-B14F-4D97-AF65-F5344CB8AC3E}">
        <p14:creationId xmlns:p14="http://schemas.microsoft.com/office/powerpoint/2010/main" val="2979878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感受</a:t>
            </a:r>
          </a:p>
        </p:txBody>
      </p:sp>
      <p:sp>
        <p:nvSpPr>
          <p:cNvPr id="3" name="内容占位符 2"/>
          <p:cNvSpPr>
            <a:spLocks noGrp="1"/>
          </p:cNvSpPr>
          <p:nvPr>
            <p:ph idx="1"/>
          </p:nvPr>
        </p:nvSpPr>
        <p:spPr>
          <a:xfrm>
            <a:off x="1097280" y="1845734"/>
            <a:ext cx="10058400" cy="4390174"/>
          </a:xfrm>
        </p:spPr>
        <p:txBody>
          <a:bodyPr>
            <a:normAutofit/>
          </a:bodyPr>
          <a:lstStyle/>
          <a:p>
            <a:r>
              <a:rPr lang="zh-CN" altLang="en-US" dirty="0"/>
              <a:t>目前遇到的比较大的问题就是分析输出的部分。</a:t>
            </a:r>
            <a:endParaRPr lang="en-US" altLang="zh-CN" dirty="0"/>
          </a:p>
          <a:p>
            <a:r>
              <a:rPr lang="en-US" altLang="zh-CN" dirty="0"/>
              <a:t>1.</a:t>
            </a:r>
            <a:r>
              <a:rPr lang="zh-CN" altLang="en-US" dirty="0"/>
              <a:t>编码问题 </a:t>
            </a:r>
            <a:r>
              <a:rPr lang="en-US" altLang="zh-CN" dirty="0"/>
              <a:t>html</a:t>
            </a:r>
            <a:r>
              <a:rPr lang="zh-CN" altLang="en-US" dirty="0"/>
              <a:t>实体编码，</a:t>
            </a:r>
            <a:r>
              <a:rPr lang="en-US" altLang="zh-CN" dirty="0" err="1"/>
              <a:t>js</a:t>
            </a:r>
            <a:r>
              <a:rPr lang="zh-CN" altLang="en-US" dirty="0"/>
              <a:t>编码，</a:t>
            </a:r>
            <a:r>
              <a:rPr lang="en-US" altLang="zh-CN" dirty="0" err="1"/>
              <a:t>url</a:t>
            </a:r>
            <a:r>
              <a:rPr lang="zh-CN" altLang="en-US" dirty="0"/>
              <a:t>编码，</a:t>
            </a:r>
            <a:r>
              <a:rPr lang="en-US" altLang="zh-CN" dirty="0" err="1"/>
              <a:t>jsunicode</a:t>
            </a:r>
            <a:r>
              <a:rPr lang="zh-CN" altLang="en-US" dirty="0"/>
              <a:t>的各种识别问题。在</a:t>
            </a:r>
            <a:r>
              <a:rPr lang="en-US" altLang="zh-CN" dirty="0" err="1"/>
              <a:t>wooyun</a:t>
            </a:r>
            <a:r>
              <a:rPr lang="zh-CN" altLang="en-US" dirty="0"/>
              <a:t>上找了不少文章，也有一些启发，但是问题是怎么样编程把这些东西很好的整合在一起，自动识别一下，所以又打算重新看看编译原理，其实上个暑假有写过要给</a:t>
            </a:r>
            <a:r>
              <a:rPr lang="en-US" altLang="zh-CN" dirty="0" err="1"/>
              <a:t>lexer</a:t>
            </a:r>
            <a:r>
              <a:rPr lang="en-US" altLang="zh-CN" dirty="0"/>
              <a:t>-parser</a:t>
            </a:r>
            <a:r>
              <a:rPr lang="zh-CN" altLang="en-US" dirty="0"/>
              <a:t>（被某杏黄坑了。）</a:t>
            </a:r>
            <a:endParaRPr lang="en-US" altLang="zh-CN" dirty="0"/>
          </a:p>
          <a:p>
            <a:r>
              <a:rPr lang="en-US" altLang="zh-CN" dirty="0"/>
              <a:t>2.</a:t>
            </a:r>
            <a:r>
              <a:rPr lang="zh-CN" altLang="en-US" dirty="0"/>
              <a:t>边界分析问题（边界破坏，还有边界破坏能讲一定有</a:t>
            </a:r>
            <a:r>
              <a:rPr lang="en-US" altLang="zh-CN" dirty="0" err="1"/>
              <a:t>XSS</a:t>
            </a:r>
            <a:r>
              <a:rPr lang="zh-CN" altLang="en-US" dirty="0"/>
              <a:t>么？），这里的规则自己制定起来有点不舒服，大概是还需要查不少资料的对吧。</a:t>
            </a:r>
            <a:endParaRPr lang="en-US" altLang="zh-CN" dirty="0"/>
          </a:p>
          <a:p>
            <a:r>
              <a:rPr lang="zh-CN" altLang="en-US" dirty="0"/>
              <a:t>设计问题（这个其实现在设计好了倒不是问题。如果大家要写一个类似的工具的话，设计绝对是一个难点，设计的好坏直接决定了写起来的优雅程度。）</a:t>
            </a:r>
            <a:endParaRPr lang="en-US" altLang="zh-CN" dirty="0"/>
          </a:p>
          <a:p>
            <a:r>
              <a:rPr lang="zh-CN" altLang="en-US" dirty="0"/>
              <a:t>重要的事情：如果要写这种东西，一定要头脑清楚知道你自己写的是什么，清楚整个工具的结构！一开始我也以为这玩意就是写好脚本拼起来就好了，结果根本不是这么一回事。要觉得我说的不对，大家可以亲自试试。。。上次吃饼那孩子写的代码。看了都想骂人。。</a:t>
            </a:r>
          </a:p>
        </p:txBody>
      </p:sp>
    </p:spTree>
    <p:extLst>
      <p:ext uri="{BB962C8B-B14F-4D97-AF65-F5344CB8AC3E}">
        <p14:creationId xmlns:p14="http://schemas.microsoft.com/office/powerpoint/2010/main" val="2597707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Any Advance &amp; Any Question</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386027" y="2507454"/>
            <a:ext cx="881047" cy="865334"/>
          </a:xfrm>
        </p:spPr>
      </p:pic>
      <p:sp>
        <p:nvSpPr>
          <p:cNvPr id="5" name="文本框 4"/>
          <p:cNvSpPr txBox="1"/>
          <p:nvPr/>
        </p:nvSpPr>
        <p:spPr>
          <a:xfrm flipH="1">
            <a:off x="2631521" y="2638269"/>
            <a:ext cx="5635553" cy="369332"/>
          </a:xfrm>
          <a:prstGeom prst="rect">
            <a:avLst/>
          </a:prstGeom>
          <a:noFill/>
        </p:spPr>
        <p:txBody>
          <a:bodyPr wrap="square" rtlCol="0">
            <a:spAutoFit/>
          </a:bodyPr>
          <a:lstStyle/>
          <a:p>
            <a:r>
              <a:rPr lang="en-US" altLang="zh-CN" dirty="0"/>
              <a:t>Need Some Advice to Improve This Tool &amp; My Skills</a:t>
            </a:r>
            <a:endParaRPr lang="zh-CN" altLang="en-US" dirty="0"/>
          </a:p>
        </p:txBody>
      </p:sp>
    </p:spTree>
    <p:extLst>
      <p:ext uri="{BB962C8B-B14F-4D97-AF65-F5344CB8AC3E}">
        <p14:creationId xmlns:p14="http://schemas.microsoft.com/office/powerpoint/2010/main" val="2851148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XSS</a:t>
            </a:r>
            <a:r>
              <a:rPr lang="zh-CN" altLang="en-US" dirty="0"/>
              <a:t>原理</a:t>
            </a:r>
          </a:p>
        </p:txBody>
      </p:sp>
      <p:sp>
        <p:nvSpPr>
          <p:cNvPr id="3" name="内容占位符 2"/>
          <p:cNvSpPr>
            <a:spLocks noGrp="1"/>
          </p:cNvSpPr>
          <p:nvPr>
            <p:ph idx="1"/>
          </p:nvPr>
        </p:nvSpPr>
        <p:spPr/>
        <p:txBody>
          <a:bodyPr/>
          <a:lstStyle/>
          <a:p>
            <a:r>
              <a:rPr lang="zh-CN" altLang="en-US" dirty="0"/>
              <a:t>这个简单的原理大家都是清楚的。</a:t>
            </a:r>
            <a:endParaRPr lang="en-US" altLang="zh-CN" dirty="0"/>
          </a:p>
          <a:p>
            <a:endParaRPr lang="en-US" altLang="zh-CN" dirty="0"/>
          </a:p>
          <a:p>
            <a:r>
              <a:rPr lang="zh-CN" altLang="en-US" dirty="0"/>
              <a:t>在伤心的瘦子的</a:t>
            </a:r>
            <a:r>
              <a:rPr lang="en-US" altLang="zh-CN" dirty="0" err="1"/>
              <a:t>xss</a:t>
            </a:r>
            <a:r>
              <a:rPr lang="zh-CN" altLang="en-US" dirty="0"/>
              <a:t>教程中提出的一个</a:t>
            </a:r>
            <a:r>
              <a:rPr lang="en-US" altLang="zh-CN" dirty="0" err="1"/>
              <a:t>xss</a:t>
            </a:r>
            <a:r>
              <a:rPr lang="zh-CN" altLang="en-US" dirty="0"/>
              <a:t>的简单的挖掘方法：吃什么，吐什么。</a:t>
            </a:r>
            <a:endParaRPr lang="en-US" altLang="zh-CN" dirty="0"/>
          </a:p>
          <a:p>
            <a:r>
              <a:rPr lang="zh-CN" altLang="en-US" dirty="0"/>
              <a:t>这个也是本工具</a:t>
            </a:r>
            <a:r>
              <a:rPr lang="en-US" altLang="zh-CN" dirty="0" err="1"/>
              <a:t>XSS</a:t>
            </a:r>
            <a:r>
              <a:rPr lang="zh-CN" altLang="en-US" dirty="0"/>
              <a:t>挖掘的原理。</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2393209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挖掘思路</a:t>
            </a:r>
          </a:p>
        </p:txBody>
      </p:sp>
      <p:sp>
        <p:nvSpPr>
          <p:cNvPr id="3" name="内容占位符 2"/>
          <p:cNvSpPr>
            <a:spLocks noGrp="1"/>
          </p:cNvSpPr>
          <p:nvPr>
            <p:ph idx="1"/>
          </p:nvPr>
        </p:nvSpPr>
        <p:spPr/>
        <p:txBody>
          <a:bodyPr/>
          <a:lstStyle/>
          <a:p>
            <a:r>
              <a:rPr lang="zh-CN" altLang="en-US" dirty="0"/>
              <a:t>寻找</a:t>
            </a:r>
            <a:r>
              <a:rPr lang="en-US" altLang="zh-CN" dirty="0"/>
              <a:t>input-&gt;</a:t>
            </a:r>
          </a:p>
          <a:p>
            <a:r>
              <a:rPr lang="en-US" altLang="zh-CN" dirty="0"/>
              <a:t>input-&gt;</a:t>
            </a:r>
          </a:p>
          <a:p>
            <a:r>
              <a:rPr lang="zh-CN" altLang="en-US" dirty="0"/>
              <a:t>分析</a:t>
            </a:r>
            <a:r>
              <a:rPr lang="en-US" altLang="zh-CN" dirty="0"/>
              <a:t>output-&gt;</a:t>
            </a:r>
          </a:p>
          <a:p>
            <a:r>
              <a:rPr lang="en-US" altLang="zh-CN" dirty="0"/>
              <a:t>Report-&gt;</a:t>
            </a:r>
          </a:p>
          <a:p>
            <a:r>
              <a:rPr lang="zh-CN" altLang="en-US" dirty="0"/>
              <a:t>用户决定手动</a:t>
            </a:r>
            <a:r>
              <a:rPr lang="en-US" altLang="zh-CN" dirty="0"/>
              <a:t>hack</a:t>
            </a:r>
            <a:r>
              <a:rPr lang="zh-CN" altLang="en-US" dirty="0"/>
              <a:t>还是自动</a:t>
            </a:r>
            <a:r>
              <a:rPr lang="en-US" altLang="zh-CN" dirty="0"/>
              <a:t>hack-&gt;</a:t>
            </a:r>
          </a:p>
          <a:p>
            <a:r>
              <a:rPr lang="zh-CN" altLang="en-US" dirty="0"/>
              <a:t>使用</a:t>
            </a:r>
            <a:r>
              <a:rPr lang="en-US" altLang="zh-CN" dirty="0" err="1"/>
              <a:t>fuzzdb</a:t>
            </a:r>
            <a:r>
              <a:rPr lang="zh-CN" altLang="en-US" dirty="0"/>
              <a:t>（可以根据的</a:t>
            </a:r>
            <a:r>
              <a:rPr lang="en-US" altLang="zh-CN" dirty="0"/>
              <a:t>output</a:t>
            </a:r>
            <a:r>
              <a:rPr lang="zh-CN" altLang="en-US" dirty="0"/>
              <a:t>的分析结果针对选择</a:t>
            </a:r>
            <a:r>
              <a:rPr lang="en-US" altLang="zh-CN" dirty="0"/>
              <a:t>payload</a:t>
            </a:r>
            <a:r>
              <a:rPr lang="zh-CN" altLang="en-US" dirty="0"/>
              <a:t>）</a:t>
            </a:r>
          </a:p>
        </p:txBody>
      </p:sp>
    </p:spTree>
    <p:extLst>
      <p:ext uri="{BB962C8B-B14F-4D97-AF65-F5344CB8AC3E}">
        <p14:creationId xmlns:p14="http://schemas.microsoft.com/office/powerpoint/2010/main" val="731844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寻找</a:t>
            </a:r>
            <a:r>
              <a:rPr lang="en-US" altLang="zh-CN" dirty="0"/>
              <a:t>Input</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需要</a:t>
            </a:r>
            <a:r>
              <a:rPr lang="en-US" altLang="zh-CN" dirty="0"/>
              <a:t>Fuzz</a:t>
            </a:r>
            <a:r>
              <a:rPr lang="zh-CN" altLang="en-US" dirty="0"/>
              <a:t>的点：</a:t>
            </a:r>
            <a:endParaRPr lang="en-US" altLang="zh-CN" dirty="0"/>
          </a:p>
          <a:p>
            <a:r>
              <a:rPr lang="en-US" altLang="zh-CN" dirty="0" err="1"/>
              <a:t>1.headers</a:t>
            </a:r>
            <a:r>
              <a:rPr lang="zh-CN" altLang="en-US" dirty="0"/>
              <a:t>注入</a:t>
            </a:r>
            <a:endParaRPr lang="en-US" altLang="zh-CN" dirty="0"/>
          </a:p>
          <a:p>
            <a:r>
              <a:rPr lang="en-US" altLang="zh-CN" dirty="0" err="1"/>
              <a:t>2.method</a:t>
            </a:r>
            <a:r>
              <a:rPr lang="zh-CN" altLang="en-US" dirty="0"/>
              <a:t> </a:t>
            </a:r>
            <a:r>
              <a:rPr lang="en-US" altLang="zh-CN" dirty="0"/>
              <a:t>fuzz</a:t>
            </a:r>
            <a:r>
              <a:rPr lang="zh-CN" altLang="en-US" dirty="0"/>
              <a:t>（</a:t>
            </a:r>
            <a:r>
              <a:rPr lang="en-US" altLang="zh-CN" dirty="0"/>
              <a:t>get, head, post , put, options delete , trace , connect</a:t>
            </a:r>
            <a:r>
              <a:rPr lang="zh-CN" altLang="en-US" dirty="0"/>
              <a:t>）</a:t>
            </a:r>
            <a:endParaRPr lang="en-US" altLang="zh-CN" dirty="0"/>
          </a:p>
          <a:p>
            <a:r>
              <a:rPr lang="en-US" altLang="zh-CN" dirty="0" err="1"/>
              <a:t>3.cookies</a:t>
            </a:r>
            <a:endParaRPr lang="en-US" altLang="zh-CN" dirty="0"/>
          </a:p>
          <a:p>
            <a:r>
              <a:rPr lang="en-US" altLang="zh-CN" dirty="0" err="1"/>
              <a:t>4.scraper</a:t>
            </a:r>
            <a:r>
              <a:rPr lang="en-US" altLang="zh-CN" dirty="0"/>
              <a:t> fuck</a:t>
            </a:r>
            <a:r>
              <a:rPr lang="zh-CN" altLang="en-US" dirty="0"/>
              <a:t>！（爬虫爬取页面所有</a:t>
            </a:r>
            <a:r>
              <a:rPr lang="en-US" altLang="zh-CN" dirty="0" err="1"/>
              <a:t>href</a:t>
            </a:r>
            <a:r>
              <a:rPr lang="zh-CN" altLang="en-US" dirty="0"/>
              <a:t>和</a:t>
            </a:r>
            <a:r>
              <a:rPr lang="en-US" altLang="zh-CN" dirty="0"/>
              <a:t>form</a:t>
            </a:r>
            <a:r>
              <a:rPr lang="zh-CN" altLang="en-US" dirty="0"/>
              <a:t>页面，动态页面就动用</a:t>
            </a:r>
            <a:r>
              <a:rPr lang="en-US" altLang="zh-CN" dirty="0"/>
              <a:t>selenium</a:t>
            </a:r>
            <a:r>
              <a:rPr lang="zh-CN" altLang="en-US" dirty="0"/>
              <a:t>）</a:t>
            </a:r>
            <a:r>
              <a:rPr lang="en-US" altLang="zh-CN" dirty="0"/>
              <a:t> </a:t>
            </a:r>
          </a:p>
          <a:p>
            <a:r>
              <a:rPr lang="en-US" altLang="zh-CN" dirty="0" err="1"/>
              <a:t>5.url</a:t>
            </a:r>
            <a:endParaRPr lang="en-US" altLang="zh-CN" dirty="0"/>
          </a:p>
          <a:p>
            <a:pPr lvl="1"/>
            <a:r>
              <a:rPr lang="en-US" altLang="zh-CN" dirty="0"/>
              <a:t>Path</a:t>
            </a:r>
            <a:r>
              <a:rPr lang="zh-CN" altLang="en-US" dirty="0"/>
              <a:t>（由于</a:t>
            </a:r>
            <a:r>
              <a:rPr lang="en-US" altLang="zh-CN" dirty="0"/>
              <a:t>RESTFUL</a:t>
            </a:r>
            <a:r>
              <a:rPr lang="zh-CN" altLang="en-US" dirty="0"/>
              <a:t>风格的</a:t>
            </a:r>
            <a:r>
              <a:rPr lang="en-US" altLang="zh-CN" dirty="0" err="1"/>
              <a:t>url</a:t>
            </a:r>
            <a:r>
              <a:rPr lang="zh-CN" altLang="en-US" dirty="0"/>
              <a:t>，</a:t>
            </a:r>
            <a:r>
              <a:rPr lang="en-US" altLang="zh-CN" dirty="0"/>
              <a:t>Path</a:t>
            </a:r>
            <a:r>
              <a:rPr lang="zh-CN" altLang="en-US" dirty="0"/>
              <a:t>传递的可能是参数，也可能是路径</a:t>
            </a:r>
            <a:r>
              <a:rPr lang="en-US" altLang="zh-CN" dirty="0"/>
              <a:t>-</a:t>
            </a:r>
            <a:r>
              <a:rPr lang="zh-CN" altLang="en-US" dirty="0"/>
              <a:t>用过</a:t>
            </a:r>
            <a:r>
              <a:rPr lang="en-US" altLang="zh-CN" dirty="0"/>
              <a:t>python-tornado</a:t>
            </a:r>
            <a:r>
              <a:rPr lang="zh-CN" altLang="en-US" dirty="0"/>
              <a:t>什么的就应该知道</a:t>
            </a:r>
            <a:r>
              <a:rPr lang="en-US" altLang="zh-CN" dirty="0" err="1"/>
              <a:t>url</a:t>
            </a:r>
            <a:r>
              <a:rPr lang="zh-CN" altLang="en-US" dirty="0"/>
              <a:t>映射这个东西）</a:t>
            </a:r>
            <a:endParaRPr lang="en-US" altLang="zh-CN" dirty="0"/>
          </a:p>
          <a:p>
            <a:pPr lvl="1"/>
            <a:r>
              <a:rPr lang="en-US" altLang="zh-CN" dirty="0"/>
              <a:t>Query</a:t>
            </a:r>
          </a:p>
          <a:p>
            <a:pPr lvl="1"/>
            <a:r>
              <a:rPr lang="en-US" altLang="zh-CN" dirty="0"/>
              <a:t>Fragment</a:t>
            </a:r>
          </a:p>
          <a:p>
            <a:pPr lvl="1"/>
            <a:r>
              <a:rPr lang="en-US" altLang="zh-CN" dirty="0"/>
              <a:t>Scheme(</a:t>
            </a:r>
            <a:r>
              <a:rPr lang="zh-CN" altLang="en-US" dirty="0"/>
              <a:t>忽略</a:t>
            </a:r>
            <a:r>
              <a:rPr lang="en-US" altLang="zh-CN" dirty="0"/>
              <a:t>)</a:t>
            </a:r>
            <a:endParaRPr lang="zh-CN" altLang="en-US" dirty="0"/>
          </a:p>
        </p:txBody>
      </p:sp>
    </p:spTree>
    <p:extLst>
      <p:ext uri="{BB962C8B-B14F-4D97-AF65-F5344CB8AC3E}">
        <p14:creationId xmlns:p14="http://schemas.microsoft.com/office/powerpoint/2010/main" val="1020204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Input</a:t>
            </a:r>
            <a:r>
              <a:rPr lang="zh-CN" altLang="en-US" dirty="0"/>
              <a:t>（</a:t>
            </a:r>
            <a:r>
              <a:rPr lang="en-US" altLang="zh-CN" dirty="0"/>
              <a:t>1</a:t>
            </a:r>
            <a:r>
              <a:rPr lang="zh-CN" altLang="en-US" dirty="0"/>
              <a:t>）</a:t>
            </a:r>
          </a:p>
        </p:txBody>
      </p:sp>
      <p:sp>
        <p:nvSpPr>
          <p:cNvPr id="3" name="内容占位符 2"/>
          <p:cNvSpPr>
            <a:spLocks noGrp="1"/>
          </p:cNvSpPr>
          <p:nvPr>
            <p:ph idx="1"/>
          </p:nvPr>
        </p:nvSpPr>
        <p:spPr/>
        <p:txBody>
          <a:bodyPr>
            <a:normAutofit lnSpcReduction="10000"/>
          </a:bodyPr>
          <a:lstStyle/>
          <a:p>
            <a:r>
              <a:rPr lang="en-US" altLang="zh-CN" dirty="0"/>
              <a:t>Stylet</a:t>
            </a:r>
            <a:r>
              <a:rPr lang="zh-CN" altLang="en-US" dirty="0"/>
              <a:t>（自己取的名字）：</a:t>
            </a:r>
            <a:r>
              <a:rPr lang="en-US" altLang="zh-CN" dirty="0"/>
              <a:t>Stylet</a:t>
            </a:r>
            <a:r>
              <a:rPr lang="zh-CN" altLang="en-US" dirty="0"/>
              <a:t>就是类似探针的东西，可以是一个完全无害的字符串，只检测输出点，也可以是带有一些特殊符号的字符串，用于寻找输出点探测过滤情况。</a:t>
            </a:r>
            <a:endParaRPr lang="en-US" altLang="zh-CN" dirty="0"/>
          </a:p>
          <a:p>
            <a:endParaRPr lang="en-US" altLang="zh-CN" dirty="0"/>
          </a:p>
          <a:p>
            <a:r>
              <a:rPr lang="zh-CN" altLang="en-US" dirty="0"/>
              <a:t>具体的方法：</a:t>
            </a:r>
            <a:endParaRPr lang="en-US" altLang="zh-CN" dirty="0"/>
          </a:p>
          <a:p>
            <a:r>
              <a:rPr lang="zh-CN" altLang="en-US" dirty="0"/>
              <a:t>例：让一个</a:t>
            </a:r>
            <a:r>
              <a:rPr lang="en-US" altLang="zh-CN" dirty="0"/>
              <a:t>stylet</a:t>
            </a:r>
            <a:r>
              <a:rPr lang="zh-CN" altLang="en-US" dirty="0"/>
              <a:t>为</a:t>
            </a:r>
            <a:r>
              <a:rPr lang="en-US" altLang="zh-CN" dirty="0"/>
              <a:t>	zzzz&gt;&lt;’”]&amp;}{)(#[</a:t>
            </a:r>
            <a:r>
              <a:rPr lang="en-US" altLang="zh-CN" dirty="0" err="1"/>
              <a:t>zzuf</a:t>
            </a:r>
            <a:endParaRPr lang="en-US" altLang="zh-CN" dirty="0"/>
          </a:p>
          <a:p>
            <a:r>
              <a:rPr lang="zh-CN" altLang="en-US" dirty="0"/>
              <a:t>用正则匹配</a:t>
            </a:r>
            <a:r>
              <a:rPr lang="en-US" altLang="zh-CN" dirty="0"/>
              <a:t>	[^&lt;]*zzzz.*</a:t>
            </a:r>
            <a:r>
              <a:rPr lang="en-US" altLang="zh-CN" dirty="0" err="1"/>
              <a:t>zzuf</a:t>
            </a:r>
            <a:r>
              <a:rPr lang="en-US" altLang="zh-CN" dirty="0"/>
              <a:t>[^&gt;]* </a:t>
            </a:r>
            <a:r>
              <a:rPr lang="zh-CN" altLang="en-US" dirty="0"/>
              <a:t>就可以找到最近的一个</a:t>
            </a:r>
            <a:r>
              <a:rPr lang="en-US" altLang="zh-CN" dirty="0"/>
              <a:t>tag</a:t>
            </a:r>
            <a:r>
              <a:rPr lang="zh-CN" altLang="en-US" dirty="0"/>
              <a:t>内容。。</a:t>
            </a:r>
            <a:endParaRPr lang="en-US" altLang="zh-CN" dirty="0"/>
          </a:p>
          <a:p>
            <a:r>
              <a:rPr lang="zh-CN" altLang="en-US" dirty="0"/>
              <a:t>比如</a:t>
            </a:r>
            <a:r>
              <a:rPr lang="en-US" altLang="zh-CN" dirty="0"/>
              <a:t>	&lt;a </a:t>
            </a:r>
            <a:r>
              <a:rPr lang="en-US" altLang="zh-CN" dirty="0" err="1"/>
              <a:t>href</a:t>
            </a:r>
            <a:r>
              <a:rPr lang="en-US" altLang="zh-CN" dirty="0"/>
              <a:t> = ‘zzzz][</a:t>
            </a:r>
            <a:r>
              <a:rPr lang="en-US" altLang="zh-CN" dirty="0" err="1"/>
              <a:t>zzuf</a:t>
            </a:r>
            <a:r>
              <a:rPr lang="en-US" altLang="zh-CN" dirty="0"/>
              <a:t>’&gt;plaintext&lt;/a&gt; </a:t>
            </a:r>
            <a:r>
              <a:rPr lang="zh-CN" altLang="en-US" dirty="0"/>
              <a:t>匹配结果是</a:t>
            </a:r>
            <a:r>
              <a:rPr lang="en-US" altLang="zh-CN" dirty="0"/>
              <a:t>a </a:t>
            </a:r>
            <a:r>
              <a:rPr lang="en-US" altLang="zh-CN" dirty="0" err="1"/>
              <a:t>href</a:t>
            </a:r>
            <a:r>
              <a:rPr lang="en-US" altLang="zh-CN" dirty="0"/>
              <a:t> = ‘zzzz][</a:t>
            </a:r>
            <a:r>
              <a:rPr lang="en-US" altLang="zh-CN" dirty="0" err="1"/>
              <a:t>zzuf</a:t>
            </a:r>
            <a:r>
              <a:rPr lang="en-US" altLang="zh-CN" dirty="0"/>
              <a:t>’</a:t>
            </a:r>
          </a:p>
          <a:p>
            <a:r>
              <a:rPr lang="en-US" altLang="zh-CN" dirty="0"/>
              <a:t>&lt;a </a:t>
            </a:r>
            <a:r>
              <a:rPr lang="en-US" altLang="zh-CN" dirty="0" err="1"/>
              <a:t>href</a:t>
            </a:r>
            <a:r>
              <a:rPr lang="en-US" altLang="zh-CN" dirty="0"/>
              <a:t> = ‘http://</a:t>
            </a:r>
            <a:r>
              <a:rPr lang="en-US" altLang="zh-CN" dirty="0" err="1"/>
              <a:t>zzuf.com</a:t>
            </a:r>
            <a:r>
              <a:rPr lang="en-US" altLang="zh-CN" dirty="0"/>
              <a:t>’&gt;zzzz&gt;&lt;</a:t>
            </a:r>
            <a:r>
              <a:rPr lang="en-US" altLang="zh-CN" dirty="0" err="1"/>
              <a:t>zzuf</a:t>
            </a:r>
            <a:r>
              <a:rPr lang="en-US" altLang="zh-CN" dirty="0"/>
              <a:t>&lt;/a&gt; </a:t>
            </a:r>
            <a:r>
              <a:rPr lang="zh-CN" altLang="en-US" dirty="0"/>
              <a:t> 匹配结果是</a:t>
            </a:r>
            <a:r>
              <a:rPr lang="en-US" altLang="zh-CN" dirty="0"/>
              <a:t>a </a:t>
            </a:r>
            <a:r>
              <a:rPr lang="en-US" altLang="zh-CN" dirty="0" err="1"/>
              <a:t>href</a:t>
            </a:r>
            <a:r>
              <a:rPr lang="en-US" altLang="zh-CN" dirty="0"/>
              <a:t> = ‘http://</a:t>
            </a:r>
            <a:r>
              <a:rPr lang="en-US" altLang="zh-CN" dirty="0" err="1"/>
              <a:t>zzuf.com</a:t>
            </a:r>
            <a:r>
              <a:rPr lang="en-US" altLang="zh-CN" dirty="0"/>
              <a:t>’&gt;zzzz&gt;&lt;</a:t>
            </a:r>
            <a:r>
              <a:rPr lang="en-US" altLang="zh-CN" dirty="0" err="1"/>
              <a:t>zzuf</a:t>
            </a:r>
            <a:r>
              <a:rPr lang="en-US" altLang="zh-CN" dirty="0"/>
              <a:t>&lt;/a</a:t>
            </a:r>
          </a:p>
          <a:p>
            <a:r>
              <a:rPr lang="zh-CN" altLang="en-US" dirty="0"/>
              <a:t>只需要在结果两段加上</a:t>
            </a:r>
            <a:r>
              <a:rPr lang="en-US" altLang="zh-CN" dirty="0"/>
              <a:t>&lt;</a:t>
            </a:r>
            <a:r>
              <a:rPr lang="zh-CN" altLang="en-US" dirty="0"/>
              <a:t>和</a:t>
            </a:r>
            <a:r>
              <a:rPr lang="en-US" altLang="zh-CN" dirty="0"/>
              <a:t>&gt;</a:t>
            </a:r>
            <a:r>
              <a:rPr lang="zh-CN" altLang="en-US" dirty="0"/>
              <a:t>就可以还原重要的部分了。（这里的方法不知道够不够好，希望听听大家的意见 </a:t>
            </a:r>
            <a:r>
              <a:rPr lang="en-US" altLang="zh-CN" dirty="0" err="1"/>
              <a:t>T_T</a:t>
            </a:r>
            <a:r>
              <a:rPr lang="zh-CN" altLang="en-US" dirty="0"/>
              <a:t>）</a:t>
            </a:r>
            <a:endParaRPr lang="en-US" altLang="zh-CN" dirty="0"/>
          </a:p>
        </p:txBody>
      </p:sp>
    </p:spTree>
    <p:extLst>
      <p:ext uri="{BB962C8B-B14F-4D97-AF65-F5344CB8AC3E}">
        <p14:creationId xmlns:p14="http://schemas.microsoft.com/office/powerpoint/2010/main" val="1461459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Input</a:t>
            </a:r>
            <a:r>
              <a:rPr lang="zh-CN" altLang="en-US" dirty="0"/>
              <a:t>（</a:t>
            </a:r>
            <a:r>
              <a:rPr lang="en-US" altLang="zh-CN" dirty="0"/>
              <a:t>2</a:t>
            </a:r>
            <a:r>
              <a:rPr lang="zh-CN" altLang="en-US" dirty="0"/>
              <a:t>）</a:t>
            </a:r>
          </a:p>
        </p:txBody>
      </p:sp>
      <p:sp>
        <p:nvSpPr>
          <p:cNvPr id="3" name="内容占位符 2"/>
          <p:cNvSpPr>
            <a:spLocks noGrp="1"/>
          </p:cNvSpPr>
          <p:nvPr>
            <p:ph idx="1"/>
          </p:nvPr>
        </p:nvSpPr>
        <p:spPr/>
        <p:txBody>
          <a:bodyPr/>
          <a:lstStyle/>
          <a:p>
            <a:r>
              <a:rPr lang="zh-CN" altLang="en-US" dirty="0"/>
              <a:t>在上面的</a:t>
            </a:r>
            <a:r>
              <a:rPr lang="en-US" altLang="zh-CN" dirty="0"/>
              <a:t>input</a:t>
            </a:r>
            <a:r>
              <a:rPr lang="zh-CN" altLang="en-US" dirty="0"/>
              <a:t>中，我们可以拿到的输出实际上可以还原成一个标签或者一个标签的一部分。但是我个人感觉有点别扭说不出来。</a:t>
            </a:r>
            <a:endParaRPr lang="en-US" altLang="zh-CN" dirty="0"/>
          </a:p>
          <a:p>
            <a:endParaRPr lang="en-US" altLang="zh-CN" dirty="0"/>
          </a:p>
          <a:p>
            <a:r>
              <a:rPr lang="zh-CN" altLang="en-US" dirty="0"/>
              <a:t>你要问我为什么不用</a:t>
            </a:r>
            <a:r>
              <a:rPr lang="en-US" altLang="zh-CN" dirty="0" err="1"/>
              <a:t>htmllib</a:t>
            </a:r>
            <a:r>
              <a:rPr lang="zh-CN" altLang="en-US" dirty="0"/>
              <a:t>什么的。或者是</a:t>
            </a:r>
            <a:r>
              <a:rPr lang="en-US" altLang="zh-CN" dirty="0" err="1"/>
              <a:t>beautifulsoup</a:t>
            </a:r>
            <a:r>
              <a:rPr lang="zh-CN" altLang="en-US" dirty="0"/>
              <a:t>什么的。输入</a:t>
            </a:r>
            <a:r>
              <a:rPr lang="en-US" altLang="zh-CN" dirty="0"/>
              <a:t>stylet</a:t>
            </a:r>
            <a:r>
              <a:rPr lang="zh-CN" altLang="en-US" dirty="0"/>
              <a:t>的时候完全可能造成</a:t>
            </a:r>
            <a:r>
              <a:rPr lang="en-US" altLang="zh-CN" dirty="0"/>
              <a:t>html</a:t>
            </a:r>
            <a:r>
              <a:rPr lang="zh-CN" altLang="en-US" dirty="0"/>
              <a:t>结构的破坏。在实际情况下 </a:t>
            </a:r>
            <a:r>
              <a:rPr lang="en-US" altLang="zh-CN" dirty="0" err="1"/>
              <a:t>beautifulsoup</a:t>
            </a:r>
            <a:r>
              <a:rPr lang="zh-CN" altLang="en-US" dirty="0"/>
              <a:t>会“修复”损坏的</a:t>
            </a:r>
            <a:r>
              <a:rPr lang="en-US" altLang="zh-CN" dirty="0"/>
              <a:t>html</a:t>
            </a:r>
            <a:r>
              <a:rPr lang="zh-CN" altLang="en-US" dirty="0"/>
              <a:t>，恢复边界。这个是经过</a:t>
            </a:r>
            <a:r>
              <a:rPr lang="zh-CN" altLang="en-US"/>
              <a:t>实验的，所以</a:t>
            </a:r>
            <a:r>
              <a:rPr lang="zh-CN" altLang="en-US" dirty="0"/>
              <a:t>我们就用最原始的正则匹配的方法。</a:t>
            </a:r>
            <a:endParaRPr lang="en-US" altLang="zh-CN" dirty="0"/>
          </a:p>
          <a:p>
            <a:pPr marL="0" indent="0">
              <a:buNone/>
            </a:pPr>
            <a:endParaRPr lang="zh-CN" altLang="en-US" dirty="0"/>
          </a:p>
        </p:txBody>
      </p:sp>
    </p:spTree>
    <p:extLst>
      <p:ext uri="{BB962C8B-B14F-4D97-AF65-F5344CB8AC3E}">
        <p14:creationId xmlns:p14="http://schemas.microsoft.com/office/powerpoint/2010/main" val="535436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a:t>
            </a:r>
            <a:r>
              <a:rPr lang="en-US" altLang="zh-CN" dirty="0"/>
              <a:t>Output</a:t>
            </a:r>
            <a:endParaRPr lang="zh-CN" altLang="en-US" dirty="0"/>
          </a:p>
        </p:txBody>
      </p:sp>
      <p:sp>
        <p:nvSpPr>
          <p:cNvPr id="3" name="内容占位符 2"/>
          <p:cNvSpPr>
            <a:spLocks noGrp="1"/>
          </p:cNvSpPr>
          <p:nvPr>
            <p:ph idx="1"/>
          </p:nvPr>
        </p:nvSpPr>
        <p:spPr/>
        <p:txBody>
          <a:bodyPr/>
          <a:lstStyle/>
          <a:p>
            <a:r>
              <a:rPr lang="en-US" altLang="zh-CN" dirty="0"/>
              <a:t>Output</a:t>
            </a:r>
            <a:r>
              <a:rPr lang="zh-CN" altLang="en-US" dirty="0"/>
              <a:t>的分析，就是我最近在写的一个部分。假设它能解析出一个标签，那么首先要识别这个标签，然后尽量分析标签元素，分析标签边界状况。</a:t>
            </a:r>
            <a:endParaRPr lang="en-US" altLang="zh-CN" dirty="0"/>
          </a:p>
          <a:p>
            <a:r>
              <a:rPr lang="en-US" altLang="zh-CN" dirty="0"/>
              <a:t>Stylet</a:t>
            </a:r>
            <a:r>
              <a:rPr lang="zh-CN" altLang="en-US" dirty="0"/>
              <a:t>的存活状况：输入的符号被编码的情况，还有如果输入的是</a:t>
            </a:r>
            <a:r>
              <a:rPr lang="en-US" altLang="zh-CN" dirty="0"/>
              <a:t>%23</a:t>
            </a:r>
            <a:r>
              <a:rPr lang="zh-CN" altLang="en-US" dirty="0"/>
              <a:t>这些</a:t>
            </a:r>
            <a:r>
              <a:rPr lang="en-US" altLang="zh-CN" dirty="0" err="1"/>
              <a:t>url</a:t>
            </a:r>
            <a:r>
              <a:rPr lang="zh-CN" altLang="en-US" dirty="0"/>
              <a:t>编码的字符显然需要可以识别</a:t>
            </a:r>
            <a:r>
              <a:rPr lang="en-US" altLang="zh-CN" dirty="0"/>
              <a:t>%23</a:t>
            </a:r>
            <a:r>
              <a:rPr lang="zh-CN" altLang="en-US" dirty="0"/>
              <a:t>是一个</a:t>
            </a:r>
            <a:r>
              <a:rPr lang="en-US" altLang="zh-CN" dirty="0" err="1"/>
              <a:t>url</a:t>
            </a:r>
            <a:r>
              <a:rPr lang="zh-CN" altLang="en-US" dirty="0"/>
              <a:t>编码字符而不是</a:t>
            </a:r>
            <a:r>
              <a:rPr lang="en-US" altLang="zh-CN" dirty="0"/>
              <a:t>%+2+3</a:t>
            </a:r>
            <a:r>
              <a:rPr lang="zh-CN" altLang="en-US" dirty="0"/>
              <a:t>所以，还要能识别</a:t>
            </a:r>
            <a:r>
              <a:rPr lang="en-US" altLang="zh-CN" dirty="0" err="1"/>
              <a:t>jsunicode</a:t>
            </a:r>
            <a:r>
              <a:rPr lang="en-US" altLang="zh-CN" dirty="0"/>
              <a:t>, </a:t>
            </a:r>
            <a:r>
              <a:rPr lang="en-US" altLang="zh-CN" dirty="0" err="1"/>
              <a:t>js</a:t>
            </a:r>
            <a:r>
              <a:rPr lang="zh-CN" altLang="en-US" dirty="0"/>
              <a:t>编码，</a:t>
            </a:r>
            <a:r>
              <a:rPr lang="en-US" altLang="zh-CN" dirty="0"/>
              <a:t>html</a:t>
            </a:r>
            <a:r>
              <a:rPr lang="zh-CN" altLang="en-US" dirty="0"/>
              <a:t>编码等等，而且进行双向比较：在已经存活</a:t>
            </a:r>
            <a:r>
              <a:rPr lang="en-US" altLang="zh-CN" dirty="0"/>
              <a:t>stylet</a:t>
            </a:r>
            <a:r>
              <a:rPr lang="zh-CN" altLang="en-US" dirty="0"/>
              <a:t>中比较</a:t>
            </a:r>
            <a:endParaRPr lang="en-US" altLang="zh-CN" dirty="0"/>
          </a:p>
          <a:p>
            <a:endParaRPr lang="en-US" altLang="zh-CN" dirty="0"/>
          </a:p>
          <a:p>
            <a:r>
              <a:rPr lang="zh-CN" altLang="en-US" dirty="0"/>
              <a:t>方案：</a:t>
            </a:r>
            <a:endParaRPr lang="en-US" altLang="zh-CN" dirty="0"/>
          </a:p>
          <a:p>
            <a:r>
              <a:rPr lang="zh-CN" altLang="en-US" dirty="0"/>
              <a:t>普通解析：也是需要仔细想一下规则，反正也是挺头疼的一个问题</a:t>
            </a:r>
            <a:endParaRPr lang="en-US" altLang="zh-CN" dirty="0"/>
          </a:p>
          <a:p>
            <a:r>
              <a:rPr lang="en-US" altLang="zh-CN" dirty="0" err="1"/>
              <a:t>lexer</a:t>
            </a:r>
            <a:r>
              <a:rPr lang="en-US" altLang="zh-CN" dirty="0"/>
              <a:t>-parser</a:t>
            </a:r>
            <a:r>
              <a:rPr lang="zh-CN" altLang="en-US" dirty="0"/>
              <a:t>：以前写过用这个构造</a:t>
            </a:r>
            <a:r>
              <a:rPr lang="en-US" altLang="zh-CN" dirty="0"/>
              <a:t>AST</a:t>
            </a:r>
            <a:r>
              <a:rPr lang="zh-CN" altLang="en-US" dirty="0"/>
              <a:t>，在这里一个</a:t>
            </a:r>
            <a:r>
              <a:rPr lang="en-US" altLang="zh-CN" dirty="0"/>
              <a:t>tag</a:t>
            </a:r>
            <a:r>
              <a:rPr lang="zh-CN" altLang="en-US" dirty="0"/>
              <a:t>元素不多，估计用这玩意应该也不会太复杂吧。为此专门来了编译原理及实践这本书，物流还没到</a:t>
            </a:r>
            <a:r>
              <a:rPr lang="en-US" altLang="zh-CN" dirty="0" err="1"/>
              <a:t>QAQ</a:t>
            </a:r>
            <a:endParaRPr lang="zh-CN" altLang="en-US" dirty="0"/>
          </a:p>
        </p:txBody>
      </p:sp>
    </p:spTree>
    <p:extLst>
      <p:ext uri="{BB962C8B-B14F-4D97-AF65-F5344CB8AC3E}">
        <p14:creationId xmlns:p14="http://schemas.microsoft.com/office/powerpoint/2010/main" val="2352984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Report</a:t>
            </a:r>
            <a:endParaRPr lang="zh-CN" altLang="en-US" dirty="0"/>
          </a:p>
        </p:txBody>
      </p:sp>
      <p:sp>
        <p:nvSpPr>
          <p:cNvPr id="3" name="内容占位符 2"/>
          <p:cNvSpPr>
            <a:spLocks noGrp="1"/>
          </p:cNvSpPr>
          <p:nvPr>
            <p:ph idx="1"/>
          </p:nvPr>
        </p:nvSpPr>
        <p:spPr/>
        <p:txBody>
          <a:bodyPr/>
          <a:lstStyle/>
          <a:p>
            <a:r>
              <a:rPr lang="zh-CN" altLang="en-US" dirty="0"/>
              <a:t>略</a:t>
            </a:r>
          </a:p>
        </p:txBody>
      </p:sp>
    </p:spTree>
    <p:extLst>
      <p:ext uri="{BB962C8B-B14F-4D97-AF65-F5344CB8AC3E}">
        <p14:creationId xmlns:p14="http://schemas.microsoft.com/office/powerpoint/2010/main" val="2757804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write this fuck </a:t>
            </a:r>
            <a:r>
              <a:rPr lang="en-US" altLang="zh-CN" dirty="0" err="1"/>
              <a:t>xss</a:t>
            </a:r>
            <a:r>
              <a:rPr lang="en-US" altLang="zh-CN" dirty="0"/>
              <a:t> scanner</a:t>
            </a:r>
            <a:r>
              <a:rPr lang="zh-CN" altLang="en-US" dirty="0"/>
              <a:t>？</a:t>
            </a:r>
          </a:p>
        </p:txBody>
      </p:sp>
      <p:sp>
        <p:nvSpPr>
          <p:cNvPr id="3" name="内容占位符 2"/>
          <p:cNvSpPr>
            <a:spLocks noGrp="1"/>
          </p:cNvSpPr>
          <p:nvPr>
            <p:ph idx="1"/>
          </p:nvPr>
        </p:nvSpPr>
        <p:spPr/>
        <p:txBody>
          <a:bodyPr/>
          <a:lstStyle/>
          <a:p>
            <a:r>
              <a:rPr lang="zh-CN" altLang="en-US" dirty="0"/>
              <a:t>大家可以思考一下这个工具的架构应该怎么做？</a:t>
            </a:r>
            <a:endParaRPr lang="en-US" altLang="zh-CN" dirty="0"/>
          </a:p>
          <a:p>
            <a:endParaRPr lang="en-US" altLang="zh-CN" dirty="0"/>
          </a:p>
          <a:p>
            <a:r>
              <a:rPr lang="en-US" altLang="zh-CN" dirty="0" err="1"/>
              <a:t>Github</a:t>
            </a:r>
            <a:r>
              <a:rPr lang="en-US" altLang="zh-CN" dirty="0"/>
              <a:t>:</a:t>
            </a:r>
          </a:p>
          <a:p>
            <a:r>
              <a:rPr lang="en-US" altLang="zh-CN" dirty="0">
                <a:hlinkClick r:id="rId2"/>
              </a:rPr>
              <a:t>https://</a:t>
            </a:r>
            <a:r>
              <a:rPr lang="en-US" altLang="zh-CN" dirty="0" err="1">
                <a:hlinkClick r:id="rId2"/>
              </a:rPr>
              <a:t>github.com</a:t>
            </a:r>
            <a:r>
              <a:rPr lang="en-US" altLang="zh-CN" dirty="0">
                <a:hlinkClick r:id="rId2"/>
              </a:rPr>
              <a:t>/</a:t>
            </a:r>
            <a:r>
              <a:rPr lang="en-US" altLang="zh-CN" dirty="0" err="1">
                <a:hlinkClick r:id="rId2"/>
              </a:rPr>
              <a:t>VillanCh</a:t>
            </a:r>
            <a:r>
              <a:rPr lang="en-US" altLang="zh-CN" dirty="0">
                <a:hlinkClick r:id="rId2"/>
              </a:rPr>
              <a:t>/</a:t>
            </a:r>
            <a:r>
              <a:rPr lang="en-US" altLang="zh-CN" dirty="0" err="1">
                <a:hlinkClick r:id="rId2"/>
              </a:rPr>
              <a:t>xss_fuzzing_scraper</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75895894"/>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111</TotalTime>
  <Words>888</Words>
  <Application>Microsoft Office PowerPoint</Application>
  <PresentationFormat>宽屏</PresentationFormat>
  <Paragraphs>72</Paragraphs>
  <Slides>15</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0" baseType="lpstr">
      <vt:lpstr>宋体</vt:lpstr>
      <vt:lpstr>Calibri</vt:lpstr>
      <vt:lpstr>Calibri Light</vt:lpstr>
      <vt:lpstr>回顾</vt:lpstr>
      <vt:lpstr>包装程序外壳对象</vt:lpstr>
      <vt:lpstr>A XSS scraper under construction</vt:lpstr>
      <vt:lpstr>XSS原理</vt:lpstr>
      <vt:lpstr>挖掘思路</vt:lpstr>
      <vt:lpstr>寻找Input</vt:lpstr>
      <vt:lpstr>Input（1）</vt:lpstr>
      <vt:lpstr>Input（2）</vt:lpstr>
      <vt:lpstr>分析Output</vt:lpstr>
      <vt:lpstr>Report</vt:lpstr>
      <vt:lpstr>How to write this fuck xss scanner？</vt:lpstr>
      <vt:lpstr>流程介绍</vt:lpstr>
      <vt:lpstr>总体流程与构造（v0.1）</vt:lpstr>
      <vt:lpstr>现在正在主要编写的模块：detect</vt:lpstr>
      <vt:lpstr>其他以及参考资料</vt:lpstr>
      <vt:lpstr>感受</vt:lpstr>
      <vt:lpstr>Any Advance &amp; 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姬锦坤</dc:creator>
  <cp:lastModifiedBy>姬锦坤</cp:lastModifiedBy>
  <cp:revision>23</cp:revision>
  <dcterms:created xsi:type="dcterms:W3CDTF">2016-03-17T14:34:03Z</dcterms:created>
  <dcterms:modified xsi:type="dcterms:W3CDTF">2016-03-17T16:28:57Z</dcterms:modified>
</cp:coreProperties>
</file>