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21EE6-531E-C343-9ADA-0D35EEAD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436" y="2067978"/>
            <a:ext cx="6935872" cy="39227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Should 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facial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recognition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be regulated?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2379CC-91FD-874E-8679-EE041122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6" r="24517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272D523-9A04-9242-B405-E04AEE6FC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B3B9D-0F13-0F45-A129-7E4EEFF1D438}"/>
              </a:ext>
            </a:extLst>
          </p:cNvPr>
          <p:cNvSpPr txBox="1"/>
          <p:nvPr/>
        </p:nvSpPr>
        <p:spPr>
          <a:xfrm>
            <a:off x="4386649" y="2421924"/>
            <a:ext cx="75584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whether it should have regulation is borne from a lot of negative press </a:t>
            </a:r>
          </a:p>
          <a:p>
            <a:r>
              <a:rPr lang="en-US" dirty="0"/>
              <a:t>based on its use in surveillance world.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Hats/no hats - Beard/no Beard – Glasses/no Glasses – mask/no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data gives bad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is good but data used to train is biased and bad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EC0F9DB-2B78-B543-A59B-C7BEA0BD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34" y="58706"/>
            <a:ext cx="4619888" cy="3397395"/>
          </a:xfrm>
          <a:prstGeom prst="rect">
            <a:avLst/>
          </a:prstGeom>
        </p:spPr>
      </p:pic>
      <p:pic>
        <p:nvPicPr>
          <p:cNvPr id="18" name="Picture 17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8AC767C4-DED6-7041-A6CB-B0F92857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636" y="1886851"/>
            <a:ext cx="4619888" cy="3397395"/>
          </a:xfrm>
          <a:prstGeom prst="rect">
            <a:avLst/>
          </a:prstGeom>
        </p:spPr>
      </p:pic>
      <p:pic>
        <p:nvPicPr>
          <p:cNvPr id="19" name="Picture 1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14D8CB4-6A25-BF42-9BFA-01EC138E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28" y="3958206"/>
            <a:ext cx="4619888" cy="3397395"/>
          </a:xfrm>
          <a:prstGeom prst="rect">
            <a:avLst/>
          </a:prstGeom>
        </p:spPr>
      </p:pic>
      <p:pic>
        <p:nvPicPr>
          <p:cNvPr id="20" name="Picture 19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D832B176-3B75-AF40-A2B4-B62CD102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6" y="5301706"/>
            <a:ext cx="4619888" cy="33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4651664" y="1464890"/>
            <a:ext cx="76226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facial</a:t>
            </a:r>
          </a:p>
          <a:p>
            <a:endParaRPr lang="en-US" dirty="0"/>
          </a:p>
          <a:p>
            <a:r>
              <a:rPr lang="en-GB" dirty="0"/>
              <a:t>People forget the benefits. That gets drowned out. This is a wildly successful technology </a:t>
            </a:r>
          </a:p>
          <a:p>
            <a:r>
              <a:rPr lang="en-GB" dirty="0"/>
              <a:t>that is used on a daily basis to make our lives easier.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 phone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payment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cars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 tickets – done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School role checks 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Automation - done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I think those benefits get lost in all the negativity because regulation kills innovation.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DD51C-30F0-3F4D-A60A-285CD48A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" y="1377950"/>
            <a:ext cx="3492500" cy="2324100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334A8DE-D531-0348-B6C4-0935107A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5" y="3549650"/>
            <a:ext cx="353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6001286" y="2245962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tip of the iceberg…..</a:t>
            </a:r>
          </a:p>
          <a:p>
            <a:endParaRPr lang="en-US" dirty="0"/>
          </a:p>
          <a:p>
            <a:r>
              <a:rPr lang="en-US" dirty="0"/>
              <a:t>Not whether facial recognition needs regulation </a:t>
            </a:r>
          </a:p>
          <a:p>
            <a:endParaRPr lang="en-US" dirty="0"/>
          </a:p>
          <a:p>
            <a:r>
              <a:rPr lang="en-US" dirty="0"/>
              <a:t>but personal data usage needs regulation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70E2D9-2639-C74C-8BAE-9A7BAA7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84" y="119173"/>
            <a:ext cx="5144069" cy="7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12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Univers Condensed Light</vt:lpstr>
      <vt:lpstr>Walbaum Display Light</vt:lpstr>
      <vt:lpstr>AngleLinesVTI</vt:lpstr>
      <vt:lpstr>Should   facial   recognition   be regulated?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McCourt</dc:creator>
  <cp:lastModifiedBy>Shane McCourt</cp:lastModifiedBy>
  <cp:revision>7</cp:revision>
  <dcterms:created xsi:type="dcterms:W3CDTF">2021-04-15T14:02:24Z</dcterms:created>
  <dcterms:modified xsi:type="dcterms:W3CDTF">2021-04-16T08:21:46Z</dcterms:modified>
</cp:coreProperties>
</file>