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2ABBE-3743-48C8-AADD-5BCE2D42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8D53E4-1293-4E11-8CED-F3E051A07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31554-BA80-49A0-BD2E-E3550DA1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DB3FA-31CD-496E-8A4D-4D42E344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03E6FA-22F7-4000-B270-081F3747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0110D-0A63-4873-B8E4-E496D26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EC08B7-5C1E-4E5E-991F-832183AC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A1F51-54BC-4D1C-AB73-078D2101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20EDA3-E585-43D5-A780-F1B459F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04DF3A-DF79-48F9-A2CA-E1EB9C98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3BEC76-541D-4BE2-B3B9-6EA635BE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17CD8-C80C-419F-8423-2B3A0320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2A9AFE-809A-4066-9538-2C2C4B0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25282-440C-4A4F-AF37-02D56A46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39148-1B28-4010-88A0-123A5215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3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3435-861C-48B9-ADC5-208CBCD3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4B50A-3701-4271-8A46-0BC329B2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8EB3B3-3B22-4EA5-BB0B-5319F42E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67B8B-4894-4475-B894-400E8289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0BD11-036D-4765-A87F-C0B9721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4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DD0F3-E167-4EB5-AC5C-7613F18E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D09FFA-AFB3-4250-9F52-755CB4ACD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290B9-8768-4975-AF66-8123CF55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9BADB-EFF9-4B1D-AF84-748FCCB2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BEE2CE-9DAE-46D3-904B-3717D00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7AEC2-7B23-4DB2-A9F3-C3698A13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33FD2-DB89-4F0A-8F2F-67CCFFBA9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EB7A8A-99CB-48E0-8657-14A6CECD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1785DB-17F3-48B9-8596-983A8F87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F40A2-7921-4BC7-A307-7F83B4AC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36FC73-C252-4D31-9EB0-94929210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FA096-B7F9-43AE-B8C0-228FA87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602A90-D652-4292-B84B-B4311238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9CB36B-0C1B-4A1E-985F-D3C65F11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AC6490-466B-46A4-A2D4-D1591A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4DB73B-B885-421E-BBD2-86553077A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DB9802-7201-4FD6-B7BB-A2CB27A3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09EB52-5E5C-4C9B-A4E3-C3926C03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D7468F-26EE-4ABC-8895-0632B9F3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4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951A9-4A6C-4984-BB85-0FE03D0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C7FC8D-AB61-483B-B127-7102B2AC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E88206-A98F-4318-A1A2-F859C056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494A42-D647-40CB-BFB9-E33CD817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1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B3D77C-DA4D-4824-835D-7059E8F7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4BAEF5-2C89-4752-BA39-75940F4D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F9B233-45D6-484E-A775-F3BEC2A4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84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5A59C-A5DB-439F-BB92-EE9C6114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707F6-71A2-47DA-877E-7FC17EF1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188B6-710F-46DB-AADC-30C9BFF4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39BED0-FFC4-441F-A39F-5F6053F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996400-C742-44CB-92FC-9680AE4D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A80532-FB68-494A-9874-94B41B34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9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4EAA5-2A85-4379-A0EC-D520DB7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BD89A5-69A6-446A-ACD0-DB32DA933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DD921-ECB6-4E1F-8603-686E2BCD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65E3EE-3681-4CC2-A7A4-5251CF5B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BF5FA9-6F0E-4A20-BDE1-872254BA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C1F460-F412-4805-8BBE-3C07D62F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6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D3DFA7-23B8-4A29-B1E9-62CC55FF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13C322-1802-4EDA-BFDD-526F28E3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1E7CF-C31C-49E0-94A3-916B633A7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3E951-628F-431C-A0BD-5158B688FAA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B9F39E-26A4-4A86-BF04-89188EACE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BADF6-C5C6-4C08-9783-4EAB943DC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0C22-6B02-4D9C-B6B5-76867128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40CC02-4965-47D9-AAA9-C29956145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電腦通訊網絡 </a:t>
            </a:r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Lab1</a:t>
            </a:r>
            <a:endParaRPr lang="zh-TW" altLang="en-US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F61024-7285-4754-BF46-150F9658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E94046018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李少琪 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l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工科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108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04BE7-06BD-44AF-86B4-AEDC2111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Txt/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Img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/>
              <a:t>file transfer using TCP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B33F0B-4CE7-4365-9EAD-8D569C76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說明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依照助教給的程式碼改寫，確認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tcp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連接後，傳送封包前先傳送檔名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包含副檔名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，接收端以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tcp_recv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_”+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原檔名儲存收到的檔案，接著傳送端一一傳送封包，並在傳送每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5%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時，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print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出現在時間，傳送完成後，接收端顯示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”TCP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傳輸完成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~~”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7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06B4B-B191-49A5-8CDD-35E33A33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" y="104497"/>
            <a:ext cx="11214465" cy="6879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流程圖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FDA1DF-73CA-4776-8B61-B503BCA961B2}"/>
              </a:ext>
            </a:extLst>
          </p:cNvPr>
          <p:cNvSpPr txBox="1"/>
          <p:nvPr/>
        </p:nvSpPr>
        <p:spPr>
          <a:xfrm>
            <a:off x="1645101" y="152388"/>
            <a:ext cx="4694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./lab1_file_transfer </a:t>
            </a:r>
            <a:r>
              <a:rPr lang="en-US" altLang="zh-TW" dirty="0" err="1">
                <a:ea typeface="微軟正黑體" panose="020B0604030504040204" pitchFamily="34" charset="-120"/>
              </a:rPr>
              <a:t>tcp</a:t>
            </a:r>
            <a:r>
              <a:rPr lang="en-US" altLang="zh-TW" dirty="0">
                <a:ea typeface="微軟正黑體" panose="020B0604030504040204" pitchFamily="34" charset="-120"/>
              </a:rPr>
              <a:t> send &lt;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&lt;port&gt; test.txt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03EAF4-F366-4EFF-BAD3-69F9E5EA5D69}"/>
              </a:ext>
            </a:extLst>
          </p:cNvPr>
          <p:cNvSpPr txBox="1"/>
          <p:nvPr/>
        </p:nvSpPr>
        <p:spPr>
          <a:xfrm>
            <a:off x="6883435" y="152388"/>
            <a:ext cx="3926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./lab1_file_transfer </a:t>
            </a:r>
            <a:r>
              <a:rPr lang="en-US" altLang="zh-TW" dirty="0" err="1">
                <a:ea typeface="微軟正黑體" panose="020B0604030504040204" pitchFamily="34" charset="-120"/>
              </a:rPr>
              <a:t>tcp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recv</a:t>
            </a:r>
            <a:r>
              <a:rPr lang="en-US" altLang="zh-TW" dirty="0">
                <a:ea typeface="微軟正黑體" panose="020B0604030504040204" pitchFamily="34" charset="-120"/>
              </a:rPr>
              <a:t> &lt;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&lt;port&gt;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B39FB2B0-320B-4FE8-A96C-2F95252C6EFF}"/>
              </a:ext>
            </a:extLst>
          </p:cNvPr>
          <p:cNvSpPr/>
          <p:nvPr/>
        </p:nvSpPr>
        <p:spPr>
          <a:xfrm>
            <a:off x="3666309" y="609589"/>
            <a:ext cx="357051" cy="1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E8EAF53-5765-482F-A91B-A48032227A35}"/>
              </a:ext>
            </a:extLst>
          </p:cNvPr>
          <p:cNvSpPr/>
          <p:nvPr/>
        </p:nvSpPr>
        <p:spPr>
          <a:xfrm>
            <a:off x="8730343" y="618298"/>
            <a:ext cx="357051" cy="182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B7D5F8-AD52-47D0-AFE5-768176D6FB48}"/>
              </a:ext>
            </a:extLst>
          </p:cNvPr>
          <p:cNvSpPr txBox="1"/>
          <p:nvPr/>
        </p:nvSpPr>
        <p:spPr>
          <a:xfrm>
            <a:off x="8447363" y="874922"/>
            <a:ext cx="923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4A4C9B-B0A5-47A0-9CC2-2346190C9FA5}"/>
              </a:ext>
            </a:extLst>
          </p:cNvPr>
          <p:cNvSpPr txBox="1"/>
          <p:nvPr/>
        </p:nvSpPr>
        <p:spPr>
          <a:xfrm>
            <a:off x="3383326" y="888267"/>
            <a:ext cx="923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9BE87BD-625C-4AD4-965D-1E4664CECE5E}"/>
              </a:ext>
            </a:extLst>
          </p:cNvPr>
          <p:cNvSpPr/>
          <p:nvPr/>
        </p:nvSpPr>
        <p:spPr>
          <a:xfrm>
            <a:off x="3666307" y="1349044"/>
            <a:ext cx="357051" cy="18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D3FFBE8-D90E-4530-859C-B8F7F900E235}"/>
              </a:ext>
            </a:extLst>
          </p:cNvPr>
          <p:cNvSpPr/>
          <p:nvPr/>
        </p:nvSpPr>
        <p:spPr>
          <a:xfrm>
            <a:off x="8730342" y="1325509"/>
            <a:ext cx="357051" cy="215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3A35A0-7586-45DB-9EDE-343A4ADD4945}"/>
              </a:ext>
            </a:extLst>
          </p:cNvPr>
          <p:cNvSpPr txBox="1"/>
          <p:nvPr/>
        </p:nvSpPr>
        <p:spPr>
          <a:xfrm>
            <a:off x="3472774" y="1633654"/>
            <a:ext cx="744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bind()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6C8BC2-768D-4041-80CE-72EA6324D864}"/>
              </a:ext>
            </a:extLst>
          </p:cNvPr>
          <p:cNvSpPr txBox="1"/>
          <p:nvPr/>
        </p:nvSpPr>
        <p:spPr>
          <a:xfrm>
            <a:off x="3429621" y="2328166"/>
            <a:ext cx="8304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EE278229-BBBE-4938-BE10-1EE4689F204B}"/>
              </a:ext>
            </a:extLst>
          </p:cNvPr>
          <p:cNvSpPr/>
          <p:nvPr/>
        </p:nvSpPr>
        <p:spPr>
          <a:xfrm>
            <a:off x="3666307" y="2091627"/>
            <a:ext cx="357051" cy="188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4B2ADBA5-9520-4422-9460-6BBC023A6DB1}"/>
              </a:ext>
            </a:extLst>
          </p:cNvPr>
          <p:cNvSpPr/>
          <p:nvPr/>
        </p:nvSpPr>
        <p:spPr>
          <a:xfrm>
            <a:off x="3666307" y="2788610"/>
            <a:ext cx="357051" cy="22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1373AA9-69ED-4F0E-ABF2-54BD43E8FD39}"/>
              </a:ext>
            </a:extLst>
          </p:cNvPr>
          <p:cNvSpPr txBox="1"/>
          <p:nvPr/>
        </p:nvSpPr>
        <p:spPr>
          <a:xfrm>
            <a:off x="3372297" y="3064221"/>
            <a:ext cx="945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accept()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0AF1BB-9EFD-48E7-922A-97ABA90C91EF}"/>
              </a:ext>
            </a:extLst>
          </p:cNvPr>
          <p:cNvSpPr txBox="1"/>
          <p:nvPr/>
        </p:nvSpPr>
        <p:spPr>
          <a:xfrm>
            <a:off x="8370258" y="3563450"/>
            <a:ext cx="1077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connect()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1748B624-A4AB-4D27-99CD-E7D69A00685E}"/>
              </a:ext>
            </a:extLst>
          </p:cNvPr>
          <p:cNvSpPr/>
          <p:nvPr/>
        </p:nvSpPr>
        <p:spPr>
          <a:xfrm rot="10800000">
            <a:off x="4142721" y="3584439"/>
            <a:ext cx="4119154" cy="348343"/>
          </a:xfrm>
          <a:prstGeom prst="right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CF8E44A-1D6D-472B-ADFE-6B7C0ACB0C1E}"/>
              </a:ext>
            </a:extLst>
          </p:cNvPr>
          <p:cNvSpPr/>
          <p:nvPr/>
        </p:nvSpPr>
        <p:spPr>
          <a:xfrm>
            <a:off x="3677288" y="3482195"/>
            <a:ext cx="357051" cy="604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467B2D0-5143-470A-9BE9-4DD2C5820CED}"/>
              </a:ext>
            </a:extLst>
          </p:cNvPr>
          <p:cNvSpPr txBox="1"/>
          <p:nvPr/>
        </p:nvSpPr>
        <p:spPr>
          <a:xfrm>
            <a:off x="3076433" y="4134788"/>
            <a:ext cx="1558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send(‘test.txt’)</a:t>
            </a:r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9D6807C0-D83C-4600-9A8C-E6C7F0AF4CA3}"/>
              </a:ext>
            </a:extLst>
          </p:cNvPr>
          <p:cNvSpPr/>
          <p:nvPr/>
        </p:nvSpPr>
        <p:spPr>
          <a:xfrm>
            <a:off x="4792830" y="4134788"/>
            <a:ext cx="3577428" cy="348343"/>
          </a:xfrm>
          <a:prstGeom prst="right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3A3067-4845-4559-BADD-04FAD4FB563D}"/>
              </a:ext>
            </a:extLst>
          </p:cNvPr>
          <p:cNvSpPr txBox="1"/>
          <p:nvPr/>
        </p:nvSpPr>
        <p:spPr>
          <a:xfrm>
            <a:off x="8548734" y="4140862"/>
            <a:ext cx="720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recv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FBB287D6-D335-4AFC-BD3F-D4459457072F}"/>
              </a:ext>
            </a:extLst>
          </p:cNvPr>
          <p:cNvSpPr/>
          <p:nvPr/>
        </p:nvSpPr>
        <p:spPr>
          <a:xfrm>
            <a:off x="8730340" y="3942342"/>
            <a:ext cx="357051" cy="182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23A96203-833B-43B5-B148-31DF8D08E879}"/>
              </a:ext>
            </a:extLst>
          </p:cNvPr>
          <p:cNvSpPr/>
          <p:nvPr/>
        </p:nvSpPr>
        <p:spPr>
          <a:xfrm>
            <a:off x="3666304" y="4578619"/>
            <a:ext cx="357051" cy="22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E5DA2BC-770E-4DA2-8D2F-685C81831A5B}"/>
              </a:ext>
            </a:extLst>
          </p:cNvPr>
          <p:cNvSpPr txBox="1"/>
          <p:nvPr/>
        </p:nvSpPr>
        <p:spPr>
          <a:xfrm>
            <a:off x="3226711" y="4860376"/>
            <a:ext cx="1236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send(</a:t>
            </a:r>
            <a:r>
              <a:rPr lang="zh-TW" altLang="en-US" dirty="0"/>
              <a:t>封包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8A84B05-CE98-4EFA-B1D5-0229FFA2CA93}"/>
              </a:ext>
            </a:extLst>
          </p:cNvPr>
          <p:cNvSpPr/>
          <p:nvPr/>
        </p:nvSpPr>
        <p:spPr>
          <a:xfrm>
            <a:off x="4684446" y="4881365"/>
            <a:ext cx="3685811" cy="348343"/>
          </a:xfrm>
          <a:prstGeom prst="right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D2F1088-B432-46F5-8B57-FF78D389AABB}"/>
              </a:ext>
            </a:extLst>
          </p:cNvPr>
          <p:cNvSpPr txBox="1"/>
          <p:nvPr/>
        </p:nvSpPr>
        <p:spPr>
          <a:xfrm>
            <a:off x="8548734" y="4881365"/>
            <a:ext cx="720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recv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5D0D90A2-5078-4F68-BCE4-1BB5F7DBE0CA}"/>
              </a:ext>
            </a:extLst>
          </p:cNvPr>
          <p:cNvSpPr/>
          <p:nvPr/>
        </p:nvSpPr>
        <p:spPr>
          <a:xfrm>
            <a:off x="8730339" y="4600661"/>
            <a:ext cx="357051" cy="182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1282861-E3E0-4371-B18E-16E63FD3AA2F}"/>
              </a:ext>
            </a:extLst>
          </p:cNvPr>
          <p:cNvSpPr txBox="1"/>
          <p:nvPr/>
        </p:nvSpPr>
        <p:spPr>
          <a:xfrm>
            <a:off x="3372297" y="580754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close()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1B8E322-6F9A-4D69-8A02-68A4E5DC121C}"/>
              </a:ext>
            </a:extLst>
          </p:cNvPr>
          <p:cNvSpPr txBox="1"/>
          <p:nvPr/>
        </p:nvSpPr>
        <p:spPr>
          <a:xfrm>
            <a:off x="8548734" y="5801391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close()</a:t>
            </a:r>
            <a:endParaRPr lang="zh-TW" altLang="en-US" dirty="0"/>
          </a:p>
        </p:txBody>
      </p:sp>
      <p:sp>
        <p:nvSpPr>
          <p:cNvPr id="44" name="箭號: 向下 43">
            <a:extLst>
              <a:ext uri="{FF2B5EF4-FFF2-40B4-BE49-F238E27FC236}">
                <a16:creationId xmlns:a16="http://schemas.microsoft.com/office/drawing/2014/main" id="{664B0AED-A9D6-43A0-B9E7-9D4CF500903F}"/>
              </a:ext>
            </a:extLst>
          </p:cNvPr>
          <p:cNvSpPr/>
          <p:nvPr/>
        </p:nvSpPr>
        <p:spPr>
          <a:xfrm>
            <a:off x="8730338" y="5324981"/>
            <a:ext cx="357051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398D54F9-853F-4F50-9940-37F9C78A0A33}"/>
              </a:ext>
            </a:extLst>
          </p:cNvPr>
          <p:cNvSpPr/>
          <p:nvPr/>
        </p:nvSpPr>
        <p:spPr>
          <a:xfrm>
            <a:off x="3665930" y="5324981"/>
            <a:ext cx="357051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7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C6CFF-B694-4615-BDE7-FDA6ADFA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Txt/Img </a:t>
            </a:r>
            <a:r>
              <a:rPr lang="en-US" altLang="zh-TW"/>
              <a:t>file transfer using UDP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7C223-AD4F-4DA0-BD03-316B090A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說明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依照助教給的程式碼改寫，為達到可靠傳輸，建立一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struct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packinfo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，讓封包包含自己的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id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與資料，以便傳輸時做確認，傳送封包前先傳送檔名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包含副檔名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和總共要傳的封包數量，接收端以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udp_recv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_”+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原檔名儲存收到的檔案，接著傳送端一一傳送封包，並在傳送每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5%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時，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print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出現在時間，每傳一次封包時，接收端都需確認這是否是我要收到的封包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id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，傳送完成後，接收端顯示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”UDP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傳輸完成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~~”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725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7C223-AD4F-4DA0-BD03-316B090A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6" y="113211"/>
            <a:ext cx="11205756" cy="618309"/>
          </a:xfrm>
        </p:spPr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流程圖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DE9966-C955-4F42-97C6-AD7FE310F52A}"/>
              </a:ext>
            </a:extLst>
          </p:cNvPr>
          <p:cNvSpPr txBox="1"/>
          <p:nvPr/>
        </p:nvSpPr>
        <p:spPr>
          <a:xfrm>
            <a:off x="1645101" y="152388"/>
            <a:ext cx="47665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./lab1_file_transfer </a:t>
            </a:r>
            <a:r>
              <a:rPr lang="en-US" altLang="zh-TW" dirty="0" err="1">
                <a:ea typeface="微軟正黑體" panose="020B0604030504040204" pitchFamily="34" charset="-120"/>
              </a:rPr>
              <a:t>udp</a:t>
            </a:r>
            <a:r>
              <a:rPr lang="en-US" altLang="zh-TW" dirty="0">
                <a:ea typeface="微軟正黑體" panose="020B0604030504040204" pitchFamily="34" charset="-120"/>
              </a:rPr>
              <a:t> send &lt;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&lt;port&gt; test.txt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3A3741-6589-4724-9430-3CD406F46482}"/>
              </a:ext>
            </a:extLst>
          </p:cNvPr>
          <p:cNvSpPr txBox="1"/>
          <p:nvPr/>
        </p:nvSpPr>
        <p:spPr>
          <a:xfrm>
            <a:off x="6883435" y="152388"/>
            <a:ext cx="3998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./lab1_file_transfer </a:t>
            </a:r>
            <a:r>
              <a:rPr lang="en-US" altLang="zh-TW" dirty="0" err="1">
                <a:ea typeface="微軟正黑體" panose="020B0604030504040204" pitchFamily="34" charset="-120"/>
              </a:rPr>
              <a:t>udp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recv</a:t>
            </a:r>
            <a:r>
              <a:rPr lang="en-US" altLang="zh-TW" dirty="0">
                <a:ea typeface="微軟正黑體" panose="020B0604030504040204" pitchFamily="34" charset="-120"/>
              </a:rPr>
              <a:t> &lt;</a:t>
            </a:r>
            <a:r>
              <a:rPr lang="en-US" altLang="zh-TW" dirty="0" err="1">
                <a:ea typeface="微軟正黑體" panose="020B0604030504040204" pitchFamily="34" charset="-120"/>
              </a:rPr>
              <a:t>ip</a:t>
            </a:r>
            <a:r>
              <a:rPr lang="en-US" altLang="zh-TW" dirty="0"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&lt;port&gt;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98A2902-8EAE-4353-8021-5CDF6711111B}"/>
              </a:ext>
            </a:extLst>
          </p:cNvPr>
          <p:cNvSpPr/>
          <p:nvPr/>
        </p:nvSpPr>
        <p:spPr>
          <a:xfrm>
            <a:off x="3666309" y="609589"/>
            <a:ext cx="357051" cy="1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9A864D4B-EBAB-4EA8-AC02-655FCB253C07}"/>
              </a:ext>
            </a:extLst>
          </p:cNvPr>
          <p:cNvSpPr/>
          <p:nvPr/>
        </p:nvSpPr>
        <p:spPr>
          <a:xfrm>
            <a:off x="8730343" y="618298"/>
            <a:ext cx="357051" cy="182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C67CB-5D10-4E09-9FE0-E0EF7AEE57D4}"/>
              </a:ext>
            </a:extLst>
          </p:cNvPr>
          <p:cNvSpPr txBox="1"/>
          <p:nvPr/>
        </p:nvSpPr>
        <p:spPr>
          <a:xfrm>
            <a:off x="8447363" y="874922"/>
            <a:ext cx="923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FAC0D1-C611-4AC4-8C8F-CB56606C6216}"/>
              </a:ext>
            </a:extLst>
          </p:cNvPr>
          <p:cNvSpPr txBox="1"/>
          <p:nvPr/>
        </p:nvSpPr>
        <p:spPr>
          <a:xfrm>
            <a:off x="3383326" y="888267"/>
            <a:ext cx="923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890AD48-E700-4C20-BC0A-F8A235FD2902}"/>
              </a:ext>
            </a:extLst>
          </p:cNvPr>
          <p:cNvSpPr/>
          <p:nvPr/>
        </p:nvSpPr>
        <p:spPr>
          <a:xfrm>
            <a:off x="3666307" y="1349044"/>
            <a:ext cx="357051" cy="18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BB65FB5-030F-444B-B94F-C9B4D23A003A}"/>
              </a:ext>
            </a:extLst>
          </p:cNvPr>
          <p:cNvSpPr/>
          <p:nvPr/>
        </p:nvSpPr>
        <p:spPr>
          <a:xfrm>
            <a:off x="8730342" y="1325508"/>
            <a:ext cx="357051" cy="860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9ED04C-3BB3-4894-BE75-C69E82E950E1}"/>
              </a:ext>
            </a:extLst>
          </p:cNvPr>
          <p:cNvSpPr txBox="1"/>
          <p:nvPr/>
        </p:nvSpPr>
        <p:spPr>
          <a:xfrm>
            <a:off x="3472774" y="1633654"/>
            <a:ext cx="744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bind()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F0DD06-CB86-44BE-B8DF-EABBB0F4358D}"/>
              </a:ext>
            </a:extLst>
          </p:cNvPr>
          <p:cNvSpPr txBox="1"/>
          <p:nvPr/>
        </p:nvSpPr>
        <p:spPr>
          <a:xfrm>
            <a:off x="2966810" y="2298006"/>
            <a:ext cx="17552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sendto</a:t>
            </a:r>
            <a:r>
              <a:rPr lang="en-US" altLang="zh-TW" dirty="0"/>
              <a:t>(‘test.txt’)</a:t>
            </a:r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E3BCA50F-3575-4F60-8FEA-C6778101C128}"/>
              </a:ext>
            </a:extLst>
          </p:cNvPr>
          <p:cNvSpPr/>
          <p:nvPr/>
        </p:nvSpPr>
        <p:spPr>
          <a:xfrm>
            <a:off x="4792830" y="2271143"/>
            <a:ext cx="3454187" cy="348343"/>
          </a:xfrm>
          <a:prstGeom prst="right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299581-013C-41C9-83CA-3DE7F587308B}"/>
              </a:ext>
            </a:extLst>
          </p:cNvPr>
          <p:cNvSpPr txBox="1"/>
          <p:nvPr/>
        </p:nvSpPr>
        <p:spPr>
          <a:xfrm>
            <a:off x="8321554" y="2268257"/>
            <a:ext cx="1174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recvfrom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CD34BEC2-43EB-4783-8884-5E56704A7BAE}"/>
              </a:ext>
            </a:extLst>
          </p:cNvPr>
          <p:cNvSpPr/>
          <p:nvPr/>
        </p:nvSpPr>
        <p:spPr>
          <a:xfrm>
            <a:off x="3666304" y="2714974"/>
            <a:ext cx="357051" cy="22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8CD158-E9AE-40B6-9979-12FE218EF2D4}"/>
              </a:ext>
            </a:extLst>
          </p:cNvPr>
          <p:cNvSpPr txBox="1"/>
          <p:nvPr/>
        </p:nvSpPr>
        <p:spPr>
          <a:xfrm>
            <a:off x="3128071" y="3017720"/>
            <a:ext cx="1432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sendto</a:t>
            </a:r>
            <a:r>
              <a:rPr lang="en-US" altLang="zh-TW" dirty="0"/>
              <a:t>(</a:t>
            </a:r>
            <a:r>
              <a:rPr lang="zh-TW" altLang="en-US" dirty="0"/>
              <a:t>封包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59924588-10B9-40F1-8A9E-B815D2F30309}"/>
              </a:ext>
            </a:extLst>
          </p:cNvPr>
          <p:cNvSpPr/>
          <p:nvPr/>
        </p:nvSpPr>
        <p:spPr>
          <a:xfrm>
            <a:off x="4684446" y="3017720"/>
            <a:ext cx="3562571" cy="348343"/>
          </a:xfrm>
          <a:prstGeom prst="right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3C54D9-F07E-4320-9E16-235CF1D39125}"/>
              </a:ext>
            </a:extLst>
          </p:cNvPr>
          <p:cNvSpPr txBox="1"/>
          <p:nvPr/>
        </p:nvSpPr>
        <p:spPr>
          <a:xfrm>
            <a:off x="8321554" y="3017720"/>
            <a:ext cx="1174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recvfrom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A51A44A-2A4C-410A-BE86-5F498861AB4E}"/>
              </a:ext>
            </a:extLst>
          </p:cNvPr>
          <p:cNvSpPr/>
          <p:nvPr/>
        </p:nvSpPr>
        <p:spPr>
          <a:xfrm>
            <a:off x="8730339" y="2737016"/>
            <a:ext cx="357051" cy="182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B0F877C-F211-464D-A05F-5254C6858434}"/>
              </a:ext>
            </a:extLst>
          </p:cNvPr>
          <p:cNvSpPr txBox="1"/>
          <p:nvPr/>
        </p:nvSpPr>
        <p:spPr>
          <a:xfrm>
            <a:off x="3372297" y="4771206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close()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1B4CB83-7C26-4A0E-B9D2-A57D8B035DDC}"/>
              </a:ext>
            </a:extLst>
          </p:cNvPr>
          <p:cNvSpPr txBox="1"/>
          <p:nvPr/>
        </p:nvSpPr>
        <p:spPr>
          <a:xfrm>
            <a:off x="8548734" y="47650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close()</a:t>
            </a:r>
            <a:endParaRPr lang="zh-TW" altLang="en-US" dirty="0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3B766713-3EBE-4509-B06A-7EC297432A45}"/>
              </a:ext>
            </a:extLst>
          </p:cNvPr>
          <p:cNvSpPr/>
          <p:nvPr/>
        </p:nvSpPr>
        <p:spPr>
          <a:xfrm>
            <a:off x="8730338" y="4288643"/>
            <a:ext cx="357051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0AB285F6-AC29-4F93-9DD9-0F38252AC90B}"/>
              </a:ext>
            </a:extLst>
          </p:cNvPr>
          <p:cNvSpPr/>
          <p:nvPr/>
        </p:nvSpPr>
        <p:spPr>
          <a:xfrm>
            <a:off x="3665930" y="4288643"/>
            <a:ext cx="357051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64B25D84-D9CA-42BF-BE37-07E7F96561B1}"/>
              </a:ext>
            </a:extLst>
          </p:cNvPr>
          <p:cNvSpPr/>
          <p:nvPr/>
        </p:nvSpPr>
        <p:spPr>
          <a:xfrm>
            <a:off x="3665930" y="2060080"/>
            <a:ext cx="357051" cy="18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EDAD803-9B59-4B4C-9AD7-6FC445B81797}"/>
              </a:ext>
            </a:extLst>
          </p:cNvPr>
          <p:cNvSpPr txBox="1"/>
          <p:nvPr/>
        </p:nvSpPr>
        <p:spPr>
          <a:xfrm>
            <a:off x="8050131" y="3771614"/>
            <a:ext cx="1665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sendto</a:t>
            </a:r>
            <a:r>
              <a:rPr lang="en-US" altLang="zh-TW" dirty="0"/>
              <a:t>(</a:t>
            </a:r>
            <a:r>
              <a:rPr lang="zh-TW" altLang="en-US" dirty="0"/>
              <a:t>封包</a:t>
            </a:r>
            <a:r>
              <a:rPr lang="en-US" altLang="zh-TW" dirty="0"/>
              <a:t>.id)</a:t>
            </a:r>
            <a:endParaRPr lang="zh-TW" altLang="en-US" dirty="0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F46BCD15-5074-42C5-A140-799F053F4485}"/>
              </a:ext>
            </a:extLst>
          </p:cNvPr>
          <p:cNvSpPr/>
          <p:nvPr/>
        </p:nvSpPr>
        <p:spPr>
          <a:xfrm>
            <a:off x="8704206" y="3487890"/>
            <a:ext cx="357051" cy="182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0A80035-68EC-46BC-A470-808EBBC59ABF}"/>
              </a:ext>
            </a:extLst>
          </p:cNvPr>
          <p:cNvSpPr txBox="1"/>
          <p:nvPr/>
        </p:nvSpPr>
        <p:spPr>
          <a:xfrm>
            <a:off x="3257144" y="3771614"/>
            <a:ext cx="1174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recvfrom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400C8BFD-8868-41F8-976A-639715B3B376}"/>
              </a:ext>
            </a:extLst>
          </p:cNvPr>
          <p:cNvSpPr/>
          <p:nvPr/>
        </p:nvSpPr>
        <p:spPr>
          <a:xfrm>
            <a:off x="3665930" y="3498731"/>
            <a:ext cx="357051" cy="22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BFD923D0-BFBE-4162-B826-8499E9862EFF}"/>
              </a:ext>
            </a:extLst>
          </p:cNvPr>
          <p:cNvSpPr/>
          <p:nvPr/>
        </p:nvSpPr>
        <p:spPr>
          <a:xfrm rot="10800000">
            <a:off x="4500916" y="3792603"/>
            <a:ext cx="3437240" cy="348343"/>
          </a:xfrm>
          <a:prstGeom prst="right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迴轉箭號 40">
            <a:extLst>
              <a:ext uri="{FF2B5EF4-FFF2-40B4-BE49-F238E27FC236}">
                <a16:creationId xmlns:a16="http://schemas.microsoft.com/office/drawing/2014/main" id="{F79A9905-7524-4941-9327-8C81FF833001}"/>
              </a:ext>
            </a:extLst>
          </p:cNvPr>
          <p:cNvSpPr/>
          <p:nvPr/>
        </p:nvSpPr>
        <p:spPr>
          <a:xfrm rot="16200000">
            <a:off x="2286526" y="3270178"/>
            <a:ext cx="818605" cy="61830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355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 Light</vt:lpstr>
      <vt:lpstr>微軟正黑體</vt:lpstr>
      <vt:lpstr>新細明體</vt:lpstr>
      <vt:lpstr>Arial</vt:lpstr>
      <vt:lpstr>Calibri</vt:lpstr>
      <vt:lpstr>Calibri Light</vt:lpstr>
      <vt:lpstr>Office 佈景主題</vt:lpstr>
      <vt:lpstr>電腦通訊網絡 Lab1</vt:lpstr>
      <vt:lpstr>Txt/Img file transfer using TCP</vt:lpstr>
      <vt:lpstr>PowerPoint 簡報</vt:lpstr>
      <vt:lpstr>Txt/Img file transfer using UDP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電腦通訊網絡 Lab1</dc:title>
  <dc:creator>SHAO-CHI LI</dc:creator>
  <cp:lastModifiedBy>SHAO-CHI LI</cp:lastModifiedBy>
  <cp:revision>11</cp:revision>
  <dcterms:created xsi:type="dcterms:W3CDTF">2019-03-25T11:04:24Z</dcterms:created>
  <dcterms:modified xsi:type="dcterms:W3CDTF">2019-03-26T06:03:23Z</dcterms:modified>
</cp:coreProperties>
</file>