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27"/>
    <p:restoredTop sz="94620"/>
  </p:normalViewPr>
  <p:slideViewPr>
    <p:cSldViewPr snapToGrid="0">
      <p:cViewPr varScale="1">
        <p:scale>
          <a:sx n="103" d="100"/>
          <a:sy n="103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9DDDE-6D7B-F86D-8B88-33604798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68956-04CD-268F-F447-3AB2FD18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1A141-05BA-B455-4201-294456C6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77BA7-199C-AE20-A7A4-79406DC4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665A2-5486-E550-6DB5-9F5311D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0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56728-40AC-378B-7DEE-7D2D6A5F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3CD29-0AE9-77B3-94B4-7053859A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10E65-73E3-BE98-931E-CC29F4A6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1CA7F-63B6-8F27-69D2-A087FC2C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3591F-ABCF-5521-A546-D219492B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0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939A6A-F00E-6C08-06BD-6761F120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181AD-1E3A-F4FD-340F-289E99F2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B24B7-04FA-9828-48FB-39042E47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7FA0F-173D-1343-9BB1-1DA87250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76321-41AE-E0FF-57EF-7E9EED1E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6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B5636-0F45-4C56-71CA-C1E8ABB2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45C4A-DFD4-72B6-7E4A-BF59794C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5890C-F109-AC62-6664-F8DFB6A7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28B8E-8E27-6E78-179D-BFCCF58A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9D3C9-E4C2-43C3-E958-38522D09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0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30B7-8D21-D78A-17BD-7ACA5334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44D25-6A8F-88EC-FCD4-452C2739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4DEF4-4F1E-6FB1-3E91-AE718CA5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0898B-43E2-975B-0519-5813D912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DAF61-6F96-6D76-1840-4496A5B1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6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D6C3-CAFF-70D3-675D-2B5B129C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73041-E6A5-49B8-038B-7075FE33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1AD4B-C8DE-23F6-27EC-6626EB05A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59057-30EC-3071-0CDF-99A7DE3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D7A13-44D2-B9DC-9828-6101F81C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AC5A3-3E56-D055-B667-96B75C41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08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0813-DF61-8DD5-662E-23FE9E39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80307-CF6A-D377-8126-5D8F0294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40C35-E0DD-ADA4-F1B4-2215BE23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14E7B-430E-B44B-E758-4ACE23267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4B10A-4BE1-68C9-4350-D624957DB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FECB-1759-67EE-4F60-66C90F22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E0BEA-0B7F-19A8-8E79-7C36D23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4663AA-245C-E94E-62C4-9C50B1A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3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6AFF1-0480-2A75-2885-8CC2A52A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E8105-0C08-2DF8-7CA6-5E2DF93D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A7172-CFCD-9B87-FB91-2F7C0624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468CF-B688-975D-C660-3E6BCED1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6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B6164-5FF7-D4D1-D1DD-8568833C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42FBEB-7DFE-FD07-5EF3-E12801E7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9DB97-249B-753F-CFC7-335917E7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86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C8B3-7521-4CD2-3609-F1D634D2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3C8B-F708-4BA8-3180-B709CA06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2E986-3E0A-0B91-0651-6910CC85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4EFD2-9843-A682-F087-9774488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7EBA3-D27D-2CA6-5EB5-8883BB3B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4DBC5-FFB0-D099-2AED-E0EAA0FB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88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EF10-7CC0-9F55-B30F-7B0E1FD8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2273EE-88E3-25DF-897E-7060BAEF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FBED4-B148-E389-80F0-1A7DC8D8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DAD95-F7BE-D840-95D6-A267EF3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26FB8-5D3B-4526-CD96-F0B91919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00662-1CFD-A00F-8F75-6786EAB3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B8E32-1A65-3E73-04B7-130B2CF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11818-3183-38F7-DBF8-3C864068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971C8-E255-48FE-FF63-B67245F1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EE15-F522-6448-98BE-014819AAE3F5}" type="datetimeFigureOut">
              <a:rPr kumimoji="1" lang="zh-CN" altLang="en-US" smtClean="0"/>
              <a:t>2024/6/30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712CA-E663-00A7-599A-8F60E3D2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D433F-973F-8586-D0DC-BF2142BB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2BE33-1A81-5747-8C01-1225F5F6075E}"/>
              </a:ext>
            </a:extLst>
          </p:cNvPr>
          <p:cNvGrpSpPr/>
          <p:nvPr/>
        </p:nvGrpSpPr>
        <p:grpSpPr>
          <a:xfrm>
            <a:off x="3502939" y="872945"/>
            <a:ext cx="4832869" cy="2613640"/>
            <a:chOff x="3861847" y="3887583"/>
            <a:chExt cx="4832869" cy="261364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21E06B8-24A0-138B-112C-157E5F349ECA}"/>
                </a:ext>
              </a:extLst>
            </p:cNvPr>
            <p:cNvSpPr/>
            <p:nvPr/>
          </p:nvSpPr>
          <p:spPr>
            <a:xfrm>
              <a:off x="5407230" y="4775447"/>
              <a:ext cx="344385" cy="3443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8F38461-6948-99B3-5204-613A57AF6CA9}"/>
                </a:ext>
              </a:extLst>
            </p:cNvPr>
            <p:cNvSpPr/>
            <p:nvPr/>
          </p:nvSpPr>
          <p:spPr>
            <a:xfrm>
              <a:off x="6975138" y="4775445"/>
              <a:ext cx="344385" cy="3443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FFCC4C3E-1087-2F65-3458-49420C42E945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5751615" y="4947638"/>
              <a:ext cx="1223523" cy="2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D2405B8-F18D-407F-9A65-99F9C1F25FD0}"/>
                    </a:ext>
                  </a:extLst>
                </p:cNvPr>
                <p:cNvSpPr txBox="1"/>
                <p:nvPr/>
              </p:nvSpPr>
              <p:spPr>
                <a:xfrm>
                  <a:off x="5733592" y="4335198"/>
                  <a:ext cx="31925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4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zh-CN" altLang="en-US" sz="40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D2405B8-F18D-407F-9A65-99F9C1F25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592" y="4335198"/>
                  <a:ext cx="319254" cy="615553"/>
                </a:xfrm>
                <a:prstGeom prst="rect">
                  <a:avLst/>
                </a:prstGeom>
                <a:blipFill>
                  <a:blip r:embed="rId2"/>
                  <a:stretch>
                    <a:fillRect l="-30769" r="-23077" b="-40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AB6D7B0-7505-D81E-E3A4-E3ED6E055FE6}"/>
                    </a:ext>
                  </a:extLst>
                </p:cNvPr>
                <p:cNvSpPr txBox="1"/>
                <p:nvPr/>
              </p:nvSpPr>
              <p:spPr>
                <a:xfrm flipH="1">
                  <a:off x="7038342" y="5079663"/>
                  <a:ext cx="319254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40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zh-CN" altLang="en-US" sz="40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AB6D7B0-7505-D81E-E3A4-E3ED6E055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38342" y="5079663"/>
                  <a:ext cx="319254" cy="615553"/>
                </a:xfrm>
                <a:prstGeom prst="rect">
                  <a:avLst/>
                </a:prstGeom>
                <a:blipFill>
                  <a:blip r:embed="rId3"/>
                  <a:stretch>
                    <a:fillRect l="-50000" r="-46154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6242018-A28D-E006-33A7-F33FA5B36FEA}"/>
                </a:ext>
              </a:extLst>
            </p:cNvPr>
            <p:cNvSpPr/>
            <p:nvPr/>
          </p:nvSpPr>
          <p:spPr>
            <a:xfrm>
              <a:off x="4563857" y="5812453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6D9A67E-868F-EBF6-0C83-58FC67A94018}"/>
                </a:ext>
              </a:extLst>
            </p:cNvPr>
            <p:cNvSpPr/>
            <p:nvPr/>
          </p:nvSpPr>
          <p:spPr>
            <a:xfrm>
              <a:off x="8350331" y="4606528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EBDF16E-7D5C-04BA-E1C6-0DACCB0B45CC}"/>
                </a:ext>
              </a:extLst>
            </p:cNvPr>
            <p:cNvSpPr/>
            <p:nvPr/>
          </p:nvSpPr>
          <p:spPr>
            <a:xfrm>
              <a:off x="8005946" y="5687490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16EB833-02F2-A707-ED8F-9E33EEDCBCA9}"/>
                </a:ext>
              </a:extLst>
            </p:cNvPr>
            <p:cNvSpPr/>
            <p:nvPr/>
          </p:nvSpPr>
          <p:spPr>
            <a:xfrm>
              <a:off x="3861847" y="4572045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6591FEF-3A76-C20B-1530-5008EBB074DD}"/>
                </a:ext>
              </a:extLst>
            </p:cNvPr>
            <p:cNvSpPr/>
            <p:nvPr/>
          </p:nvSpPr>
          <p:spPr>
            <a:xfrm>
              <a:off x="3876261" y="5402586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00317580-8B30-70E1-0374-8BBF7EB9FD95}"/>
                </a:ext>
              </a:extLst>
            </p:cNvPr>
            <p:cNvCxnSpPr>
              <a:cxnSpLocks/>
              <a:stCxn id="31" idx="6"/>
              <a:endCxn id="42" idx="1"/>
            </p:cNvCxnSpPr>
            <p:nvPr/>
          </p:nvCxnSpPr>
          <p:spPr>
            <a:xfrm>
              <a:off x="7319523" y="4947638"/>
              <a:ext cx="736857" cy="790286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9C163809-92A7-5D79-0AE6-69E9A3381825}"/>
                </a:ext>
              </a:extLst>
            </p:cNvPr>
            <p:cNvCxnSpPr>
              <a:cxnSpLocks/>
              <a:stCxn id="31" idx="6"/>
              <a:endCxn id="41" idx="2"/>
            </p:cNvCxnSpPr>
            <p:nvPr/>
          </p:nvCxnSpPr>
          <p:spPr>
            <a:xfrm flipV="1">
              <a:off x="7319523" y="4778721"/>
              <a:ext cx="1030808" cy="168917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B603900D-07F2-D37D-4BAE-1BBB426E7CA0}"/>
                </a:ext>
              </a:extLst>
            </p:cNvPr>
            <p:cNvCxnSpPr>
              <a:cxnSpLocks/>
              <a:stCxn id="30" idx="2"/>
              <a:endCxn id="39" idx="7"/>
            </p:cNvCxnSpPr>
            <p:nvPr/>
          </p:nvCxnSpPr>
          <p:spPr>
            <a:xfrm flipH="1">
              <a:off x="4857808" y="4947640"/>
              <a:ext cx="549422" cy="915247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B74C29BC-31D6-E0EE-FBE4-99B6263747D6}"/>
                </a:ext>
              </a:extLst>
            </p:cNvPr>
            <p:cNvCxnSpPr>
              <a:cxnSpLocks/>
              <a:stCxn id="30" idx="2"/>
              <a:endCxn id="44" idx="7"/>
            </p:cNvCxnSpPr>
            <p:nvPr/>
          </p:nvCxnSpPr>
          <p:spPr>
            <a:xfrm flipH="1">
              <a:off x="4170212" y="4947640"/>
              <a:ext cx="1237018" cy="505380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ACA0821B-E328-FC7F-D02C-BADB0F87097C}"/>
                </a:ext>
              </a:extLst>
            </p:cNvPr>
            <p:cNvCxnSpPr>
              <a:cxnSpLocks/>
              <a:stCxn id="30" idx="2"/>
              <a:endCxn id="43" idx="6"/>
            </p:cNvCxnSpPr>
            <p:nvPr/>
          </p:nvCxnSpPr>
          <p:spPr>
            <a:xfrm flipH="1" flipV="1">
              <a:off x="4206232" y="4744238"/>
              <a:ext cx="1200998" cy="203402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5BE942F-66E2-A5E1-770F-1A8487C6D951}"/>
                </a:ext>
              </a:extLst>
            </p:cNvPr>
            <p:cNvSpPr/>
            <p:nvPr/>
          </p:nvSpPr>
          <p:spPr>
            <a:xfrm>
              <a:off x="5809170" y="6029726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B943FE6-E8CE-D5F9-EF03-9B0343A315AD}"/>
                </a:ext>
              </a:extLst>
            </p:cNvPr>
            <p:cNvSpPr/>
            <p:nvPr/>
          </p:nvSpPr>
          <p:spPr>
            <a:xfrm>
              <a:off x="6887551" y="6156838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6437451-DE1A-5CFB-F1DB-B292E11A2169}"/>
                </a:ext>
              </a:extLst>
            </p:cNvPr>
            <p:cNvSpPr/>
            <p:nvPr/>
          </p:nvSpPr>
          <p:spPr>
            <a:xfrm>
              <a:off x="6929248" y="3887583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A0BAA9C-9DE4-D44B-B59C-F761DBF2C41E}"/>
                </a:ext>
              </a:extLst>
            </p:cNvPr>
            <p:cNvSpPr/>
            <p:nvPr/>
          </p:nvSpPr>
          <p:spPr>
            <a:xfrm>
              <a:off x="5751615" y="3959604"/>
              <a:ext cx="344385" cy="3443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30D1EB97-3D72-FD9F-6756-2CC57C59E5BB}"/>
                </a:ext>
              </a:extLst>
            </p:cNvPr>
            <p:cNvCxnSpPr>
              <a:cxnSpLocks/>
              <a:stCxn id="30" idx="0"/>
              <a:endCxn id="9" idx="3"/>
            </p:cNvCxnSpPr>
            <p:nvPr/>
          </p:nvCxnSpPr>
          <p:spPr>
            <a:xfrm flipV="1">
              <a:off x="5579423" y="4253555"/>
              <a:ext cx="222626" cy="521892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B2472C73-83AC-B3DE-0E45-74F246AECE6A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 flipV="1">
              <a:off x="6096000" y="4059776"/>
              <a:ext cx="833248" cy="72021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2D220C78-67CA-8B95-EE4E-80CF67E85251}"/>
                </a:ext>
              </a:extLst>
            </p:cNvPr>
            <p:cNvCxnSpPr>
              <a:cxnSpLocks/>
              <a:stCxn id="44" idx="0"/>
              <a:endCxn id="43" idx="4"/>
            </p:cNvCxnSpPr>
            <p:nvPr/>
          </p:nvCxnSpPr>
          <p:spPr>
            <a:xfrm flipH="1" flipV="1">
              <a:off x="4034040" y="4916430"/>
              <a:ext cx="14414" cy="486156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BB8DAC9F-DFAF-5227-EA49-76F4EAB18F22}"/>
                </a:ext>
              </a:extLst>
            </p:cNvPr>
            <p:cNvCxnSpPr>
              <a:cxnSpLocks/>
              <a:stCxn id="39" idx="6"/>
              <a:endCxn id="6" idx="2"/>
            </p:cNvCxnSpPr>
            <p:nvPr/>
          </p:nvCxnSpPr>
          <p:spPr>
            <a:xfrm>
              <a:off x="4908242" y="5984646"/>
              <a:ext cx="900928" cy="217273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6412DD53-C8D1-085B-59DF-0C7E5BFFC089}"/>
                </a:ext>
              </a:extLst>
            </p:cNvPr>
            <p:cNvCxnSpPr>
              <a:cxnSpLocks/>
              <a:stCxn id="42" idx="3"/>
              <a:endCxn id="7" idx="6"/>
            </p:cNvCxnSpPr>
            <p:nvPr/>
          </p:nvCxnSpPr>
          <p:spPr>
            <a:xfrm flipH="1">
              <a:off x="7231936" y="5981441"/>
              <a:ext cx="824444" cy="347590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7B35923A-CFD6-B397-0F14-9112F7922872}"/>
                </a:ext>
              </a:extLst>
            </p:cNvPr>
            <p:cNvCxnSpPr>
              <a:cxnSpLocks/>
              <a:stCxn id="41" idx="1"/>
              <a:endCxn id="8" idx="5"/>
            </p:cNvCxnSpPr>
            <p:nvPr/>
          </p:nvCxnSpPr>
          <p:spPr>
            <a:xfrm flipH="1" flipV="1">
              <a:off x="7223199" y="4181534"/>
              <a:ext cx="1177566" cy="475428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F2A9A34C-21A7-8C03-B44A-1418EFAEA24A}"/>
                </a:ext>
              </a:extLst>
            </p:cNvPr>
            <p:cNvCxnSpPr>
              <a:cxnSpLocks/>
              <a:stCxn id="8" idx="4"/>
              <a:endCxn id="31" idx="0"/>
            </p:cNvCxnSpPr>
            <p:nvPr/>
          </p:nvCxnSpPr>
          <p:spPr>
            <a:xfrm>
              <a:off x="7101441" y="4231968"/>
              <a:ext cx="45890" cy="543477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BD261705-66C6-6C35-AC0C-B5369925B9D6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H="1" flipV="1">
              <a:off x="5579423" y="5119832"/>
              <a:ext cx="401940" cy="909894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311D4F2F-B754-C05C-36D0-46DA186DCC3B}"/>
                </a:ext>
              </a:extLst>
            </p:cNvPr>
            <p:cNvCxnSpPr>
              <a:cxnSpLocks/>
              <a:stCxn id="6" idx="7"/>
              <a:endCxn id="31" idx="3"/>
            </p:cNvCxnSpPr>
            <p:nvPr/>
          </p:nvCxnSpPr>
          <p:spPr>
            <a:xfrm flipV="1">
              <a:off x="6103121" y="5069396"/>
              <a:ext cx="922451" cy="1010764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95F3556B-8EE9-5FB1-F31A-B964BCB91173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153555" y="6201919"/>
              <a:ext cx="733996" cy="127112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ED7FB0-9CBD-5048-8AFE-53C6AEA152DE}"/>
              </a:ext>
            </a:extLst>
          </p:cNvPr>
          <p:cNvGrpSpPr/>
          <p:nvPr/>
        </p:nvGrpSpPr>
        <p:grpSpPr>
          <a:xfrm>
            <a:off x="-319867" y="3825953"/>
            <a:ext cx="12831734" cy="2362179"/>
            <a:chOff x="-102115" y="1024574"/>
            <a:chExt cx="12831734" cy="2362179"/>
          </a:xfrm>
        </p:grpSpPr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4DC9ECB2-3CDB-D12E-441E-26CC89C32BF9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383" y="1306143"/>
              <a:ext cx="1312632" cy="534216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0EB914B1-86C6-461F-35FD-49A9ACEBE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2732" y="1314091"/>
              <a:ext cx="1333282" cy="1145018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D082B048-1D9D-24C8-D26D-10269C1B9DEB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384" y="1290638"/>
              <a:ext cx="1312631" cy="15505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B8A6DCB1-2902-D0C8-2247-E6DE8322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383" y="1858668"/>
              <a:ext cx="1312631" cy="15505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6B13F9F-8A77-3035-88F5-5BD58BFE14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382" y="1873778"/>
              <a:ext cx="1341526" cy="583174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49BC653-9A2A-DD86-2FB5-EC6D1CF1E4F2}"/>
                    </a:ext>
                  </a:extLst>
                </p:cNvPr>
                <p:cNvSpPr txBox="1"/>
                <p:nvPr/>
              </p:nvSpPr>
              <p:spPr>
                <a:xfrm>
                  <a:off x="2405849" y="1040197"/>
                  <a:ext cx="1186094" cy="1626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4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4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  <m:r>
                                    <a:rPr kumimoji="1" lang="en-US" altLang="zh-CN" sz="400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4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49BC653-9A2A-DD86-2FB5-EC6D1CF1E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849" y="1040197"/>
                  <a:ext cx="1186094" cy="1626086"/>
                </a:xfrm>
                <a:prstGeom prst="rect">
                  <a:avLst/>
                </a:prstGeom>
                <a:blipFill>
                  <a:blip r:embed="rId4"/>
                  <a:stretch>
                    <a:fillRect t="-775" b="-10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线连接符 51">
              <a:extLst>
                <a:ext uri="{FF2B5EF4-FFF2-40B4-BE49-F238E27FC236}">
                  <a16:creationId xmlns:a16="http://schemas.microsoft.com/office/drawing/2014/main" id="{E716AAA9-CE06-0D64-40A6-16655BD7DD7A}"/>
                </a:ext>
              </a:extLst>
            </p:cNvPr>
            <p:cNvCxnSpPr>
              <a:cxnSpLocks/>
            </p:cNvCxnSpPr>
            <p:nvPr/>
          </p:nvCxnSpPr>
          <p:spPr>
            <a:xfrm>
              <a:off x="1093218" y="1340132"/>
              <a:ext cx="1312631" cy="15505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E9E7C1C5-9A3C-02DE-298C-6D151CD871A3}"/>
                </a:ext>
              </a:extLst>
            </p:cNvPr>
            <p:cNvCxnSpPr>
              <a:cxnSpLocks/>
            </p:cNvCxnSpPr>
            <p:nvPr/>
          </p:nvCxnSpPr>
          <p:spPr>
            <a:xfrm>
              <a:off x="1072566" y="2506446"/>
              <a:ext cx="1362176" cy="0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C5DC5A65-B215-73D0-D47C-F914A4B5A364}"/>
                </a:ext>
              </a:extLst>
            </p:cNvPr>
            <p:cNvCxnSpPr>
              <a:cxnSpLocks/>
            </p:cNvCxnSpPr>
            <p:nvPr/>
          </p:nvCxnSpPr>
          <p:spPr>
            <a:xfrm>
              <a:off x="1093217" y="1908162"/>
              <a:ext cx="1312631" cy="15505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线连接符 1">
              <a:extLst>
                <a:ext uri="{FF2B5EF4-FFF2-40B4-BE49-F238E27FC236}">
                  <a16:creationId xmlns:a16="http://schemas.microsoft.com/office/drawing/2014/main" id="{F421C618-E1F1-E02B-57ED-1733475AB6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53383" y="2469430"/>
              <a:ext cx="1312631" cy="15505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4A5AB13-314E-86B0-F3A9-59D5B543D7E3}"/>
                    </a:ext>
                  </a:extLst>
                </p:cNvPr>
                <p:cNvSpPr txBox="1"/>
                <p:nvPr/>
              </p:nvSpPr>
              <p:spPr>
                <a:xfrm>
                  <a:off x="8038156" y="1523975"/>
                  <a:ext cx="103080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14A5AB13-314E-86B0-F3A9-59D5B543D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6" y="1523975"/>
                  <a:ext cx="103080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08E73D50-3951-6209-7D82-7BF3FFCD301A}"/>
                </a:ext>
              </a:extLst>
            </p:cNvPr>
            <p:cNvCxnSpPr>
              <a:cxnSpLocks/>
            </p:cNvCxnSpPr>
            <p:nvPr/>
          </p:nvCxnSpPr>
          <p:spPr>
            <a:xfrm>
              <a:off x="5659423" y="1359017"/>
              <a:ext cx="1312632" cy="534216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3C44B9F-C461-3545-8B38-99F93FF5AF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772" y="1366965"/>
              <a:ext cx="1333282" cy="1145018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>
              <a:extLst>
                <a:ext uri="{FF2B5EF4-FFF2-40B4-BE49-F238E27FC236}">
                  <a16:creationId xmlns:a16="http://schemas.microsoft.com/office/drawing/2014/main" id="{D18C9641-BCDD-6789-6A9F-1CB86A54FF29}"/>
                </a:ext>
              </a:extLst>
            </p:cNvPr>
            <p:cNvCxnSpPr>
              <a:cxnSpLocks/>
            </p:cNvCxnSpPr>
            <p:nvPr/>
          </p:nvCxnSpPr>
          <p:spPr>
            <a:xfrm>
              <a:off x="5659422" y="1926652"/>
              <a:ext cx="1341526" cy="583174"/>
            </a:xfrm>
            <a:prstGeom prst="line">
              <a:avLst/>
            </a:prstGeom>
            <a:ln w="412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97520B0-6E2C-EB17-E93A-B2911F7064A2}"/>
                    </a:ext>
                  </a:extLst>
                </p:cNvPr>
                <p:cNvSpPr txBox="1"/>
                <p:nvPr/>
              </p:nvSpPr>
              <p:spPr>
                <a:xfrm>
                  <a:off x="3444681" y="1462383"/>
                  <a:ext cx="103080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4800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97520B0-6E2C-EB17-E93A-B2911F706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681" y="1462383"/>
                  <a:ext cx="103080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5ABC975-D5DA-2344-6F06-795896718DE6}"/>
                    </a:ext>
                  </a:extLst>
                </p:cNvPr>
                <p:cNvSpPr txBox="1"/>
                <p:nvPr/>
              </p:nvSpPr>
              <p:spPr>
                <a:xfrm>
                  <a:off x="9322125" y="2642274"/>
                  <a:ext cx="724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4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4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4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4000" dirty="0"/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95ABC975-D5DA-2344-6F06-795896718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2125" y="2642274"/>
                  <a:ext cx="724181" cy="707886"/>
                </a:xfrm>
                <a:prstGeom prst="rect">
                  <a:avLst/>
                </a:prstGeom>
                <a:blipFill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9394484-4AC0-F3E4-ED70-18B60E10832B}"/>
                    </a:ext>
                  </a:extLst>
                </p:cNvPr>
                <p:cNvSpPr txBox="1"/>
                <p:nvPr/>
              </p:nvSpPr>
              <p:spPr>
                <a:xfrm>
                  <a:off x="11751972" y="2629302"/>
                  <a:ext cx="724181" cy="757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4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40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4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40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B9394484-4AC0-F3E4-ED70-18B60E108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1972" y="2629302"/>
                  <a:ext cx="724181" cy="757451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2B5D435-7333-4F27-6A32-6BEDFF87B917}"/>
                    </a:ext>
                  </a:extLst>
                </p:cNvPr>
                <p:cNvSpPr txBox="1"/>
                <p:nvPr/>
              </p:nvSpPr>
              <p:spPr>
                <a:xfrm>
                  <a:off x="175950" y="2602315"/>
                  <a:ext cx="724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4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4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4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40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2B5D435-7333-4F27-6A32-6BEDFF87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50" y="2602315"/>
                  <a:ext cx="724181" cy="707886"/>
                </a:xfrm>
                <a:prstGeom prst="rect">
                  <a:avLst/>
                </a:prstGeom>
                <a:blipFill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CC9704BC-41B2-71CA-72A5-C884ECFACE37}"/>
                    </a:ext>
                  </a:extLst>
                </p:cNvPr>
                <p:cNvSpPr txBox="1"/>
                <p:nvPr/>
              </p:nvSpPr>
              <p:spPr>
                <a:xfrm>
                  <a:off x="2605797" y="2589343"/>
                  <a:ext cx="724181" cy="757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4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40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4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40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CC9704BC-41B2-71CA-72A5-C884ECFAC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5797" y="2589343"/>
                  <a:ext cx="724181" cy="757451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99D9D1A-0903-A2E6-6CC7-4B353009330D}"/>
                    </a:ext>
                  </a:extLst>
                </p:cNvPr>
                <p:cNvSpPr txBox="1"/>
                <p:nvPr/>
              </p:nvSpPr>
              <p:spPr>
                <a:xfrm>
                  <a:off x="4754113" y="2583496"/>
                  <a:ext cx="7241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4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40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40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40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99D9D1A-0903-A2E6-6CC7-4B3530093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4113" y="2583496"/>
                  <a:ext cx="724181" cy="707886"/>
                </a:xfrm>
                <a:prstGeom prst="rect">
                  <a:avLst/>
                </a:prstGeom>
                <a:blipFill>
                  <a:blip r:embed="rId10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6677728-E1AC-A09D-5F15-9520EA5EBDA4}"/>
                    </a:ext>
                  </a:extLst>
                </p:cNvPr>
                <p:cNvSpPr txBox="1"/>
                <p:nvPr/>
              </p:nvSpPr>
              <p:spPr>
                <a:xfrm>
                  <a:off x="7183960" y="2570524"/>
                  <a:ext cx="724181" cy="757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4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40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40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40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16677728-E1AC-A09D-5F15-9520EA5EB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960" y="2570524"/>
                  <a:ext cx="724181" cy="757451"/>
                </a:xfrm>
                <a:prstGeom prst="rect">
                  <a:avLst/>
                </a:prstGeom>
                <a:blipFill>
                  <a:blip r:embed="rId11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B940992-6083-457F-4AEF-30F70F525C9D}"/>
                    </a:ext>
                  </a:extLst>
                </p:cNvPr>
                <p:cNvSpPr txBox="1"/>
                <p:nvPr/>
              </p:nvSpPr>
              <p:spPr>
                <a:xfrm>
                  <a:off x="-102115" y="1037666"/>
                  <a:ext cx="1186094" cy="1626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4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4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  <m:r>
                                    <a:rPr kumimoji="1" lang="en-US" altLang="zh-CN" sz="400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4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B940992-6083-457F-4AEF-30F70F525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2115" y="1037666"/>
                  <a:ext cx="1186094" cy="1626086"/>
                </a:xfrm>
                <a:prstGeom prst="rect">
                  <a:avLst/>
                </a:prstGeom>
                <a:blipFill>
                  <a:blip r:embed="rId12"/>
                  <a:stretch>
                    <a:fillRect t="-775" b="-10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8D3E8E4-9143-0A3E-EEC8-54015F1BEE40}"/>
                    </a:ext>
                  </a:extLst>
                </p:cNvPr>
                <p:cNvSpPr txBox="1"/>
                <p:nvPr/>
              </p:nvSpPr>
              <p:spPr>
                <a:xfrm>
                  <a:off x="9089272" y="1039898"/>
                  <a:ext cx="1186094" cy="1626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4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4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  <m:r>
                                    <a:rPr kumimoji="1" lang="en-US" altLang="zh-CN" sz="400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4000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8D3E8E4-9143-0A3E-EEC8-54015F1BE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9272" y="1039898"/>
                  <a:ext cx="1186094" cy="1626086"/>
                </a:xfrm>
                <a:prstGeom prst="rect">
                  <a:avLst/>
                </a:prstGeom>
                <a:blipFill>
                  <a:blip r:embed="rId13"/>
                  <a:stretch>
                    <a:fillRect t="-775" b="-10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91B960-9A61-DD87-6554-6B816E89F6D3}"/>
                    </a:ext>
                  </a:extLst>
                </p:cNvPr>
                <p:cNvSpPr txBox="1"/>
                <p:nvPr/>
              </p:nvSpPr>
              <p:spPr>
                <a:xfrm>
                  <a:off x="11543525" y="1039898"/>
                  <a:ext cx="1186094" cy="1626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4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4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  <m:r>
                                    <a:rPr kumimoji="1" lang="en-US" altLang="zh-CN" sz="400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4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891B960-9A61-DD87-6554-6B816E89F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3525" y="1039898"/>
                  <a:ext cx="1186094" cy="1626086"/>
                </a:xfrm>
                <a:prstGeom prst="rect">
                  <a:avLst/>
                </a:prstGeom>
                <a:blipFill>
                  <a:blip r:embed="rId14"/>
                  <a:stretch>
                    <a:fillRect t="-775" b="-10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3EC9837-A23D-FF16-BDB3-A78B84971B02}"/>
                    </a:ext>
                  </a:extLst>
                </p:cNvPr>
                <p:cNvSpPr txBox="1"/>
                <p:nvPr/>
              </p:nvSpPr>
              <p:spPr>
                <a:xfrm>
                  <a:off x="6981292" y="1027105"/>
                  <a:ext cx="1186094" cy="1626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4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4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  <m:r>
                                    <a:rPr kumimoji="1" lang="en-US" altLang="zh-CN" sz="400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4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3EC9837-A23D-FF16-BDB3-A78B84971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292" y="1027105"/>
                  <a:ext cx="1186094" cy="1626086"/>
                </a:xfrm>
                <a:prstGeom prst="rect">
                  <a:avLst/>
                </a:prstGeom>
                <a:blipFill>
                  <a:blip r:embed="rId15"/>
                  <a:stretch>
                    <a:fillRect t="-775" b="-10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0DDA2E4-63D3-2517-6976-FF22FF706D44}"/>
                    </a:ext>
                  </a:extLst>
                </p:cNvPr>
                <p:cNvSpPr txBox="1"/>
                <p:nvPr/>
              </p:nvSpPr>
              <p:spPr>
                <a:xfrm>
                  <a:off x="4473328" y="1024574"/>
                  <a:ext cx="1186094" cy="1626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40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4000" b="0" i="1" smtClean="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40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■</m:t>
                                  </m:r>
                                  <m:r>
                                    <a:rPr kumimoji="1" lang="en-US" altLang="zh-CN" sz="400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400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0DDA2E4-63D3-2517-6976-FF22FF706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28" y="1024574"/>
                  <a:ext cx="1186094" cy="1626086"/>
                </a:xfrm>
                <a:prstGeom prst="rect">
                  <a:avLst/>
                </a:prstGeom>
                <a:blipFill>
                  <a:blip r:embed="rId16"/>
                  <a:stretch>
                    <a:fillRect t="-775" b="-10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任意形状 36">
              <a:extLst>
                <a:ext uri="{FF2B5EF4-FFF2-40B4-BE49-F238E27FC236}">
                  <a16:creationId xmlns:a16="http://schemas.microsoft.com/office/drawing/2014/main" id="{D1E1CC0C-6707-9358-215C-46283534FC8B}"/>
                </a:ext>
              </a:extLst>
            </p:cNvPr>
            <p:cNvSpPr/>
            <p:nvPr/>
          </p:nvSpPr>
          <p:spPr>
            <a:xfrm>
              <a:off x="9322125" y="1275244"/>
              <a:ext cx="196308" cy="641267"/>
            </a:xfrm>
            <a:custGeom>
              <a:avLst/>
              <a:gdLst>
                <a:gd name="connsiteX0" fmla="*/ 225730 w 249481"/>
                <a:gd name="connsiteY0" fmla="*/ 0 h 641267"/>
                <a:gd name="connsiteX1" fmla="*/ 99 w 249481"/>
                <a:gd name="connsiteY1" fmla="*/ 285007 h 641267"/>
                <a:gd name="connsiteX2" fmla="*/ 249481 w 249481"/>
                <a:gd name="connsiteY2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81" h="641267">
                  <a:moveTo>
                    <a:pt x="225730" y="0"/>
                  </a:moveTo>
                  <a:cubicBezTo>
                    <a:pt x="110935" y="89064"/>
                    <a:pt x="-3859" y="178129"/>
                    <a:pt x="99" y="285007"/>
                  </a:cubicBezTo>
                  <a:cubicBezTo>
                    <a:pt x="4057" y="391885"/>
                    <a:pt x="200000" y="575953"/>
                    <a:pt x="249481" y="641267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任意形状 49">
              <a:extLst>
                <a:ext uri="{FF2B5EF4-FFF2-40B4-BE49-F238E27FC236}">
                  <a16:creationId xmlns:a16="http://schemas.microsoft.com/office/drawing/2014/main" id="{5B9D4BE3-65EC-56A3-3422-35D4CB1569B0}"/>
                </a:ext>
              </a:extLst>
            </p:cNvPr>
            <p:cNvSpPr/>
            <p:nvPr/>
          </p:nvSpPr>
          <p:spPr>
            <a:xfrm>
              <a:off x="9322125" y="1925899"/>
              <a:ext cx="196308" cy="641267"/>
            </a:xfrm>
            <a:custGeom>
              <a:avLst/>
              <a:gdLst>
                <a:gd name="connsiteX0" fmla="*/ 225730 w 249481"/>
                <a:gd name="connsiteY0" fmla="*/ 0 h 641267"/>
                <a:gd name="connsiteX1" fmla="*/ 99 w 249481"/>
                <a:gd name="connsiteY1" fmla="*/ 285007 h 641267"/>
                <a:gd name="connsiteX2" fmla="*/ 249481 w 249481"/>
                <a:gd name="connsiteY2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81" h="641267">
                  <a:moveTo>
                    <a:pt x="225730" y="0"/>
                  </a:moveTo>
                  <a:cubicBezTo>
                    <a:pt x="110935" y="89064"/>
                    <a:pt x="-3859" y="178129"/>
                    <a:pt x="99" y="285007"/>
                  </a:cubicBezTo>
                  <a:cubicBezTo>
                    <a:pt x="4057" y="391885"/>
                    <a:pt x="200000" y="575953"/>
                    <a:pt x="249481" y="641267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任意形状 54">
              <a:extLst>
                <a:ext uri="{FF2B5EF4-FFF2-40B4-BE49-F238E27FC236}">
                  <a16:creationId xmlns:a16="http://schemas.microsoft.com/office/drawing/2014/main" id="{E24C7B31-F6C5-19A8-BDB6-F348E0C72A13}"/>
                </a:ext>
              </a:extLst>
            </p:cNvPr>
            <p:cNvSpPr/>
            <p:nvPr/>
          </p:nvSpPr>
          <p:spPr>
            <a:xfrm>
              <a:off x="9046638" y="1275244"/>
              <a:ext cx="492445" cy="1316331"/>
            </a:xfrm>
            <a:custGeom>
              <a:avLst/>
              <a:gdLst>
                <a:gd name="connsiteX0" fmla="*/ 225730 w 249481"/>
                <a:gd name="connsiteY0" fmla="*/ 0 h 641267"/>
                <a:gd name="connsiteX1" fmla="*/ 99 w 249481"/>
                <a:gd name="connsiteY1" fmla="*/ 285007 h 641267"/>
                <a:gd name="connsiteX2" fmla="*/ 249481 w 249481"/>
                <a:gd name="connsiteY2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81" h="641267">
                  <a:moveTo>
                    <a:pt x="225730" y="0"/>
                  </a:moveTo>
                  <a:cubicBezTo>
                    <a:pt x="110935" y="89064"/>
                    <a:pt x="-3859" y="178129"/>
                    <a:pt x="99" y="285007"/>
                  </a:cubicBezTo>
                  <a:cubicBezTo>
                    <a:pt x="4057" y="391885"/>
                    <a:pt x="200000" y="575953"/>
                    <a:pt x="249481" y="641267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4E3BC469-6781-0C44-2A6B-7E692BC38416}"/>
                </a:ext>
              </a:extLst>
            </p:cNvPr>
            <p:cNvSpPr/>
            <p:nvPr/>
          </p:nvSpPr>
          <p:spPr>
            <a:xfrm>
              <a:off x="4679552" y="1251209"/>
              <a:ext cx="196308" cy="641267"/>
            </a:xfrm>
            <a:custGeom>
              <a:avLst/>
              <a:gdLst>
                <a:gd name="connsiteX0" fmla="*/ 225730 w 249481"/>
                <a:gd name="connsiteY0" fmla="*/ 0 h 641267"/>
                <a:gd name="connsiteX1" fmla="*/ 99 w 249481"/>
                <a:gd name="connsiteY1" fmla="*/ 285007 h 641267"/>
                <a:gd name="connsiteX2" fmla="*/ 249481 w 249481"/>
                <a:gd name="connsiteY2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81" h="641267">
                  <a:moveTo>
                    <a:pt x="225730" y="0"/>
                  </a:moveTo>
                  <a:cubicBezTo>
                    <a:pt x="110935" y="89064"/>
                    <a:pt x="-3859" y="178129"/>
                    <a:pt x="99" y="285007"/>
                  </a:cubicBezTo>
                  <a:cubicBezTo>
                    <a:pt x="4057" y="391885"/>
                    <a:pt x="200000" y="575953"/>
                    <a:pt x="249481" y="641267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任意形状 61">
              <a:extLst>
                <a:ext uri="{FF2B5EF4-FFF2-40B4-BE49-F238E27FC236}">
                  <a16:creationId xmlns:a16="http://schemas.microsoft.com/office/drawing/2014/main" id="{F0FDED6F-8713-852D-331D-496F129DE46C}"/>
                </a:ext>
              </a:extLst>
            </p:cNvPr>
            <p:cNvSpPr/>
            <p:nvPr/>
          </p:nvSpPr>
          <p:spPr>
            <a:xfrm>
              <a:off x="4679552" y="1889164"/>
              <a:ext cx="196308" cy="641267"/>
            </a:xfrm>
            <a:custGeom>
              <a:avLst/>
              <a:gdLst>
                <a:gd name="connsiteX0" fmla="*/ 225730 w 249481"/>
                <a:gd name="connsiteY0" fmla="*/ 0 h 641267"/>
                <a:gd name="connsiteX1" fmla="*/ 99 w 249481"/>
                <a:gd name="connsiteY1" fmla="*/ 285007 h 641267"/>
                <a:gd name="connsiteX2" fmla="*/ 249481 w 249481"/>
                <a:gd name="connsiteY2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81" h="641267">
                  <a:moveTo>
                    <a:pt x="225730" y="0"/>
                  </a:moveTo>
                  <a:cubicBezTo>
                    <a:pt x="110935" y="89064"/>
                    <a:pt x="-3859" y="178129"/>
                    <a:pt x="99" y="285007"/>
                  </a:cubicBezTo>
                  <a:cubicBezTo>
                    <a:pt x="4057" y="391885"/>
                    <a:pt x="200000" y="575953"/>
                    <a:pt x="249481" y="641267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任意形状 62">
              <a:extLst>
                <a:ext uri="{FF2B5EF4-FFF2-40B4-BE49-F238E27FC236}">
                  <a16:creationId xmlns:a16="http://schemas.microsoft.com/office/drawing/2014/main" id="{D6A9C895-A571-B28C-F5CE-C44B9662D385}"/>
                </a:ext>
              </a:extLst>
            </p:cNvPr>
            <p:cNvSpPr/>
            <p:nvPr/>
          </p:nvSpPr>
          <p:spPr>
            <a:xfrm>
              <a:off x="4404065" y="1238509"/>
              <a:ext cx="492445" cy="1316331"/>
            </a:xfrm>
            <a:custGeom>
              <a:avLst/>
              <a:gdLst>
                <a:gd name="connsiteX0" fmla="*/ 225730 w 249481"/>
                <a:gd name="connsiteY0" fmla="*/ 0 h 641267"/>
                <a:gd name="connsiteX1" fmla="*/ 99 w 249481"/>
                <a:gd name="connsiteY1" fmla="*/ 285007 h 641267"/>
                <a:gd name="connsiteX2" fmla="*/ 249481 w 249481"/>
                <a:gd name="connsiteY2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481" h="641267">
                  <a:moveTo>
                    <a:pt x="225730" y="0"/>
                  </a:moveTo>
                  <a:cubicBezTo>
                    <a:pt x="110935" y="89064"/>
                    <a:pt x="-3859" y="178129"/>
                    <a:pt x="99" y="285007"/>
                  </a:cubicBezTo>
                  <a:cubicBezTo>
                    <a:pt x="4057" y="391885"/>
                    <a:pt x="200000" y="575953"/>
                    <a:pt x="249481" y="641267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07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7FD56E-A08E-F5A1-CE7A-7C70F773EBDC}"/>
                  </a:ext>
                </a:extLst>
              </p:cNvPr>
              <p:cNvSpPr txBox="1"/>
              <p:nvPr/>
            </p:nvSpPr>
            <p:spPr>
              <a:xfrm>
                <a:off x="1142689" y="1820073"/>
                <a:ext cx="3420936" cy="234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zh-CN" altLang="en-US" sz="4800" i="1">
                                    <a:latin typeface="Cambria Math" panose="02040503050406030204" pitchFamily="18" charset="0"/>
                                  </a:rPr>
                                  <m:t>位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zh-CN" altLang="en-US" sz="4800" i="1">
                                        <a:latin typeface="Cambria Math" panose="02040503050406030204" pitchFamily="18" charset="0"/>
                                      </a:rPr>
                                      <m:t>置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latin typeface="Cambria Math" panose="02040503050406030204" pitchFamily="18" charset="0"/>
                                  </a:rPr>
                                  <m:t>速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>
                                        <a:latin typeface="Cambria Math" panose="02040503050406030204" pitchFamily="18" charset="0"/>
                                      </a:rPr>
                                      <m:t>度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latin typeface="Cambria Math" panose="02040503050406030204" pitchFamily="18" charset="0"/>
                                  </a:rPr>
                                  <m:t>油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 smtClean="0">
                                        <a:latin typeface="Cambria Math" panose="02040503050406030204" pitchFamily="18" charset="0"/>
                                      </a:rPr>
                                      <m:t>量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4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7FD56E-A08E-F5A1-CE7A-7C70F773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689" y="1820073"/>
                <a:ext cx="3420936" cy="2347694"/>
              </a:xfrm>
              <a:prstGeom prst="rect">
                <a:avLst/>
              </a:prstGeom>
              <a:blipFill>
                <a:blip r:embed="rId2"/>
                <a:stretch>
                  <a:fillRect l="-1476" t="-1613" b="-8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E8E5DD2-8A32-C16C-C4D6-C3E465CFFC18}"/>
              </a:ext>
            </a:extLst>
          </p:cNvPr>
          <p:cNvCxnSpPr>
            <a:cxnSpLocks/>
          </p:cNvCxnSpPr>
          <p:nvPr/>
        </p:nvCxnSpPr>
        <p:spPr>
          <a:xfrm flipV="1">
            <a:off x="4556755" y="4828170"/>
            <a:ext cx="2943101" cy="1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3D879-34D5-02F3-6E8B-180F44E32574}"/>
                  </a:ext>
                </a:extLst>
              </p:cNvPr>
              <p:cNvSpPr txBox="1"/>
              <p:nvPr/>
            </p:nvSpPr>
            <p:spPr>
              <a:xfrm>
                <a:off x="4467647" y="4975341"/>
                <a:ext cx="3192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3D879-34D5-02F3-6E8B-180F44E32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47" y="4975341"/>
                <a:ext cx="319254" cy="615553"/>
              </a:xfrm>
              <a:prstGeom prst="rect">
                <a:avLst/>
              </a:prstGeom>
              <a:blipFill>
                <a:blip r:embed="rId3"/>
                <a:stretch>
                  <a:fillRect l="-26923" r="-2692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C6EA63E-0526-17C0-C7D1-B780037BE023}"/>
                  </a:ext>
                </a:extLst>
              </p:cNvPr>
              <p:cNvSpPr txBox="1"/>
              <p:nvPr/>
            </p:nvSpPr>
            <p:spPr>
              <a:xfrm flipH="1">
                <a:off x="7369122" y="4928286"/>
                <a:ext cx="319254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zh-CN" altLang="en-US" sz="4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C6EA63E-0526-17C0-C7D1-B780037B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69122" y="4928286"/>
                <a:ext cx="319254" cy="615553"/>
              </a:xfrm>
              <a:prstGeom prst="rect">
                <a:avLst/>
              </a:prstGeom>
              <a:blipFill>
                <a:blip r:embed="rId4"/>
                <a:stretch>
                  <a:fillRect l="-50000" r="-46154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0319BC0-4C8D-39EF-2B4D-2B3D559E8395}"/>
              </a:ext>
            </a:extLst>
          </p:cNvPr>
          <p:cNvCxnSpPr>
            <a:cxnSpLocks/>
          </p:cNvCxnSpPr>
          <p:nvPr/>
        </p:nvCxnSpPr>
        <p:spPr>
          <a:xfrm>
            <a:off x="7844241" y="4828170"/>
            <a:ext cx="736857" cy="790286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F2099B4C-723F-EA0D-8438-8229818E3246}"/>
              </a:ext>
            </a:extLst>
          </p:cNvPr>
          <p:cNvCxnSpPr>
            <a:cxnSpLocks/>
          </p:cNvCxnSpPr>
          <p:nvPr/>
        </p:nvCxnSpPr>
        <p:spPr>
          <a:xfrm flipV="1">
            <a:off x="7844241" y="4659253"/>
            <a:ext cx="1030808" cy="168917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3B9AE02-C631-1A7E-A204-F0C85149242A}"/>
              </a:ext>
            </a:extLst>
          </p:cNvPr>
          <p:cNvCxnSpPr>
            <a:cxnSpLocks/>
          </p:cNvCxnSpPr>
          <p:nvPr/>
        </p:nvCxnSpPr>
        <p:spPr>
          <a:xfrm flipH="1">
            <a:off x="3541190" y="4828171"/>
            <a:ext cx="671180" cy="1134670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C5604B5B-3B0A-02F4-E2D4-FD5988739175}"/>
              </a:ext>
            </a:extLst>
          </p:cNvPr>
          <p:cNvCxnSpPr>
            <a:cxnSpLocks/>
          </p:cNvCxnSpPr>
          <p:nvPr/>
        </p:nvCxnSpPr>
        <p:spPr>
          <a:xfrm flipH="1">
            <a:off x="2626495" y="4828171"/>
            <a:ext cx="1585875" cy="640964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2D914D-16EA-9105-B9B7-30E09275E53D}"/>
              </a:ext>
            </a:extLst>
          </p:cNvPr>
          <p:cNvCxnSpPr>
            <a:cxnSpLocks/>
          </p:cNvCxnSpPr>
          <p:nvPr/>
        </p:nvCxnSpPr>
        <p:spPr>
          <a:xfrm flipH="1" flipV="1">
            <a:off x="2683700" y="4655977"/>
            <a:ext cx="1528670" cy="172194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DC9ECB2-3CDB-D12E-441E-26CC89C32BF9}"/>
              </a:ext>
            </a:extLst>
          </p:cNvPr>
          <p:cNvCxnSpPr>
            <a:cxnSpLocks/>
          </p:cNvCxnSpPr>
          <p:nvPr/>
        </p:nvCxnSpPr>
        <p:spPr>
          <a:xfrm>
            <a:off x="4462034" y="2324508"/>
            <a:ext cx="3166343" cy="75899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EB914B1-86C6-461F-35FD-49A9ACEBE4EB}"/>
              </a:ext>
            </a:extLst>
          </p:cNvPr>
          <p:cNvCxnSpPr>
            <a:cxnSpLocks/>
          </p:cNvCxnSpPr>
          <p:nvPr/>
        </p:nvCxnSpPr>
        <p:spPr>
          <a:xfrm flipV="1">
            <a:off x="4462034" y="2327783"/>
            <a:ext cx="3132541" cy="77542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082B048-1D9D-24C8-D26D-10269C1B9DEB}"/>
              </a:ext>
            </a:extLst>
          </p:cNvPr>
          <p:cNvCxnSpPr>
            <a:cxnSpLocks/>
          </p:cNvCxnSpPr>
          <p:nvPr/>
        </p:nvCxnSpPr>
        <p:spPr>
          <a:xfrm flipV="1">
            <a:off x="4462034" y="2328920"/>
            <a:ext cx="3132541" cy="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C76CBF-D1BD-2531-708D-7D0395C6742B}"/>
                  </a:ext>
                </a:extLst>
              </p:cNvPr>
              <p:cNvSpPr txBox="1"/>
              <p:nvPr/>
            </p:nvSpPr>
            <p:spPr>
              <a:xfrm>
                <a:off x="7528749" y="1820073"/>
                <a:ext cx="3475182" cy="2571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4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zh-CN" altLang="en-US" sz="4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位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zh-CN" altLang="en-US" sz="4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置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速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度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油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量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4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4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C76CBF-D1BD-2531-708D-7D0395C6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749" y="1820073"/>
                <a:ext cx="3475182" cy="2571730"/>
              </a:xfrm>
              <a:prstGeom prst="rect">
                <a:avLst/>
              </a:prstGeom>
              <a:blipFill>
                <a:blip r:embed="rId5"/>
                <a:stretch>
                  <a:fillRect t="-1970" r="-1818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FFEB4A4-20D5-6BCC-E5CA-C49E10B859E1}"/>
              </a:ext>
            </a:extLst>
          </p:cNvPr>
          <p:cNvCxnSpPr>
            <a:cxnSpLocks/>
          </p:cNvCxnSpPr>
          <p:nvPr/>
        </p:nvCxnSpPr>
        <p:spPr>
          <a:xfrm flipV="1">
            <a:off x="4462034" y="3083501"/>
            <a:ext cx="3132541" cy="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849788E-E1AE-411F-7FC7-BFF5F563BEDE}"/>
              </a:ext>
            </a:extLst>
          </p:cNvPr>
          <p:cNvCxnSpPr>
            <a:cxnSpLocks/>
          </p:cNvCxnSpPr>
          <p:nvPr/>
        </p:nvCxnSpPr>
        <p:spPr>
          <a:xfrm flipV="1">
            <a:off x="4479917" y="2330058"/>
            <a:ext cx="3114658" cy="15516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E05D369-5028-56F8-475E-BCC1E5D01FC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479917" y="3105938"/>
            <a:ext cx="3048832" cy="78491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纸飞机">
            <a:extLst>
              <a:ext uri="{FF2B5EF4-FFF2-40B4-BE49-F238E27FC236}">
                <a16:creationId xmlns:a16="http://schemas.microsoft.com/office/drawing/2014/main" id="{C05E5868-6E29-302E-0920-669376FCE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810706">
            <a:off x="4103875" y="4358048"/>
            <a:ext cx="717026" cy="717026"/>
          </a:xfrm>
          <a:prstGeom prst="rect">
            <a:avLst/>
          </a:prstGeom>
        </p:spPr>
      </p:pic>
      <p:pic>
        <p:nvPicPr>
          <p:cNvPr id="36" name="图形 35" descr="纸飞机">
            <a:extLst>
              <a:ext uri="{FF2B5EF4-FFF2-40B4-BE49-F238E27FC236}">
                <a16:creationId xmlns:a16="http://schemas.microsoft.com/office/drawing/2014/main" id="{035F9263-8E38-CED8-0DA4-3D9FDF6D4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7417947" y="4358047"/>
            <a:ext cx="717026" cy="717026"/>
          </a:xfrm>
          <a:prstGeom prst="rect">
            <a:avLst/>
          </a:prstGeom>
        </p:spPr>
      </p:pic>
      <p:pic>
        <p:nvPicPr>
          <p:cNvPr id="38" name="图形 37" descr="纸飞机">
            <a:extLst>
              <a:ext uri="{FF2B5EF4-FFF2-40B4-BE49-F238E27FC236}">
                <a16:creationId xmlns:a16="http://schemas.microsoft.com/office/drawing/2014/main" id="{AE05191A-5CFD-F8AB-D458-F9D15B872F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8797118" y="4178255"/>
            <a:ext cx="717026" cy="717026"/>
          </a:xfrm>
          <a:prstGeom prst="rect">
            <a:avLst/>
          </a:prstGeom>
        </p:spPr>
      </p:pic>
      <p:pic>
        <p:nvPicPr>
          <p:cNvPr id="39" name="图形 38" descr="纸飞机">
            <a:extLst>
              <a:ext uri="{FF2B5EF4-FFF2-40B4-BE49-F238E27FC236}">
                <a16:creationId xmlns:a16="http://schemas.microsoft.com/office/drawing/2014/main" id="{5AC24F4B-31BD-7E69-407B-5B2ECFEF8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8486858" y="5360298"/>
            <a:ext cx="717026" cy="717026"/>
          </a:xfrm>
          <a:prstGeom prst="rect">
            <a:avLst/>
          </a:prstGeom>
        </p:spPr>
      </p:pic>
      <p:pic>
        <p:nvPicPr>
          <p:cNvPr id="41" name="图形 40" descr="纸飞机">
            <a:extLst>
              <a:ext uri="{FF2B5EF4-FFF2-40B4-BE49-F238E27FC236}">
                <a16:creationId xmlns:a16="http://schemas.microsoft.com/office/drawing/2014/main" id="{017547A4-8A6C-3BA7-8086-9DD27CCD6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2967994" y="5800476"/>
            <a:ext cx="717026" cy="717026"/>
          </a:xfrm>
          <a:prstGeom prst="rect">
            <a:avLst/>
          </a:prstGeom>
        </p:spPr>
      </p:pic>
      <p:pic>
        <p:nvPicPr>
          <p:cNvPr id="42" name="图形 41" descr="纸飞机">
            <a:extLst>
              <a:ext uri="{FF2B5EF4-FFF2-40B4-BE49-F238E27FC236}">
                <a16:creationId xmlns:a16="http://schemas.microsoft.com/office/drawing/2014/main" id="{1E715D33-FB6D-E09F-4A75-856FC81F6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2082130" y="5282816"/>
            <a:ext cx="717026" cy="717026"/>
          </a:xfrm>
          <a:prstGeom prst="rect">
            <a:avLst/>
          </a:prstGeom>
        </p:spPr>
      </p:pic>
      <p:pic>
        <p:nvPicPr>
          <p:cNvPr id="43" name="图形 42" descr="纸飞机">
            <a:extLst>
              <a:ext uri="{FF2B5EF4-FFF2-40B4-BE49-F238E27FC236}">
                <a16:creationId xmlns:a16="http://schemas.microsoft.com/office/drawing/2014/main" id="{5EF49BAA-6AF5-BEB9-A565-3C1BFA574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2118045" y="4494021"/>
            <a:ext cx="717026" cy="7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8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24</Words>
  <Application>Microsoft Macintosh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Haibin</cp:lastModifiedBy>
  <cp:revision>48</cp:revision>
  <dcterms:created xsi:type="dcterms:W3CDTF">2023-01-20T03:39:43Z</dcterms:created>
  <dcterms:modified xsi:type="dcterms:W3CDTF">2024-06-30T14:29:34Z</dcterms:modified>
</cp:coreProperties>
</file>