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27"/>
    <p:restoredTop sz="94663"/>
  </p:normalViewPr>
  <p:slideViewPr>
    <p:cSldViewPr snapToGrid="0">
      <p:cViewPr varScale="1">
        <p:scale>
          <a:sx n="148" d="100"/>
          <a:sy n="148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9DDDE-6D7B-F86D-8B88-33604798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68956-04CD-268F-F447-3AB2FD18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1A141-05BA-B455-4201-294456C6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77BA7-199C-AE20-A7A4-79406DC4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665A2-5486-E550-6DB5-9F5311D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6728-40AC-378B-7DEE-7D2D6A5F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53CD29-0AE9-77B3-94B4-7053859A1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10E65-73E3-BE98-931E-CC29F4A6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41CA7F-63B6-8F27-69D2-A087FC2C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3591F-ABCF-5521-A546-D219492B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0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939A6A-F00E-6C08-06BD-6761F1203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181AD-1E3A-F4FD-340F-289E99F29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B24B7-04FA-9828-48FB-39042E47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7FA0F-173D-1343-9BB1-1DA87250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76321-41AE-E0FF-57EF-7E9EED1E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6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B5636-0F45-4C56-71CA-C1E8ABB2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45C4A-DFD4-72B6-7E4A-BF59794C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5890C-F109-AC62-6664-F8DFB6A7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28B8E-8E27-6E78-179D-BFCCF58A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9D3C9-E4C2-43C3-E958-38522D09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03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30B7-8D21-D78A-17BD-7ACA5334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44D25-6A8F-88EC-FCD4-452C27396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4DEF4-4F1E-6FB1-3E91-AE718CA5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0898B-43E2-975B-0519-5813D912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DAF61-6F96-6D76-1840-4496A5B1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660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D6C3-CAFF-70D3-675D-2B5B129C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73041-E6A5-49B8-038B-7075FE335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1AD4B-C8DE-23F6-27EC-6626EB05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59057-30EC-3071-0CDF-99A7DE3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D7A13-44D2-B9DC-9828-6101F81C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AC5A3-3E56-D055-B667-96B75C41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08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0813-DF61-8DD5-662E-23FE9E39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80307-CF6A-D377-8126-5D8F0294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C40C35-E0DD-ADA4-F1B4-2215BE23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14E7B-430E-B44B-E758-4ACE23267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4B10A-4BE1-68C9-4350-D624957DB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2FFECB-1759-67EE-4F60-66C90F22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DE0BEA-0B7F-19A8-8E79-7C36D23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4663AA-245C-E94E-62C4-9C50B1AC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3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6AFF1-0480-2A75-2885-8CC2A52A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E8105-0C08-2DF8-7CA6-5E2DF93D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BA7172-CFCD-9B87-FB91-2F7C0624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C468CF-B688-975D-C660-3E6BCED1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6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B6164-5FF7-D4D1-D1DD-8568833C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42FBEB-7DFE-FD07-5EF3-E12801E7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9DB97-249B-753F-CFC7-335917E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886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C8B3-7521-4CD2-3609-F1D634D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3C8B-F708-4BA8-3180-B709CA06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2E986-3E0A-0B91-0651-6910CC85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B4EFD2-9843-A682-F087-97744882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37EBA3-D27D-2CA6-5EB5-8883BB3B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4DBC5-FFB0-D099-2AED-E0EAA0FB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78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EF10-7CC0-9F55-B30F-7B0E1FD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2273EE-88E3-25DF-897E-7060BAEF3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6FBED4-B148-E389-80F0-1A7DC8D8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DAD95-F7BE-D840-95D6-A267EF3D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26FB8-5D3B-4526-CD96-F0B91919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900662-1CFD-A00F-8F75-6786EAB3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7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B8E32-1A65-3E73-04B7-130B2CF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711818-3183-38F7-DBF8-3C864068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971C8-E255-48FE-FF63-B67245F1B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8EE15-F522-6448-98BE-014819AAE3F5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712CA-E663-00A7-599A-8F60E3D25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D433F-973F-8586-D0DC-BF2142BB3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40E2-40A8-D541-83D2-6486DA4AF3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0.png"/><Relationship Id="rId7" Type="http://schemas.openxmlformats.org/officeDocument/2006/relationships/image" Target="../media/image24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B2BE33-1A81-5747-8C01-1225F5F6075E}"/>
              </a:ext>
            </a:extLst>
          </p:cNvPr>
          <p:cNvGrpSpPr/>
          <p:nvPr/>
        </p:nvGrpSpPr>
        <p:grpSpPr>
          <a:xfrm>
            <a:off x="3873875" y="2011632"/>
            <a:ext cx="4832869" cy="2613640"/>
            <a:chOff x="3861847" y="3887583"/>
            <a:chExt cx="4832869" cy="261364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21E06B8-24A0-138B-112C-157E5F349ECA}"/>
                </a:ext>
              </a:extLst>
            </p:cNvPr>
            <p:cNvSpPr/>
            <p:nvPr/>
          </p:nvSpPr>
          <p:spPr>
            <a:xfrm>
              <a:off x="5407230" y="4775447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8F38461-6948-99B3-5204-613A57AF6CA9}"/>
                </a:ext>
              </a:extLst>
            </p:cNvPr>
            <p:cNvSpPr/>
            <p:nvPr/>
          </p:nvSpPr>
          <p:spPr>
            <a:xfrm>
              <a:off x="6975138" y="4775445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FFCC4C3E-1087-2F65-3458-49420C42E945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 flipV="1">
              <a:off x="5751615" y="4947638"/>
              <a:ext cx="1223523" cy="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AB6D7B0-7505-D81E-E3A4-E3ED6E055FE6}"/>
                    </a:ext>
                  </a:extLst>
                </p:cNvPr>
                <p:cNvSpPr txBox="1"/>
                <p:nvPr/>
              </p:nvSpPr>
              <p:spPr>
                <a:xfrm flipH="1">
                  <a:off x="6880279" y="5168360"/>
                  <a:ext cx="73685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+mj-lt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j-lt"/>
                          </a:rPr>
                          <m:t>(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j-lt"/>
                          </a:rPr>
                          <m:t>𝑥</m:t>
                        </m:r>
                        <m:r>
                          <a:rPr kumimoji="1" lang="en-US" altLang="zh-CN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+mj-lt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0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radley Hand" pitchFamily="2" charset="0"/>
                    <a:ea typeface="SimHei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EAB6D7B0-7505-D81E-E3A4-E3ED6E055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80279" y="5168360"/>
                  <a:ext cx="73685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390" t="-8000" r="-5085" b="-2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6242018-A28D-E006-33A7-F33FA5B36FEA}"/>
                </a:ext>
              </a:extLst>
            </p:cNvPr>
            <p:cNvSpPr/>
            <p:nvPr/>
          </p:nvSpPr>
          <p:spPr>
            <a:xfrm>
              <a:off x="4563857" y="5812453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D9A67E-868F-EBF6-0C83-58FC67A94018}"/>
                </a:ext>
              </a:extLst>
            </p:cNvPr>
            <p:cNvSpPr/>
            <p:nvPr/>
          </p:nvSpPr>
          <p:spPr>
            <a:xfrm>
              <a:off x="8350331" y="4606528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EBDF16E-7D5C-04BA-E1C6-0DACCB0B45CC}"/>
                </a:ext>
              </a:extLst>
            </p:cNvPr>
            <p:cNvSpPr/>
            <p:nvPr/>
          </p:nvSpPr>
          <p:spPr>
            <a:xfrm>
              <a:off x="8005946" y="5687490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16EB833-02F2-A707-ED8F-9E33EEDCBCA9}"/>
                </a:ext>
              </a:extLst>
            </p:cNvPr>
            <p:cNvSpPr/>
            <p:nvPr/>
          </p:nvSpPr>
          <p:spPr>
            <a:xfrm>
              <a:off x="3861847" y="4572045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6591FEF-3A76-C20B-1530-5008EBB074DD}"/>
                </a:ext>
              </a:extLst>
            </p:cNvPr>
            <p:cNvSpPr/>
            <p:nvPr/>
          </p:nvSpPr>
          <p:spPr>
            <a:xfrm>
              <a:off x="3876261" y="5402586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00317580-8B30-70E1-0374-8BBF7EB9FD95}"/>
                </a:ext>
              </a:extLst>
            </p:cNvPr>
            <p:cNvCxnSpPr>
              <a:cxnSpLocks/>
              <a:stCxn id="31" idx="6"/>
              <a:endCxn id="42" idx="1"/>
            </p:cNvCxnSpPr>
            <p:nvPr/>
          </p:nvCxnSpPr>
          <p:spPr>
            <a:xfrm>
              <a:off x="7319523" y="4947638"/>
              <a:ext cx="736857" cy="790286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9C163809-92A7-5D79-0AE6-69E9A3381825}"/>
                </a:ext>
              </a:extLst>
            </p:cNvPr>
            <p:cNvCxnSpPr>
              <a:cxnSpLocks/>
              <a:stCxn id="31" idx="6"/>
              <a:endCxn id="41" idx="2"/>
            </p:cNvCxnSpPr>
            <p:nvPr/>
          </p:nvCxnSpPr>
          <p:spPr>
            <a:xfrm flipV="1">
              <a:off x="7319523" y="4778721"/>
              <a:ext cx="1030808" cy="168917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B603900D-07F2-D37D-4BAE-1BBB426E7CA0}"/>
                </a:ext>
              </a:extLst>
            </p:cNvPr>
            <p:cNvCxnSpPr>
              <a:cxnSpLocks/>
              <a:stCxn id="30" idx="2"/>
              <a:endCxn id="39" idx="7"/>
            </p:cNvCxnSpPr>
            <p:nvPr/>
          </p:nvCxnSpPr>
          <p:spPr>
            <a:xfrm flipH="1">
              <a:off x="4857808" y="4947640"/>
              <a:ext cx="549422" cy="915247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B74C29BC-31D6-E0EE-FBE4-99B6263747D6}"/>
                </a:ext>
              </a:extLst>
            </p:cNvPr>
            <p:cNvCxnSpPr>
              <a:cxnSpLocks/>
              <a:stCxn id="30" idx="2"/>
              <a:endCxn id="44" idx="7"/>
            </p:cNvCxnSpPr>
            <p:nvPr/>
          </p:nvCxnSpPr>
          <p:spPr>
            <a:xfrm flipH="1">
              <a:off x="4170212" y="4947640"/>
              <a:ext cx="1237018" cy="505380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ACA0821B-E328-FC7F-D02C-BADB0F87097C}"/>
                </a:ext>
              </a:extLst>
            </p:cNvPr>
            <p:cNvCxnSpPr>
              <a:cxnSpLocks/>
              <a:stCxn id="30" idx="2"/>
              <a:endCxn id="43" idx="6"/>
            </p:cNvCxnSpPr>
            <p:nvPr/>
          </p:nvCxnSpPr>
          <p:spPr>
            <a:xfrm flipH="1" flipV="1">
              <a:off x="4206232" y="4744238"/>
              <a:ext cx="1200998" cy="20340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5BE942F-66E2-A5E1-770F-1A8487C6D951}"/>
                </a:ext>
              </a:extLst>
            </p:cNvPr>
            <p:cNvSpPr/>
            <p:nvPr/>
          </p:nvSpPr>
          <p:spPr>
            <a:xfrm>
              <a:off x="5809170" y="6029726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B943FE6-E8CE-D5F9-EF03-9B0343A315AD}"/>
                </a:ext>
              </a:extLst>
            </p:cNvPr>
            <p:cNvSpPr/>
            <p:nvPr/>
          </p:nvSpPr>
          <p:spPr>
            <a:xfrm>
              <a:off x="6887551" y="6156838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6437451-DE1A-5CFB-F1DB-B292E11A2169}"/>
                </a:ext>
              </a:extLst>
            </p:cNvPr>
            <p:cNvSpPr/>
            <p:nvPr/>
          </p:nvSpPr>
          <p:spPr>
            <a:xfrm>
              <a:off x="6929248" y="3887583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A0BAA9C-9DE4-D44B-B59C-F761DBF2C41E}"/>
                </a:ext>
              </a:extLst>
            </p:cNvPr>
            <p:cNvSpPr/>
            <p:nvPr/>
          </p:nvSpPr>
          <p:spPr>
            <a:xfrm>
              <a:off x="5751615" y="3959604"/>
              <a:ext cx="344385" cy="3443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30D1EB97-3D72-FD9F-6756-2CC57C59E5BB}"/>
                </a:ext>
              </a:extLst>
            </p:cNvPr>
            <p:cNvCxnSpPr>
              <a:cxnSpLocks/>
              <a:stCxn id="30" idx="0"/>
              <a:endCxn id="9" idx="3"/>
            </p:cNvCxnSpPr>
            <p:nvPr/>
          </p:nvCxnSpPr>
          <p:spPr>
            <a:xfrm flipV="1">
              <a:off x="5579423" y="4253555"/>
              <a:ext cx="222626" cy="52189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B2472C73-83AC-B3DE-0E45-74F246AECE6A}"/>
                </a:ext>
              </a:extLst>
            </p:cNvPr>
            <p:cNvCxnSpPr>
              <a:cxnSpLocks/>
              <a:stCxn id="9" idx="6"/>
              <a:endCxn id="8" idx="2"/>
            </p:cNvCxnSpPr>
            <p:nvPr/>
          </p:nvCxnSpPr>
          <p:spPr>
            <a:xfrm flipV="1">
              <a:off x="6096000" y="4059776"/>
              <a:ext cx="833248" cy="72021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2D220C78-67CA-8B95-EE4E-80CF67E85251}"/>
                </a:ext>
              </a:extLst>
            </p:cNvPr>
            <p:cNvCxnSpPr>
              <a:cxnSpLocks/>
              <a:stCxn id="44" idx="0"/>
              <a:endCxn id="43" idx="4"/>
            </p:cNvCxnSpPr>
            <p:nvPr/>
          </p:nvCxnSpPr>
          <p:spPr>
            <a:xfrm flipH="1" flipV="1">
              <a:off x="4034040" y="4916430"/>
              <a:ext cx="14414" cy="486156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BB8DAC9F-DFAF-5227-EA49-76F4EAB18F22}"/>
                </a:ext>
              </a:extLst>
            </p:cNvPr>
            <p:cNvCxnSpPr>
              <a:cxnSpLocks/>
              <a:stCxn id="39" idx="6"/>
              <a:endCxn id="6" idx="2"/>
            </p:cNvCxnSpPr>
            <p:nvPr/>
          </p:nvCxnSpPr>
          <p:spPr>
            <a:xfrm>
              <a:off x="4908242" y="5984646"/>
              <a:ext cx="900928" cy="217273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6412DD53-C8D1-085B-59DF-0C7E5BFFC089}"/>
                </a:ext>
              </a:extLst>
            </p:cNvPr>
            <p:cNvCxnSpPr>
              <a:cxnSpLocks/>
              <a:stCxn id="42" idx="3"/>
              <a:endCxn id="7" idx="6"/>
            </p:cNvCxnSpPr>
            <p:nvPr/>
          </p:nvCxnSpPr>
          <p:spPr>
            <a:xfrm flipH="1">
              <a:off x="7231936" y="5981441"/>
              <a:ext cx="824444" cy="347590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7B35923A-CFD6-B397-0F14-9112F7922872}"/>
                </a:ext>
              </a:extLst>
            </p:cNvPr>
            <p:cNvCxnSpPr>
              <a:cxnSpLocks/>
              <a:stCxn id="41" idx="1"/>
              <a:endCxn id="8" idx="6"/>
            </p:cNvCxnSpPr>
            <p:nvPr/>
          </p:nvCxnSpPr>
          <p:spPr>
            <a:xfrm flipH="1" flipV="1">
              <a:off x="7273633" y="4059776"/>
              <a:ext cx="1127132" cy="597186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F2A9A34C-21A7-8C03-B44A-1418EFAEA24A}"/>
                </a:ext>
              </a:extLst>
            </p:cNvPr>
            <p:cNvCxnSpPr>
              <a:cxnSpLocks/>
              <a:stCxn id="8" idx="4"/>
              <a:endCxn id="31" idx="0"/>
            </p:cNvCxnSpPr>
            <p:nvPr/>
          </p:nvCxnSpPr>
          <p:spPr>
            <a:xfrm>
              <a:off x="7101441" y="4231968"/>
              <a:ext cx="45890" cy="543477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BD261705-66C6-6C35-AC0C-B5369925B9D6}"/>
                </a:ext>
              </a:extLst>
            </p:cNvPr>
            <p:cNvCxnSpPr>
              <a:cxnSpLocks/>
              <a:endCxn id="30" idx="4"/>
            </p:cNvCxnSpPr>
            <p:nvPr/>
          </p:nvCxnSpPr>
          <p:spPr>
            <a:xfrm flipH="1" flipV="1">
              <a:off x="5579423" y="5119832"/>
              <a:ext cx="286784" cy="973450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311D4F2F-B754-C05C-36D0-46DA186DCC3B}"/>
                </a:ext>
              </a:extLst>
            </p:cNvPr>
            <p:cNvCxnSpPr>
              <a:cxnSpLocks/>
              <a:stCxn id="6" idx="7"/>
              <a:endCxn id="31" idx="3"/>
            </p:cNvCxnSpPr>
            <p:nvPr/>
          </p:nvCxnSpPr>
          <p:spPr>
            <a:xfrm flipV="1">
              <a:off x="6103121" y="5069396"/>
              <a:ext cx="922451" cy="1010764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95F3556B-8EE9-5FB1-F31A-B964BCB91173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6153555" y="6201919"/>
              <a:ext cx="733996" cy="127112"/>
            </a:xfrm>
            <a:prstGeom prst="line">
              <a:avLst/>
            </a:prstGeom>
            <a:ln w="412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3895950" y="2730577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95950" y="2730577"/>
                <a:ext cx="299785" cy="307777"/>
              </a:xfrm>
              <a:prstGeom prst="rect">
                <a:avLst/>
              </a:prstGeom>
              <a:blipFill>
                <a:blip r:embed="rId3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19A242-E002-283C-18BC-708ED65A99C2}"/>
                  </a:ext>
                </a:extLst>
              </p:cNvPr>
              <p:cNvSpPr txBox="1"/>
              <p:nvPr/>
            </p:nvSpPr>
            <p:spPr>
              <a:xfrm flipH="1">
                <a:off x="3910588" y="3556288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19A242-E002-283C-18BC-708ED65A9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10588" y="3556288"/>
                <a:ext cx="299785" cy="307777"/>
              </a:xfrm>
              <a:prstGeom prst="rect">
                <a:avLst/>
              </a:prstGeom>
              <a:blipFill>
                <a:blip r:embed="rId4"/>
                <a:stretch>
                  <a:fillRect l="-833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5445118" y="2945075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45118" y="2945075"/>
                <a:ext cx="299785" cy="307777"/>
              </a:xfrm>
              <a:prstGeom prst="rect">
                <a:avLst/>
              </a:prstGeom>
              <a:blipFill>
                <a:blip r:embed="rId5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4594625" y="3976546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94625" y="3976546"/>
                <a:ext cx="299785" cy="307777"/>
              </a:xfrm>
              <a:prstGeom prst="rect">
                <a:avLst/>
              </a:prstGeom>
              <a:blipFill>
                <a:blip r:embed="rId6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5839938" y="4190383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39938" y="4190383"/>
                <a:ext cx="299785" cy="307777"/>
              </a:xfrm>
              <a:prstGeom prst="rect">
                <a:avLst/>
              </a:prstGeom>
              <a:blipFill>
                <a:blip r:embed="rId7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5781023" y="2119233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1023" y="2119233"/>
                <a:ext cx="299785" cy="307777"/>
              </a:xfrm>
              <a:prstGeom prst="rect">
                <a:avLst/>
              </a:prstGeom>
              <a:blipFill>
                <a:blip r:embed="rId8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6955797" y="2051813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55797" y="2051813"/>
                <a:ext cx="299785" cy="307777"/>
              </a:xfrm>
              <a:prstGeom prst="rect">
                <a:avLst/>
              </a:prstGeom>
              <a:blipFill>
                <a:blip r:embed="rId9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7005906" y="2929189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05906" y="2929189"/>
                <a:ext cx="299785" cy="307777"/>
              </a:xfrm>
              <a:prstGeom prst="rect">
                <a:avLst/>
              </a:prstGeom>
              <a:blipFill>
                <a:blip r:embed="rId10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6921879" y="4307057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21879" y="4307057"/>
                <a:ext cx="299785" cy="307777"/>
              </a:xfrm>
              <a:prstGeom prst="rect">
                <a:avLst/>
              </a:prstGeom>
              <a:blipFill>
                <a:blip r:embed="rId11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8030298" y="3845041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30298" y="3845041"/>
                <a:ext cx="299785" cy="307777"/>
              </a:xfrm>
              <a:prstGeom prst="rect">
                <a:avLst/>
              </a:prstGeom>
              <a:blipFill>
                <a:blip r:embed="rId12"/>
                <a:stretch>
                  <a:fillRect l="-29167"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/>
              <p:nvPr/>
            </p:nvSpPr>
            <p:spPr>
              <a:xfrm flipH="1">
                <a:off x="8382389" y="2767355"/>
                <a:ext cx="2997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bg1"/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9" name="文本框 3">
                <a:extLst>
                  <a:ext uri="{FF2B5EF4-FFF2-40B4-BE49-F238E27FC236}">
                    <a16:creationId xmlns:a16="http://schemas.microsoft.com/office/drawing/2014/main" id="{5FAEFC15-1E4F-681F-404E-0C9C81686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389" y="2767355"/>
                <a:ext cx="299785" cy="307777"/>
              </a:xfrm>
              <a:prstGeom prst="rect">
                <a:avLst/>
              </a:prstGeom>
              <a:blipFill>
                <a:blip r:embed="rId13"/>
                <a:stretch>
                  <a:fillRect l="-29167"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AB4EFEB-6EDD-9E18-298A-DF6DC49CFE81}"/>
                  </a:ext>
                </a:extLst>
              </p:cNvPr>
              <p:cNvSpPr txBox="1"/>
              <p:nvPr/>
            </p:nvSpPr>
            <p:spPr>
              <a:xfrm flipH="1">
                <a:off x="3677413" y="2381362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AB4EFEB-6EDD-9E18-298A-DF6DC49CF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77413" y="2381362"/>
                <a:ext cx="736857" cy="307777"/>
              </a:xfrm>
              <a:prstGeom prst="rect">
                <a:avLst/>
              </a:prstGeom>
              <a:blipFill>
                <a:blip r:embed="rId14"/>
                <a:stretch>
                  <a:fillRect l="-3390" t="-8000" r="-339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3668009" y="3896432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68009" y="3896432"/>
                <a:ext cx="736857" cy="307777"/>
              </a:xfrm>
              <a:prstGeom prst="rect">
                <a:avLst/>
              </a:prstGeom>
              <a:blipFill>
                <a:blip r:embed="rId15"/>
                <a:stretch>
                  <a:fillRect l="-3333" t="-3846" r="-333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4917858" y="2611470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858" y="2611470"/>
                <a:ext cx="736857" cy="307777"/>
              </a:xfrm>
              <a:prstGeom prst="rect">
                <a:avLst/>
              </a:prstGeom>
              <a:blipFill>
                <a:blip r:embed="rId16"/>
                <a:stretch>
                  <a:fillRect l="-5085" t="-4000" r="-339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4432320" y="4287994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0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32320" y="4287994"/>
                <a:ext cx="736857" cy="307777"/>
              </a:xfrm>
              <a:prstGeom prst="rect">
                <a:avLst/>
              </a:prstGeom>
              <a:blipFill>
                <a:blip r:embed="rId17"/>
                <a:stretch>
                  <a:fillRect l="-3333" t="-4000" r="-3333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5591450" y="4521736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91450" y="4521736"/>
                <a:ext cx="736857" cy="307777"/>
              </a:xfrm>
              <a:prstGeom prst="rect">
                <a:avLst/>
              </a:prstGeom>
              <a:blipFill>
                <a:blip r:embed="rId18"/>
                <a:stretch>
                  <a:fillRect l="-5085" t="-8000" r="-5085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6703342" y="4646780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03342" y="4646780"/>
                <a:ext cx="736857" cy="307777"/>
              </a:xfrm>
              <a:prstGeom prst="rect">
                <a:avLst/>
              </a:prstGeom>
              <a:blipFill>
                <a:blip r:embed="rId19"/>
                <a:stretch>
                  <a:fillRect l="-5085" t="-3846" r="-3390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7331551" y="3820592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31551" y="3820592"/>
                <a:ext cx="736857" cy="307777"/>
              </a:xfrm>
              <a:prstGeom prst="rect">
                <a:avLst/>
              </a:prstGeom>
              <a:blipFill>
                <a:blip r:embed="rId20"/>
                <a:stretch>
                  <a:fillRect l="-11864" t="-4000" r="-11864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8140296" y="3066377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0296" y="3066377"/>
                <a:ext cx="736857" cy="307777"/>
              </a:xfrm>
              <a:prstGeom prst="rect">
                <a:avLst/>
              </a:prstGeom>
              <a:blipFill>
                <a:blip r:embed="rId21"/>
                <a:stretch>
                  <a:fillRect l="-10169" t="-8000" r="-11864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5452769" y="1774848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8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52769" y="1774848"/>
                <a:ext cx="736857" cy="307777"/>
              </a:xfrm>
              <a:prstGeom prst="rect">
                <a:avLst/>
              </a:prstGeom>
              <a:blipFill>
                <a:blip r:embed="rId22"/>
                <a:stretch>
                  <a:fillRect l="-5085" t="-3846" r="-5085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/>
              <p:nvPr/>
            </p:nvSpPr>
            <p:spPr>
              <a:xfrm flipH="1">
                <a:off x="6853235" y="1645273"/>
                <a:ext cx="73685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adley Hand" pitchFamily="2" charset="0"/>
                  <a:ea typeface="SimHei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文本框 37">
                <a:extLst>
                  <a:ext uri="{FF2B5EF4-FFF2-40B4-BE49-F238E27FC236}">
                    <a16:creationId xmlns:a16="http://schemas.microsoft.com/office/drawing/2014/main" id="{EAB6D7B0-7505-D81E-E3A4-E3ED6E05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3235" y="1645273"/>
                <a:ext cx="736857" cy="307777"/>
              </a:xfrm>
              <a:prstGeom prst="rect">
                <a:avLst/>
              </a:prstGeom>
              <a:blipFill>
                <a:blip r:embed="rId23"/>
                <a:stretch>
                  <a:fillRect l="-3390" t="-8000" r="-5085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6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7FD56E-A08E-F5A1-CE7A-7C70F773EBDC}"/>
                  </a:ext>
                </a:extLst>
              </p:cNvPr>
              <p:cNvSpPr txBox="1"/>
              <p:nvPr/>
            </p:nvSpPr>
            <p:spPr>
              <a:xfrm>
                <a:off x="1142689" y="1820073"/>
                <a:ext cx="3420936" cy="234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zh-CN" altLang="en-US" sz="4800" i="1">
                                    <a:latin typeface="Cambria Math" panose="02040503050406030204" pitchFamily="18" charset="0"/>
                                  </a:rPr>
                                  <m:t>位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zh-CN" altLang="en-US" sz="4800" i="1">
                                        <a:latin typeface="Cambria Math" panose="02040503050406030204" pitchFamily="18" charset="0"/>
                                      </a:rPr>
                                      <m:t>置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latin typeface="Cambria Math" panose="02040503050406030204" pitchFamily="18" charset="0"/>
                                  </a:rPr>
                                  <m:t>速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>
                                        <a:latin typeface="Cambria Math" panose="02040503050406030204" pitchFamily="18" charset="0"/>
                                      </a:rPr>
                                      <m:t>度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latin typeface="Cambria Math" panose="02040503050406030204" pitchFamily="18" charset="0"/>
                                  </a:rPr>
                                  <m:t>油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 smtClean="0">
                                        <a:latin typeface="Cambria Math" panose="02040503050406030204" pitchFamily="18" charset="0"/>
                                      </a:rPr>
                                      <m:t>量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4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7FD56E-A08E-F5A1-CE7A-7C70F773E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689" y="1820073"/>
                <a:ext cx="3420936" cy="2347694"/>
              </a:xfrm>
              <a:prstGeom prst="rect">
                <a:avLst/>
              </a:prstGeom>
              <a:blipFill>
                <a:blip r:embed="rId2"/>
                <a:stretch>
                  <a:fillRect l="-1476" t="-1613" b="-8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E8E5DD2-8A32-C16C-C4D6-C3E465CFFC18}"/>
              </a:ext>
            </a:extLst>
          </p:cNvPr>
          <p:cNvCxnSpPr>
            <a:cxnSpLocks/>
          </p:cNvCxnSpPr>
          <p:nvPr/>
        </p:nvCxnSpPr>
        <p:spPr>
          <a:xfrm flipV="1">
            <a:off x="4556755" y="4828170"/>
            <a:ext cx="2943101" cy="1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3D879-34D5-02F3-6E8B-180F44E32574}"/>
                  </a:ext>
                </a:extLst>
              </p:cNvPr>
              <p:cNvSpPr txBox="1"/>
              <p:nvPr/>
            </p:nvSpPr>
            <p:spPr>
              <a:xfrm>
                <a:off x="4467647" y="4975341"/>
                <a:ext cx="3192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573D879-34D5-02F3-6E8B-180F44E32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47" y="4975341"/>
                <a:ext cx="319254" cy="615553"/>
              </a:xfrm>
              <a:prstGeom prst="rect">
                <a:avLst/>
              </a:prstGeom>
              <a:blipFill>
                <a:blip r:embed="rId3"/>
                <a:stretch>
                  <a:fillRect l="-26923" r="-2692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6EA63E-0526-17C0-C7D1-B780037BE023}"/>
                  </a:ext>
                </a:extLst>
              </p:cNvPr>
              <p:cNvSpPr txBox="1"/>
              <p:nvPr/>
            </p:nvSpPr>
            <p:spPr>
              <a:xfrm flipH="1">
                <a:off x="7369122" y="4928286"/>
                <a:ext cx="319254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zh-CN" altLang="en-US" sz="40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C6EA63E-0526-17C0-C7D1-B780037B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369122" y="4928286"/>
                <a:ext cx="319254" cy="615553"/>
              </a:xfrm>
              <a:prstGeom prst="rect">
                <a:avLst/>
              </a:prstGeom>
              <a:blipFill>
                <a:blip r:embed="rId4"/>
                <a:stretch>
                  <a:fillRect l="-50000" r="-46154" b="-3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0319BC0-4C8D-39EF-2B4D-2B3D559E8395}"/>
              </a:ext>
            </a:extLst>
          </p:cNvPr>
          <p:cNvCxnSpPr>
            <a:cxnSpLocks/>
          </p:cNvCxnSpPr>
          <p:nvPr/>
        </p:nvCxnSpPr>
        <p:spPr>
          <a:xfrm>
            <a:off x="7844241" y="4828170"/>
            <a:ext cx="736857" cy="790286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2099B4C-723F-EA0D-8438-8229818E3246}"/>
              </a:ext>
            </a:extLst>
          </p:cNvPr>
          <p:cNvCxnSpPr>
            <a:cxnSpLocks/>
          </p:cNvCxnSpPr>
          <p:nvPr/>
        </p:nvCxnSpPr>
        <p:spPr>
          <a:xfrm flipV="1">
            <a:off x="7844241" y="4659253"/>
            <a:ext cx="1030808" cy="168917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3B9AE02-C631-1A7E-A204-F0C85149242A}"/>
              </a:ext>
            </a:extLst>
          </p:cNvPr>
          <p:cNvCxnSpPr>
            <a:cxnSpLocks/>
          </p:cNvCxnSpPr>
          <p:nvPr/>
        </p:nvCxnSpPr>
        <p:spPr>
          <a:xfrm flipH="1">
            <a:off x="3541190" y="4828171"/>
            <a:ext cx="671180" cy="1134670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C5604B5B-3B0A-02F4-E2D4-FD5988739175}"/>
              </a:ext>
            </a:extLst>
          </p:cNvPr>
          <p:cNvCxnSpPr>
            <a:cxnSpLocks/>
          </p:cNvCxnSpPr>
          <p:nvPr/>
        </p:nvCxnSpPr>
        <p:spPr>
          <a:xfrm flipH="1">
            <a:off x="2626495" y="4828171"/>
            <a:ext cx="1585875" cy="640964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2D914D-16EA-9105-B9B7-30E09275E53D}"/>
              </a:ext>
            </a:extLst>
          </p:cNvPr>
          <p:cNvCxnSpPr>
            <a:cxnSpLocks/>
          </p:cNvCxnSpPr>
          <p:nvPr/>
        </p:nvCxnSpPr>
        <p:spPr>
          <a:xfrm flipH="1" flipV="1">
            <a:off x="2683700" y="4655977"/>
            <a:ext cx="1528670" cy="172194"/>
          </a:xfrm>
          <a:prstGeom prst="line">
            <a:avLst/>
          </a:prstGeom>
          <a:ln w="412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4DC9ECB2-3CDB-D12E-441E-26CC89C32BF9}"/>
              </a:ext>
            </a:extLst>
          </p:cNvPr>
          <p:cNvCxnSpPr>
            <a:cxnSpLocks/>
          </p:cNvCxnSpPr>
          <p:nvPr/>
        </p:nvCxnSpPr>
        <p:spPr>
          <a:xfrm>
            <a:off x="4462034" y="2324508"/>
            <a:ext cx="3166343" cy="75899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0EB914B1-86C6-461F-35FD-49A9ACEBE4EB}"/>
              </a:ext>
            </a:extLst>
          </p:cNvPr>
          <p:cNvCxnSpPr>
            <a:cxnSpLocks/>
          </p:cNvCxnSpPr>
          <p:nvPr/>
        </p:nvCxnSpPr>
        <p:spPr>
          <a:xfrm flipV="1">
            <a:off x="4462034" y="2327783"/>
            <a:ext cx="3132541" cy="775420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082B048-1D9D-24C8-D26D-10269C1B9DEB}"/>
              </a:ext>
            </a:extLst>
          </p:cNvPr>
          <p:cNvCxnSpPr>
            <a:cxnSpLocks/>
          </p:cNvCxnSpPr>
          <p:nvPr/>
        </p:nvCxnSpPr>
        <p:spPr>
          <a:xfrm flipV="1">
            <a:off x="4462034" y="2328920"/>
            <a:ext cx="3132541" cy="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C76CBF-D1BD-2531-708D-7D0395C6742B}"/>
                  </a:ext>
                </a:extLst>
              </p:cNvPr>
              <p:cNvSpPr txBox="1"/>
              <p:nvPr/>
            </p:nvSpPr>
            <p:spPr>
              <a:xfrm>
                <a:off x="7528749" y="1820073"/>
                <a:ext cx="3475182" cy="25717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4800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zh-CN" altLang="en-US" sz="4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位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zh-CN" altLang="en-US" sz="4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置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速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度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1" lang="zh-CN" altLang="en-US" sz="4800" i="1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油</m:t>
                                </m:r>
                                <m:sSub>
                                  <m:sSubPr>
                                    <m:ctrlP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zh-CN" altLang="en-US" sz="480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量</m:t>
                                    </m:r>
                                  </m:e>
                                  <m:sub>
                                    <m:r>
                                      <a:rPr kumimoji="1" lang="en-US" altLang="zh-CN" sz="4800" b="0" i="1" smtClean="0">
                                        <a:solidFill>
                                          <a:schemeClr val="bg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zh-CN" sz="48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48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480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C76CBF-D1BD-2531-708D-7D0395C6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749" y="1820073"/>
                <a:ext cx="3475182" cy="2571730"/>
              </a:xfrm>
              <a:prstGeom prst="rect">
                <a:avLst/>
              </a:prstGeom>
              <a:blipFill>
                <a:blip r:embed="rId5"/>
                <a:stretch>
                  <a:fillRect t="-1970" r="-1818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FFEB4A4-20D5-6BCC-E5CA-C49E10B859E1}"/>
              </a:ext>
            </a:extLst>
          </p:cNvPr>
          <p:cNvCxnSpPr>
            <a:cxnSpLocks/>
          </p:cNvCxnSpPr>
          <p:nvPr/>
        </p:nvCxnSpPr>
        <p:spPr>
          <a:xfrm flipV="1">
            <a:off x="4462034" y="3083501"/>
            <a:ext cx="3132541" cy="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849788E-E1AE-411F-7FC7-BFF5F563BEDE}"/>
              </a:ext>
            </a:extLst>
          </p:cNvPr>
          <p:cNvCxnSpPr>
            <a:cxnSpLocks/>
          </p:cNvCxnSpPr>
          <p:nvPr/>
        </p:nvCxnSpPr>
        <p:spPr>
          <a:xfrm flipV="1">
            <a:off x="4479917" y="2330058"/>
            <a:ext cx="3114658" cy="15516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E05D369-5028-56F8-475E-BCC1E5D01FC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479917" y="3105938"/>
            <a:ext cx="3048832" cy="78491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 descr="纸飞机">
            <a:extLst>
              <a:ext uri="{FF2B5EF4-FFF2-40B4-BE49-F238E27FC236}">
                <a16:creationId xmlns:a16="http://schemas.microsoft.com/office/drawing/2014/main" id="{C05E5868-6E29-302E-0920-669376FCE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810706">
            <a:off x="4103875" y="4358048"/>
            <a:ext cx="717026" cy="717026"/>
          </a:xfrm>
          <a:prstGeom prst="rect">
            <a:avLst/>
          </a:prstGeom>
        </p:spPr>
      </p:pic>
      <p:pic>
        <p:nvPicPr>
          <p:cNvPr id="36" name="图形 35" descr="纸飞机">
            <a:extLst>
              <a:ext uri="{FF2B5EF4-FFF2-40B4-BE49-F238E27FC236}">
                <a16:creationId xmlns:a16="http://schemas.microsoft.com/office/drawing/2014/main" id="{035F9263-8E38-CED8-0DA4-3D9FDF6D4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7417947" y="4358047"/>
            <a:ext cx="717026" cy="717026"/>
          </a:xfrm>
          <a:prstGeom prst="rect">
            <a:avLst/>
          </a:prstGeom>
        </p:spPr>
      </p:pic>
      <p:pic>
        <p:nvPicPr>
          <p:cNvPr id="38" name="图形 37" descr="纸飞机">
            <a:extLst>
              <a:ext uri="{FF2B5EF4-FFF2-40B4-BE49-F238E27FC236}">
                <a16:creationId xmlns:a16="http://schemas.microsoft.com/office/drawing/2014/main" id="{AE05191A-5CFD-F8AB-D458-F9D15B872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8797118" y="4178255"/>
            <a:ext cx="717026" cy="717026"/>
          </a:xfrm>
          <a:prstGeom prst="rect">
            <a:avLst/>
          </a:prstGeom>
        </p:spPr>
      </p:pic>
      <p:pic>
        <p:nvPicPr>
          <p:cNvPr id="39" name="图形 38" descr="纸飞机">
            <a:extLst>
              <a:ext uri="{FF2B5EF4-FFF2-40B4-BE49-F238E27FC236}">
                <a16:creationId xmlns:a16="http://schemas.microsoft.com/office/drawing/2014/main" id="{5AC24F4B-31BD-7E69-407B-5B2ECFEF8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8486858" y="5360298"/>
            <a:ext cx="717026" cy="717026"/>
          </a:xfrm>
          <a:prstGeom prst="rect">
            <a:avLst/>
          </a:prstGeom>
        </p:spPr>
      </p:pic>
      <p:pic>
        <p:nvPicPr>
          <p:cNvPr id="41" name="图形 40" descr="纸飞机">
            <a:extLst>
              <a:ext uri="{FF2B5EF4-FFF2-40B4-BE49-F238E27FC236}">
                <a16:creationId xmlns:a16="http://schemas.microsoft.com/office/drawing/2014/main" id="{017547A4-8A6C-3BA7-8086-9DD27CCD6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2967994" y="5800476"/>
            <a:ext cx="717026" cy="717026"/>
          </a:xfrm>
          <a:prstGeom prst="rect">
            <a:avLst/>
          </a:prstGeom>
        </p:spPr>
      </p:pic>
      <p:pic>
        <p:nvPicPr>
          <p:cNvPr id="42" name="图形 41" descr="纸飞机">
            <a:extLst>
              <a:ext uri="{FF2B5EF4-FFF2-40B4-BE49-F238E27FC236}">
                <a16:creationId xmlns:a16="http://schemas.microsoft.com/office/drawing/2014/main" id="{1E715D33-FB6D-E09F-4A75-856FC81F6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2082130" y="5282816"/>
            <a:ext cx="717026" cy="717026"/>
          </a:xfrm>
          <a:prstGeom prst="rect">
            <a:avLst/>
          </a:prstGeom>
        </p:spPr>
      </p:pic>
      <p:pic>
        <p:nvPicPr>
          <p:cNvPr id="43" name="图形 42" descr="纸飞机">
            <a:extLst>
              <a:ext uri="{FF2B5EF4-FFF2-40B4-BE49-F238E27FC236}">
                <a16:creationId xmlns:a16="http://schemas.microsoft.com/office/drawing/2014/main" id="{5EF49BAA-6AF5-BEB9-A565-3C1BFA574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10706">
            <a:off x="2118045" y="4494021"/>
            <a:ext cx="717026" cy="7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8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63</Words>
  <Application>Microsoft Macintosh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Bradley Hand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Haibin Shao</cp:lastModifiedBy>
  <cp:revision>50</cp:revision>
  <dcterms:created xsi:type="dcterms:W3CDTF">2023-01-20T03:39:43Z</dcterms:created>
  <dcterms:modified xsi:type="dcterms:W3CDTF">2025-04-04T02:38:56Z</dcterms:modified>
</cp:coreProperties>
</file>