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0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C4476-235B-9A4C-AE8E-0E4B81399DC2}" type="datetimeFigureOut">
              <a:rPr kumimoji="1" lang="zh-CN" altLang="en-US" smtClean="0"/>
              <a:t>2025/8/26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2D7DA-5C43-274E-8C90-933378A3F5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66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D7DA-5C43-274E-8C90-933378A3F56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31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AC8AA-6AA0-FC69-1CFD-8040E225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527256-B1FD-EDDD-8E28-5FA5A6AA0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88D86-4C01-BB61-3D40-A5283865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AF22-C670-2E4B-909E-16062E1446CB}" type="datetimeFigureOut">
              <a:rPr kumimoji="1" lang="zh-CN" altLang="en-US" smtClean="0"/>
              <a:t>2025/8/26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1D892-BE45-74BF-17A1-EB50E2D0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1F5AE-9E8F-D07C-764B-A35661D0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90F4-3F43-BD4B-B510-8DE396EE0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2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D2D33-8A47-2205-922B-02F342F7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9360E7-C445-B149-0A01-9885F8807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8113D-03AF-828A-149F-59FB36DC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AF22-C670-2E4B-909E-16062E1446CB}" type="datetimeFigureOut">
              <a:rPr kumimoji="1" lang="zh-CN" altLang="en-US" smtClean="0"/>
              <a:t>2025/8/26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7EEF7-8605-C443-A218-45E48305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06B07-EA95-FE54-5BEC-DFBAA4E8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90F4-3F43-BD4B-B510-8DE396EE0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77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9CCBB1-E96B-7A0F-2ED6-260829218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4E946B-0D84-678B-55DB-7BE3891B2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C718D-682A-1656-E90D-2C928FE7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AF22-C670-2E4B-909E-16062E1446CB}" type="datetimeFigureOut">
              <a:rPr kumimoji="1" lang="zh-CN" altLang="en-US" smtClean="0"/>
              <a:t>2025/8/26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97FCE-B6A1-1517-296D-046D1E3C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A65BB-8EA7-79DB-7758-E151DDC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90F4-3F43-BD4B-B510-8DE396EE0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6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B1B9A-87AD-AA47-E34A-4E8D5031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F1013-7C4D-4338-3797-16C8E26E5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1DAC5-75B2-BDEE-2E1C-618A1A91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AF22-C670-2E4B-909E-16062E1446CB}" type="datetimeFigureOut">
              <a:rPr kumimoji="1" lang="zh-CN" altLang="en-US" smtClean="0"/>
              <a:t>2025/8/26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C2EF5E-B40D-528B-8EE7-C6E87FD7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6D151-F751-BE6A-220E-5CEC6D97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90F4-3F43-BD4B-B510-8DE396EE0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80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90B11-4AF3-24BD-22B4-8CE94EBF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5AD34B-5656-1263-1BFD-F53812021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3FE82-D6B9-34D5-ABDD-D2EE327C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AF22-C670-2E4B-909E-16062E1446CB}" type="datetimeFigureOut">
              <a:rPr kumimoji="1" lang="zh-CN" altLang="en-US" smtClean="0"/>
              <a:t>2025/8/26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D53FA-2C53-B42A-EE99-03755340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0DA62-DAEA-A4AA-908F-BCAE2D2C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90F4-3F43-BD4B-B510-8DE396EE0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66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780BD-5EEF-E5B4-843B-C13D5483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14F18-D1E0-2206-6564-82F5169A3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2B4A15-4055-7D15-739A-EE85E9081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78AB13-2CA6-A421-1BFE-63F717D6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AF22-C670-2E4B-909E-16062E1446CB}" type="datetimeFigureOut">
              <a:rPr kumimoji="1" lang="zh-CN" altLang="en-US" smtClean="0"/>
              <a:t>2025/8/26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7C0FD9-EBAC-CE15-436B-536B8751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4FC03D-0DF7-7FE6-CA95-84F2AD15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90F4-3F43-BD4B-B510-8DE396EE0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2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04CA8-C6F8-EE34-B730-6C232555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108D12-3BDE-A206-E340-A59353BB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7B764E-76D1-4DF1-5EFD-D6BFB0403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69D9AF-06E6-57C0-FC7D-F6391CC59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2DCC47-C444-B479-482A-2DD2A9910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693CDC-39EB-81C2-0225-E38CA4A2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AF22-C670-2E4B-909E-16062E1446CB}" type="datetimeFigureOut">
              <a:rPr kumimoji="1" lang="zh-CN" altLang="en-US" smtClean="0"/>
              <a:t>2025/8/26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024D64-59D6-8FEF-829B-0B54156A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5C7090-DBB0-B85F-98B4-8047A603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90F4-3F43-BD4B-B510-8DE396EE0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96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A9F4D-1963-C311-B09B-82A350FE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FF12E3-8A54-92F2-B2DC-5A65C3D5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AF22-C670-2E4B-909E-16062E1446CB}" type="datetimeFigureOut">
              <a:rPr kumimoji="1" lang="zh-CN" altLang="en-US" smtClean="0"/>
              <a:t>2025/8/26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CC0B34-DEF1-B76A-9AB3-634BE429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259997-98A0-5CCB-9211-D0AF0790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90F4-3F43-BD4B-B510-8DE396EE0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55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E8BD2D-A981-047A-9FA1-599946EA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AF22-C670-2E4B-909E-16062E1446CB}" type="datetimeFigureOut">
              <a:rPr kumimoji="1" lang="zh-CN" altLang="en-US" smtClean="0"/>
              <a:t>2025/8/26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2CF349-4AA7-9D37-EC79-7C1672B8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860AB-4377-1E6A-015C-7F6216E0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90F4-3F43-BD4B-B510-8DE396EE0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957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59683-5B95-7DE3-6BBA-7487D3A10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BBBC3-372C-357D-E47C-06700EC58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9CCEEE-E71B-B5DA-1D56-2B4A3053C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28E02-F17C-FD42-AACE-F785D74B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AF22-C670-2E4B-909E-16062E1446CB}" type="datetimeFigureOut">
              <a:rPr kumimoji="1" lang="zh-CN" altLang="en-US" smtClean="0"/>
              <a:t>2025/8/26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76FA69-907B-D4E2-13FE-155B5B07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C360A-B76C-CB02-F2B4-4FA17B22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90F4-3F43-BD4B-B510-8DE396EE0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29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6FD35-F3A7-EC13-59A0-A4F8149E4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526FBC-1AEE-F799-80A3-E3C2A8B9B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4B293D-1E2F-7F8F-0C9F-B0917F3AD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B33CD9-5707-FD80-6BCE-946429F5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AF22-C670-2E4B-909E-16062E1446CB}" type="datetimeFigureOut">
              <a:rPr kumimoji="1" lang="zh-CN" altLang="en-US" smtClean="0"/>
              <a:t>2025/8/26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620965-C371-30AD-D193-760EF269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F3006-0F12-A5D3-8EA9-80EBBDDB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90F4-3F43-BD4B-B510-8DE396EE0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88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D4DA95-D6AF-B858-0278-1A9EF71E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33B1FB-3E67-877C-7873-3EB859857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22CC6-64E4-325D-205B-46D5B7C65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0AF22-C670-2E4B-909E-16062E1446CB}" type="datetimeFigureOut">
              <a:rPr kumimoji="1" lang="zh-CN" altLang="en-US" smtClean="0"/>
              <a:t>2025/8/26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F4C35-2471-1614-C286-68B24A7A9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629DA-F918-23A9-D488-EF1B13DD5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390F4-3F43-BD4B-B510-8DE396EE0D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051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4B0648B-0396-5C27-7CF5-DAB563913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03" y="743422"/>
            <a:ext cx="3079186" cy="36852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AD7301-96E6-B67B-B77B-BABEDEC76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635" y="763607"/>
            <a:ext cx="3776790" cy="36852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3B6D42-71DC-C1E9-471C-5CB5C076E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996" y="3263874"/>
            <a:ext cx="1945327" cy="11648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2C6DB3-1D8A-FEF8-1E7E-1E5C9FCFC2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7951" y="763607"/>
            <a:ext cx="1961734" cy="17344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6ACC570-FC05-AEE2-DCF5-2DB2F25003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7675" y="2099043"/>
            <a:ext cx="1911970" cy="11648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CA6F1A7-2F30-4D0A-2191-2310CCF9AB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1035" y="763607"/>
            <a:ext cx="1908610" cy="133543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088C9FC-9D60-A430-A9FE-30D21436B4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0523" y="2755710"/>
            <a:ext cx="1916590" cy="167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Macintosh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Haibin Shao</dc:creator>
  <cp:lastModifiedBy>Haibin Shao</cp:lastModifiedBy>
  <cp:revision>1</cp:revision>
  <dcterms:created xsi:type="dcterms:W3CDTF">2025-08-26T06:55:21Z</dcterms:created>
  <dcterms:modified xsi:type="dcterms:W3CDTF">2025-08-26T06:58:36Z</dcterms:modified>
</cp:coreProperties>
</file>