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8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4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3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47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1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7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0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6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976F-1041-4E17-B547-FF2046F61C1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55F4-6AA3-4B59-A5D5-5ECEDC97B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09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Minimizing Congestion in Multi-Commodity Routing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Speaker: Chih-Hang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199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/>
                  <a:t>Input: A directed graph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with link capacity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triplets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source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destination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demand</a:t>
                </a:r>
              </a:p>
              <a:p>
                <a:r>
                  <a:rPr lang="en-US" altLang="zh-TW" sz="2400" dirty="0" smtClean="0"/>
                  <a:t>Output: select a path for each s-t pair</a:t>
                </a:r>
              </a:p>
              <a:p>
                <a:r>
                  <a:rPr lang="en-US" altLang="zh-TW" sz="2400" dirty="0" smtClean="0"/>
                  <a:t>Constraint:</a:t>
                </a:r>
              </a:p>
              <a:p>
                <a:pPr lvl="1"/>
                <a:r>
                  <a:rPr lang="en-US" altLang="zh-TW" sz="2000" dirty="0" smtClean="0"/>
                  <a:t>Valid source</a:t>
                </a:r>
              </a:p>
              <a:p>
                <a:pPr lvl="1"/>
                <a:r>
                  <a:rPr lang="en-US" altLang="zh-TW" sz="2000" dirty="0" smtClean="0"/>
                  <a:t>Valid sink</a:t>
                </a:r>
              </a:p>
              <a:p>
                <a:pPr lvl="1"/>
                <a:r>
                  <a:rPr lang="en-US" altLang="zh-TW" sz="2000" dirty="0" smtClean="0"/>
                  <a:t>Flow conservation</a:t>
                </a:r>
              </a:p>
              <a:p>
                <a:pPr lvl="1"/>
                <a:r>
                  <a:rPr lang="en-US" altLang="zh-TW" sz="2000" dirty="0" smtClean="0"/>
                  <a:t>Single path</a:t>
                </a:r>
              </a:p>
              <a:p>
                <a:pPr lvl="1"/>
                <a:r>
                  <a:rPr lang="en-US" altLang="zh-TW" sz="2000" dirty="0" smtClean="0"/>
                  <a:t>Congestion factor</a:t>
                </a:r>
              </a:p>
              <a:p>
                <a:r>
                  <a:rPr lang="en-US" altLang="zh-TW" sz="2400" dirty="0" smtClean="0"/>
                  <a:t>Objective: minimize congestion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 smtClean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19900"/>
              </a:xfrm>
              <a:blipFill>
                <a:blip r:embed="rId2"/>
                <a:stretch>
                  <a:fillRect l="-1005" t="-2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func>
                  </m:oMath>
                </a14:m>
                <a:r>
                  <a:rPr lang="en-US" altLang="zh-TW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pPr marL="0" lvl="1" indent="0" algn="ctr">
                  <a:buNone/>
                </a:pPr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 ∀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en-US" altLang="zh-TW" sz="2000" dirty="0"/>
              </a:p>
              <a:p>
                <a:pPr marL="0" lvl="1" indent="0" algn="ctr">
                  <a:buNone/>
                </a:pPr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pPr marL="0" lvl="1" indent="0" algn="ctr">
                  <a:buNone/>
                </a:pPr>
                <a:endParaRPr lang="en-US" altLang="zh-TW" dirty="0" smtClean="0"/>
              </a:p>
              <a:p>
                <a:pPr marL="0" lvl="1" indent="0" algn="ctr">
                  <a:buNone/>
                </a:pPr>
                <a:r>
                  <a:rPr lang="en-US" altLang="zh-TW" dirty="0" smtClean="0"/>
                  <a:t>Each flow passes through a single path (exponential to </a:t>
                </a:r>
                <a:r>
                  <a:rPr lang="en-US" altLang="zh-TW" smtClean="0"/>
                  <a:t>the number of nodes)</a:t>
                </a:r>
                <a:endParaRPr lang="en-US" altLang="zh-TW" dirty="0" smtClean="0"/>
              </a:p>
              <a:p>
                <a:pPr marL="0" lvl="1" indent="0" algn="ctr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/>
                  <a:t> iff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457200" lvl="1" indent="0" algn="ctr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0" y="1949181"/>
            <a:ext cx="5671675" cy="4104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44912" y="1116923"/>
                <a:ext cx="3054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12" y="1116923"/>
                <a:ext cx="305416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44912" y="1116923"/>
                <a:ext cx="3054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12" y="1116923"/>
                <a:ext cx="305416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9" y="1825625"/>
            <a:ext cx="8429433" cy="17329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79" y="3993099"/>
            <a:ext cx="8448398" cy="17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set of paths 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/>
                  <a:t> pair</a:t>
                </a:r>
              </a:p>
              <a:p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func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Case -Idea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sz="2400" dirty="0" smtClean="0"/>
                  <a:t>Relax </a:t>
                </a:r>
                <a:r>
                  <a:rPr lang="en-US" altLang="zh-TW" sz="2400" dirty="0"/>
                  <a:t>the integral constraint </a:t>
                </a:r>
                <a:r>
                  <a:rPr lang="en-US" altLang="zh-TW" sz="24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solve the corresponding LP</a:t>
                </a:r>
              </a:p>
              <a:p>
                <a:pPr lvl="1"/>
                <a:r>
                  <a:rPr lang="en-US" altLang="zh-TW" sz="2000" dirty="0" smtClean="0"/>
                  <a:t>Obtain the fractional solution</a:t>
                </a:r>
              </a:p>
              <a:p>
                <a:pPr lvl="1"/>
                <a:r>
                  <a:rPr lang="en-US" altLang="zh-TW" sz="2000" dirty="0" smtClean="0"/>
                  <a:t>Randomize rounding</a:t>
                </a:r>
              </a:p>
              <a:p>
                <a:pPr lvl="1"/>
                <a:r>
                  <a:rPr lang="en-US" altLang="zh-TW" sz="2000" dirty="0" smtClean="0"/>
                  <a:t>Pick path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with weighted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TW" sz="2000" dirty="0" smtClean="0"/>
              </a:p>
              <a:p>
                <a:r>
                  <a:rPr lang="en-US" altLang="zh-TW" sz="2400" dirty="0" smtClean="0"/>
                  <a:t>Remark 1. </a:t>
                </a:r>
                <a:r>
                  <a:rPr lang="en-US" altLang="zh-TW" sz="2400" dirty="0"/>
                  <a:t>For a </a:t>
                </a:r>
                <a:r>
                  <a:rPr lang="en-US" altLang="zh-TW" sz="2400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en-US" altLang="zh-TW" sz="2400" dirty="0"/>
                  <a:t>a path is </a:t>
                </a:r>
                <a:r>
                  <a:rPr lang="en-US" altLang="zh-TW" sz="2400" dirty="0" smtClean="0"/>
                  <a:t>selected exclusively </a:t>
                </a:r>
              </a:p>
              <a:p>
                <a:r>
                  <a:rPr lang="en-US" altLang="zh-TW" sz="2400" dirty="0"/>
                  <a:t>Remark 2. The weighted sampling is independent across </a:t>
                </a:r>
                <a:r>
                  <a:rPr lang="en-US" altLang="zh-TW" sz="2400" dirty="0" smtClean="0"/>
                  <a:t>different </a:t>
                </a:r>
                <a:r>
                  <a:rPr lang="en-US" altLang="zh-TW" sz="2400" dirty="0"/>
                  <a:t>commodities</a:t>
                </a:r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Prove that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𝑜𝑏𝑗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/>
                  <a:t>Prove that </a:t>
                </a:r>
                <a:r>
                  <a:rPr lang="en-US" altLang="zh-TW" sz="2400" dirty="0" smtClean="0"/>
                  <a:t>randomized rounding</a:t>
                </a:r>
                <a:r>
                  <a:rPr lang="en-US" altLang="zh-TW" sz="2400" dirty="0"/>
                  <a:t>, with probability at least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 (</a:t>
                </a:r>
                <a:r>
                  <a:rPr lang="en-US" altLang="zh-TW" sz="2400" dirty="0"/>
                  <a:t>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 smtClean="0"/>
                  <a:t> is </a:t>
                </a:r>
                <a:r>
                  <a:rPr lang="en-US" altLang="zh-TW" sz="2400" dirty="0"/>
                  <a:t>the number </a:t>
                </a:r>
                <a:r>
                  <a:rPr lang="en-US" altLang="zh-TW" sz="2400" dirty="0" smtClean="0"/>
                  <a:t>of edges</a:t>
                </a:r>
                <a:r>
                  <a:rPr lang="en-US" altLang="zh-TW" sz="2400" dirty="0"/>
                  <a:t>) outputs a feasible integral solution with congestion upper bounded by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{1,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661" r="-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5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Case -Idea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Solve flow-based ILP</a:t>
                </a:r>
              </a:p>
              <a:p>
                <a:r>
                  <a:rPr lang="en-US" altLang="zh-TW" sz="2400" dirty="0" smtClean="0"/>
                  <a:t>Randomize rounding</a:t>
                </a:r>
              </a:p>
              <a:p>
                <a:r>
                  <a:rPr lang="en-US" altLang="zh-TW" sz="2400" dirty="0" smtClean="0"/>
                  <a:t>By similar arguments, we get a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TW" sz="2400" dirty="0" smtClean="0"/>
                  <a:t>-approximation algorithm.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3269</TotalTime>
  <Words>84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Minimizing Congestion in Multi-Commodity Routing</vt:lpstr>
      <vt:lpstr>Problem Formulation</vt:lpstr>
      <vt:lpstr>Problem Formulation</vt:lpstr>
      <vt:lpstr>PowerPoint 簡報</vt:lpstr>
      <vt:lpstr>PowerPoint 簡報</vt:lpstr>
      <vt:lpstr>Special Case</vt:lpstr>
      <vt:lpstr>Special Case -Idea</vt:lpstr>
      <vt:lpstr>General Case -Idea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Congestion in Multi-Commodity Routing</dc:title>
  <dc:creator>Chih-Hang Wang</dc:creator>
  <cp:lastModifiedBy>Arsene</cp:lastModifiedBy>
  <cp:revision>18</cp:revision>
  <dcterms:created xsi:type="dcterms:W3CDTF">2019-12-31T08:34:56Z</dcterms:created>
  <dcterms:modified xsi:type="dcterms:W3CDTF">2020-01-17T09:48:59Z</dcterms:modified>
</cp:coreProperties>
</file>