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0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55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74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7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66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77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51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14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97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84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0082-5C43-441E-930B-D7F7234679B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16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0082-5C43-441E-930B-D7F7234679B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43661-C558-404F-9AD9-B1C9C3E96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85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Yao’s </a:t>
            </a:r>
            <a:r>
              <a:rPr lang="en-US" altLang="zh-TW" dirty="0" err="1" smtClean="0"/>
              <a:t>Minmax</a:t>
            </a:r>
            <a:r>
              <a:rPr lang="en-US" altLang="zh-TW" dirty="0" smtClean="0"/>
              <a:t> Principle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5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Yao’s </a:t>
            </a:r>
            <a:r>
              <a:rPr lang="en-US" altLang="zh-TW" dirty="0" err="1" smtClean="0"/>
              <a:t>Minmax</a:t>
            </a:r>
            <a:r>
              <a:rPr lang="en-US" altLang="zh-TW" dirty="0" smtClean="0"/>
              <a:t> Principle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The expected cost of a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randomized algorithm</a:t>
                </a:r>
                <a:r>
                  <a:rPr lang="en-US" altLang="zh-TW" dirty="0" smtClean="0"/>
                  <a:t> on a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worst-case input</a:t>
                </a:r>
                <a:r>
                  <a:rPr lang="en-US" altLang="zh-TW" dirty="0" smtClean="0"/>
                  <a:t> is at least the expected cost of the </a:t>
                </a:r>
                <a:r>
                  <a:rPr lang="en-US" altLang="zh-TW" dirty="0" smtClean="0">
                    <a:solidFill>
                      <a:srgbClr val="7030A0"/>
                    </a:solidFill>
                  </a:rPr>
                  <a:t>best deterministic algorithm</a:t>
                </a:r>
                <a:r>
                  <a:rPr lang="en-US" altLang="zh-TW" dirty="0" smtClean="0"/>
                  <a:t> with respect to a </a:t>
                </a:r>
                <a:r>
                  <a:rPr lang="en-US" altLang="zh-TW" dirty="0" smtClean="0">
                    <a:solidFill>
                      <a:srgbClr val="7030A0"/>
                    </a:solidFill>
                  </a:rPr>
                  <a:t>random input </a:t>
                </a:r>
                <a:r>
                  <a:rPr lang="en-US" altLang="zh-TW" dirty="0" smtClean="0"/>
                  <a:t>sampled from a distribution.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TW" sz="17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 smtClean="0"/>
                  <a:t>: the space of all possible deterministic algorithms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dirty="0" smtClean="0"/>
                  <a:t>: the space of problem inputs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dirty="0" smtClean="0"/>
                  <a:t>: the probability distribution over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dirty="0" smtClean="0"/>
                  <a:t>: the probability distribution over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: the cost of algorithm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dirty="0" smtClean="0"/>
                  <a:t> on input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b="1" dirty="0" smtClean="0"/>
                  <a:t>Implication</a:t>
                </a:r>
                <a:r>
                  <a:rPr lang="en-US" altLang="zh-TW" dirty="0" smtClean="0"/>
                  <a:t>: If one can argue that there is no good deterministic algorithm on a given distribution of random inputs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dirty="0" smtClean="0"/>
                  <a:t>), then there is no randomized algorithm doing well on all inputs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dirty="0" smtClean="0"/>
                  <a:t>).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232" b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9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Yao’s </a:t>
            </a:r>
            <a:r>
              <a:rPr lang="en-US" altLang="zh-TW" dirty="0" err="1" smtClean="0"/>
              <a:t>Minmax</a:t>
            </a:r>
            <a:r>
              <a:rPr lang="en-US" altLang="zh-TW" dirty="0" smtClean="0"/>
              <a:t> Principle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649" y="1690688"/>
            <a:ext cx="7532702" cy="4808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217537" y="816021"/>
                <a:ext cx="5839034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TW" sz="1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537" y="816021"/>
                <a:ext cx="5839034" cy="423770"/>
              </a:xfrm>
              <a:prstGeom prst="rect">
                <a:avLst/>
              </a:prstGeom>
              <a:blipFill>
                <a:blip r:embed="rId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5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 to The Paging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Any (randomized) algorithm has competitive ratio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against </a:t>
                </a:r>
                <a:r>
                  <a:rPr lang="en-US" altLang="zh-TW" dirty="0"/>
                  <a:t>an oblivious adversary</a:t>
                </a:r>
                <a:r>
                  <a:rPr lang="en-US" altLang="zh-TW" dirty="0" smtClean="0"/>
                  <a:t>. 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(See the proof in Chapter </a:t>
                </a:r>
                <a:r>
                  <a:rPr lang="en-US" altLang="zh-TW" sz="1600" dirty="0" smtClean="0">
                    <a:solidFill>
                      <a:prstClr val="black"/>
                    </a:solidFill>
                  </a:rPr>
                  <a:t>14)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Oblivious </a:t>
                </a:r>
                <a:r>
                  <a:rPr lang="en-US" altLang="zh-TW" dirty="0"/>
                  <a:t>adversary: </a:t>
                </a:r>
                <a:r>
                  <a:rPr lang="en-US" altLang="zh-TW" dirty="0" smtClean="0"/>
                  <a:t>the </a:t>
                </a:r>
                <a:r>
                  <a:rPr lang="en-US" altLang="zh-TW" dirty="0"/>
                  <a:t>adversary designs the input </a:t>
                </a:r>
                <a:r>
                  <a:rPr lang="en-US" altLang="zh-TW" dirty="0" smtClean="0"/>
                  <a:t>sequence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at the beginning. </a:t>
                </a:r>
                <a:r>
                  <a:rPr lang="en-US" altLang="zh-TW" dirty="0" smtClean="0"/>
                  <a:t>It does </a:t>
                </a:r>
                <a:r>
                  <a:rPr lang="en-US" altLang="zh-TW" dirty="0"/>
                  <a:t>not know any randomness used by </a:t>
                </a:r>
                <a:r>
                  <a:rPr lang="en-US" altLang="zh-TW" dirty="0" smtClean="0"/>
                  <a:t>the online algorithm</a:t>
                </a:r>
                <a:endParaRPr lang="en-US" altLang="zh-TW" b="0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4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67</Words>
  <Application>Microsoft Office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Cambria Math</vt:lpstr>
      <vt:lpstr>Office 佈景主題</vt:lpstr>
      <vt:lpstr>Yao’s Minmax Principle</vt:lpstr>
      <vt:lpstr>Yao’s Minmax Principle</vt:lpstr>
      <vt:lpstr>Yao’s Minmax Principle</vt:lpstr>
      <vt:lpstr>Application to The Paging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Yao’s Minmax Principle</dc:title>
  <dc:creator>Chih-Hang Wang</dc:creator>
  <cp:lastModifiedBy>Arsene</cp:lastModifiedBy>
  <cp:revision>7</cp:revision>
  <dcterms:created xsi:type="dcterms:W3CDTF">2020-06-10T09:14:06Z</dcterms:created>
  <dcterms:modified xsi:type="dcterms:W3CDTF">2020-06-12T08:04:12Z</dcterms:modified>
</cp:coreProperties>
</file>