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8"/>
  </p:notesMasterIdLst>
  <p:sldIdLst>
    <p:sldId id="256" r:id="rId2"/>
    <p:sldId id="258" r:id="rId3"/>
    <p:sldId id="257" r:id="rId4"/>
    <p:sldId id="289" r:id="rId5"/>
    <p:sldId id="259" r:id="rId6"/>
    <p:sldId id="262" r:id="rId7"/>
    <p:sldId id="263" r:id="rId8"/>
    <p:sldId id="290" r:id="rId9"/>
    <p:sldId id="292" r:id="rId10"/>
    <p:sldId id="265" r:id="rId11"/>
    <p:sldId id="264" r:id="rId12"/>
    <p:sldId id="267" r:id="rId13"/>
    <p:sldId id="268" r:id="rId14"/>
    <p:sldId id="269" r:id="rId15"/>
    <p:sldId id="291" r:id="rId16"/>
    <p:sldId id="293" r:id="rId17"/>
    <p:sldId id="295" r:id="rId18"/>
    <p:sldId id="296" r:id="rId19"/>
    <p:sldId id="297" r:id="rId20"/>
    <p:sldId id="311" r:id="rId21"/>
    <p:sldId id="298" r:id="rId22"/>
    <p:sldId id="299" r:id="rId23"/>
    <p:sldId id="300" r:id="rId24"/>
    <p:sldId id="301" r:id="rId25"/>
    <p:sldId id="302" r:id="rId26"/>
    <p:sldId id="305" r:id="rId27"/>
    <p:sldId id="303" r:id="rId28"/>
    <p:sldId id="304" r:id="rId29"/>
    <p:sldId id="307" r:id="rId30"/>
    <p:sldId id="312" r:id="rId31"/>
    <p:sldId id="283" r:id="rId32"/>
    <p:sldId id="308" r:id="rId33"/>
    <p:sldId id="309" r:id="rId34"/>
    <p:sldId id="310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3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691C9-C6AF-4080-A705-27D74A7DC73A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CBBF6D8-9FF8-448B-9F8E-E4627F9A8350}">
      <dgm:prSet phldrT="[文字]"/>
      <dgm:spPr/>
      <dgm:t>
        <a:bodyPr/>
        <a:lstStyle/>
        <a:p>
          <a:r>
            <a:rPr lang="en-US" altLang="zh-TW" dirty="0" smtClean="0">
              <a:latin typeface="Britannic Bold" panose="020B0903060703020204" pitchFamily="34" charset="0"/>
            </a:rPr>
            <a:t>Interactive</a:t>
          </a:r>
          <a:endParaRPr lang="zh-TW" altLang="en-US" dirty="0"/>
        </a:p>
      </dgm:t>
    </dgm:pt>
    <dgm:pt modelId="{F770DC98-37F6-40BD-A3CF-5E874679B2CA}" type="parTrans" cxnId="{1CB3E927-F954-42FB-B882-3FDA354D4BCA}">
      <dgm:prSet/>
      <dgm:spPr/>
      <dgm:t>
        <a:bodyPr/>
        <a:lstStyle/>
        <a:p>
          <a:endParaRPr lang="zh-TW" altLang="en-US"/>
        </a:p>
      </dgm:t>
    </dgm:pt>
    <dgm:pt modelId="{DD92C5B8-6CB9-4C95-AD8D-A44B779F53E3}" type="sibTrans" cxnId="{1CB3E927-F954-42FB-B882-3FDA354D4BCA}">
      <dgm:prSet/>
      <dgm:spPr/>
      <dgm:t>
        <a:bodyPr/>
        <a:lstStyle/>
        <a:p>
          <a:endParaRPr lang="zh-TW" altLang="en-US"/>
        </a:p>
      </dgm:t>
    </dgm:pt>
    <dgm:pt modelId="{14B4CD09-915E-44A3-A3E3-BDC959913522}">
      <dgm:prSet phldrT="[文字]"/>
      <dgm:spPr/>
      <dgm:t>
        <a:bodyPr/>
        <a:lstStyle/>
        <a:p>
          <a:r>
            <a:rPr lang="en-US" altLang="zh-TW" dirty="0" smtClean="0">
              <a:latin typeface="Britannic Bold" panose="020B0903060703020204" pitchFamily="34" charset="0"/>
            </a:rPr>
            <a:t>Secure Network Coding</a:t>
          </a:r>
          <a:endParaRPr lang="zh-TW" altLang="en-US" dirty="0"/>
        </a:p>
      </dgm:t>
    </dgm:pt>
    <dgm:pt modelId="{D9D8D3CA-D33A-4713-9F6E-F9BE4900E120}" type="parTrans" cxnId="{15756385-5954-4100-ADC9-A17F237107B4}">
      <dgm:prSet/>
      <dgm:spPr/>
      <dgm:t>
        <a:bodyPr/>
        <a:lstStyle/>
        <a:p>
          <a:endParaRPr lang="zh-TW" altLang="en-US"/>
        </a:p>
      </dgm:t>
    </dgm:pt>
    <dgm:pt modelId="{86DBD3A4-ABA1-47FE-9A4B-3B46F1CB5E86}" type="sibTrans" cxnId="{15756385-5954-4100-ADC9-A17F237107B4}">
      <dgm:prSet/>
      <dgm:spPr/>
      <dgm:t>
        <a:bodyPr/>
        <a:lstStyle/>
        <a:p>
          <a:endParaRPr lang="zh-TW" altLang="en-US"/>
        </a:p>
      </dgm:t>
    </dgm:pt>
    <dgm:pt modelId="{DAD094AF-78AB-42E2-828C-7345099DE58D}">
      <dgm:prSet phldrT="[文字]"/>
      <dgm:spPr/>
      <dgm:t>
        <a:bodyPr/>
        <a:lstStyle/>
        <a:p>
          <a:r>
            <a:rPr lang="en-US" altLang="zh-TW" dirty="0" smtClean="0">
              <a:latin typeface="Britannic Bold" panose="020B0903060703020204" pitchFamily="34" charset="0"/>
            </a:rPr>
            <a:t>Network Coding</a:t>
          </a:r>
          <a:endParaRPr lang="zh-TW" altLang="en-US" dirty="0"/>
        </a:p>
      </dgm:t>
    </dgm:pt>
    <dgm:pt modelId="{CB17C6DA-37DC-48EC-8AEA-7293B0DC79B2}" type="parTrans" cxnId="{460C61DC-2E73-4EA7-B20D-47CA7983FB8D}">
      <dgm:prSet/>
      <dgm:spPr/>
      <dgm:t>
        <a:bodyPr/>
        <a:lstStyle/>
        <a:p>
          <a:endParaRPr lang="zh-TW" altLang="en-US"/>
        </a:p>
      </dgm:t>
    </dgm:pt>
    <dgm:pt modelId="{A71C55BA-5575-4408-A9E9-AB9D08CF0533}" type="sibTrans" cxnId="{460C61DC-2E73-4EA7-B20D-47CA7983FB8D}">
      <dgm:prSet/>
      <dgm:spPr/>
      <dgm:t>
        <a:bodyPr/>
        <a:lstStyle/>
        <a:p>
          <a:endParaRPr lang="zh-TW" altLang="en-US"/>
        </a:p>
      </dgm:t>
    </dgm:pt>
    <dgm:pt modelId="{AE46349E-65D7-4EE4-B1D2-5B96D4F79A7A}">
      <dgm:prSet/>
      <dgm:spPr/>
      <dgm:t>
        <a:bodyPr/>
        <a:lstStyle/>
        <a:p>
          <a:r>
            <a:rPr lang="en-US" altLang="zh-TW" dirty="0" smtClean="0">
              <a:latin typeface="Britannic Bold" panose="020B0903060703020204" pitchFamily="34" charset="0"/>
            </a:rPr>
            <a:t>Flow Network</a:t>
          </a:r>
          <a:endParaRPr lang="zh-TW" altLang="en-US" dirty="0"/>
        </a:p>
      </dgm:t>
    </dgm:pt>
    <dgm:pt modelId="{B41C93F6-9420-4206-AE66-63E5BAFAF8CD}" type="parTrans" cxnId="{EE7B7AFF-FF28-4497-B811-AEA9BC6D6002}">
      <dgm:prSet/>
      <dgm:spPr/>
      <dgm:t>
        <a:bodyPr/>
        <a:lstStyle/>
        <a:p>
          <a:endParaRPr lang="zh-TW" altLang="en-US"/>
        </a:p>
      </dgm:t>
    </dgm:pt>
    <dgm:pt modelId="{92220D4A-682A-4093-B861-7D91EC94F531}" type="sibTrans" cxnId="{EE7B7AFF-FF28-4497-B811-AEA9BC6D6002}">
      <dgm:prSet/>
      <dgm:spPr/>
      <dgm:t>
        <a:bodyPr/>
        <a:lstStyle/>
        <a:p>
          <a:endParaRPr lang="zh-TW" altLang="en-US"/>
        </a:p>
      </dgm:t>
    </dgm:pt>
    <dgm:pt modelId="{F20E4D27-EC68-4198-87CF-7A0E4BA854ED}" type="pres">
      <dgm:prSet presAssocID="{2C2691C9-C6AF-4080-A705-27D74A7DC73A}" presName="Name0" presStyleCnt="0">
        <dgm:presLayoutVars>
          <dgm:dir/>
          <dgm:animLvl val="lvl"/>
          <dgm:resizeHandles val="exact"/>
        </dgm:presLayoutVars>
      </dgm:prSet>
      <dgm:spPr/>
    </dgm:pt>
    <dgm:pt modelId="{CC33311A-A292-4EF3-BE2B-6DBE5737277B}" type="pres">
      <dgm:prSet presAssocID="{9CBBF6D8-9FF8-448B-9F8E-E4627F9A8350}" presName="Name8" presStyleCnt="0"/>
      <dgm:spPr/>
    </dgm:pt>
    <dgm:pt modelId="{37753A21-D2A1-475D-BF44-329C728CC109}" type="pres">
      <dgm:prSet presAssocID="{9CBBF6D8-9FF8-448B-9F8E-E4627F9A8350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FD744F-5536-49B9-A521-EF37888D7302}" type="pres">
      <dgm:prSet presAssocID="{9CBBF6D8-9FF8-448B-9F8E-E4627F9A835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C19AF5-B245-4C12-9D96-FD0E4FF48F05}" type="pres">
      <dgm:prSet presAssocID="{14B4CD09-915E-44A3-A3E3-BDC959913522}" presName="Name8" presStyleCnt="0"/>
      <dgm:spPr/>
    </dgm:pt>
    <dgm:pt modelId="{D1A8EC81-459F-4705-A4C3-07C43CF8AA02}" type="pres">
      <dgm:prSet presAssocID="{14B4CD09-915E-44A3-A3E3-BDC95991352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DC4059-7484-42C5-92E5-43AE46C00615}" type="pres">
      <dgm:prSet presAssocID="{14B4CD09-915E-44A3-A3E3-BDC95991352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76BF3D-5E07-440A-BB58-E0E2D5B7A847}" type="pres">
      <dgm:prSet presAssocID="{DAD094AF-78AB-42E2-828C-7345099DE58D}" presName="Name8" presStyleCnt="0"/>
      <dgm:spPr/>
    </dgm:pt>
    <dgm:pt modelId="{85BE5AAE-3EFD-48B4-8FC9-6E875EEDD018}" type="pres">
      <dgm:prSet presAssocID="{DAD094AF-78AB-42E2-828C-7345099DE58D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CEFA91-F937-401D-B673-CE725C8CF0E0}" type="pres">
      <dgm:prSet presAssocID="{DAD094AF-78AB-42E2-828C-7345099DE58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E388F4-49FC-4F83-869B-60F1EA7DA6C0}" type="pres">
      <dgm:prSet presAssocID="{AE46349E-65D7-4EE4-B1D2-5B96D4F79A7A}" presName="Name8" presStyleCnt="0"/>
      <dgm:spPr/>
    </dgm:pt>
    <dgm:pt modelId="{7289F9A4-E7AD-46B8-842E-837647C5AE57}" type="pres">
      <dgm:prSet presAssocID="{AE46349E-65D7-4EE4-B1D2-5B96D4F79A7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CF2501-FCC2-4CA1-B889-41DA9C41F1DA}" type="pres">
      <dgm:prSet presAssocID="{AE46349E-65D7-4EE4-B1D2-5B96D4F79A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3DF187C-43C7-472E-9904-6D5121AB0696}" type="presOf" srcId="{9CBBF6D8-9FF8-448B-9F8E-E4627F9A8350}" destId="{37753A21-D2A1-475D-BF44-329C728CC109}" srcOrd="0" destOrd="0" presId="urn:microsoft.com/office/officeart/2005/8/layout/pyramid1"/>
    <dgm:cxn modelId="{EE7B7AFF-FF28-4497-B811-AEA9BC6D6002}" srcId="{2C2691C9-C6AF-4080-A705-27D74A7DC73A}" destId="{AE46349E-65D7-4EE4-B1D2-5B96D4F79A7A}" srcOrd="3" destOrd="0" parTransId="{B41C93F6-9420-4206-AE66-63E5BAFAF8CD}" sibTransId="{92220D4A-682A-4093-B861-7D91EC94F531}"/>
    <dgm:cxn modelId="{15756385-5954-4100-ADC9-A17F237107B4}" srcId="{2C2691C9-C6AF-4080-A705-27D74A7DC73A}" destId="{14B4CD09-915E-44A3-A3E3-BDC959913522}" srcOrd="1" destOrd="0" parTransId="{D9D8D3CA-D33A-4713-9F6E-F9BE4900E120}" sibTransId="{86DBD3A4-ABA1-47FE-9A4B-3B46F1CB5E86}"/>
    <dgm:cxn modelId="{A4F433C9-2AA8-47DD-A2A6-2D7E8867C18A}" type="presOf" srcId="{14B4CD09-915E-44A3-A3E3-BDC959913522}" destId="{D1A8EC81-459F-4705-A4C3-07C43CF8AA02}" srcOrd="0" destOrd="0" presId="urn:microsoft.com/office/officeart/2005/8/layout/pyramid1"/>
    <dgm:cxn modelId="{301B5072-5484-4037-88DA-2D843FA88750}" type="presOf" srcId="{AE46349E-65D7-4EE4-B1D2-5B96D4F79A7A}" destId="{16CF2501-FCC2-4CA1-B889-41DA9C41F1DA}" srcOrd="1" destOrd="0" presId="urn:microsoft.com/office/officeart/2005/8/layout/pyramid1"/>
    <dgm:cxn modelId="{1CB3E927-F954-42FB-B882-3FDA354D4BCA}" srcId="{2C2691C9-C6AF-4080-A705-27D74A7DC73A}" destId="{9CBBF6D8-9FF8-448B-9F8E-E4627F9A8350}" srcOrd="0" destOrd="0" parTransId="{F770DC98-37F6-40BD-A3CF-5E874679B2CA}" sibTransId="{DD92C5B8-6CB9-4C95-AD8D-A44B779F53E3}"/>
    <dgm:cxn modelId="{DAEE8BE8-F3AC-4A61-8D4D-BF0964605F1D}" type="presOf" srcId="{DAD094AF-78AB-42E2-828C-7345099DE58D}" destId="{10CEFA91-F937-401D-B673-CE725C8CF0E0}" srcOrd="1" destOrd="0" presId="urn:microsoft.com/office/officeart/2005/8/layout/pyramid1"/>
    <dgm:cxn modelId="{11EF2203-FAE6-485B-8CFB-42A20228837C}" type="presOf" srcId="{14B4CD09-915E-44A3-A3E3-BDC959913522}" destId="{DEDC4059-7484-42C5-92E5-43AE46C00615}" srcOrd="1" destOrd="0" presId="urn:microsoft.com/office/officeart/2005/8/layout/pyramid1"/>
    <dgm:cxn modelId="{D04363F3-DAAE-4A92-B6C3-1A27BBB2EEE8}" type="presOf" srcId="{DAD094AF-78AB-42E2-828C-7345099DE58D}" destId="{85BE5AAE-3EFD-48B4-8FC9-6E875EEDD018}" srcOrd="0" destOrd="0" presId="urn:microsoft.com/office/officeart/2005/8/layout/pyramid1"/>
    <dgm:cxn modelId="{7F2CA3F6-A2B0-493F-A0F2-D4A6ED274A41}" type="presOf" srcId="{9CBBF6D8-9FF8-448B-9F8E-E4627F9A8350}" destId="{0EFD744F-5536-49B9-A521-EF37888D7302}" srcOrd="1" destOrd="0" presId="urn:microsoft.com/office/officeart/2005/8/layout/pyramid1"/>
    <dgm:cxn modelId="{C2B52E04-000D-4028-9F9E-503950A9BC30}" type="presOf" srcId="{2C2691C9-C6AF-4080-A705-27D74A7DC73A}" destId="{F20E4D27-EC68-4198-87CF-7A0E4BA854ED}" srcOrd="0" destOrd="0" presId="urn:microsoft.com/office/officeart/2005/8/layout/pyramid1"/>
    <dgm:cxn modelId="{460C61DC-2E73-4EA7-B20D-47CA7983FB8D}" srcId="{2C2691C9-C6AF-4080-A705-27D74A7DC73A}" destId="{DAD094AF-78AB-42E2-828C-7345099DE58D}" srcOrd="2" destOrd="0" parTransId="{CB17C6DA-37DC-48EC-8AEA-7293B0DC79B2}" sibTransId="{A71C55BA-5575-4408-A9E9-AB9D08CF0533}"/>
    <dgm:cxn modelId="{63D965D3-6652-464D-B767-9C41AE7A59D0}" type="presOf" srcId="{AE46349E-65D7-4EE4-B1D2-5B96D4F79A7A}" destId="{7289F9A4-E7AD-46B8-842E-837647C5AE57}" srcOrd="0" destOrd="0" presId="urn:microsoft.com/office/officeart/2005/8/layout/pyramid1"/>
    <dgm:cxn modelId="{7D6B011D-DE10-424D-88F3-D02F5D05FB41}" type="presParOf" srcId="{F20E4D27-EC68-4198-87CF-7A0E4BA854ED}" destId="{CC33311A-A292-4EF3-BE2B-6DBE5737277B}" srcOrd="0" destOrd="0" presId="urn:microsoft.com/office/officeart/2005/8/layout/pyramid1"/>
    <dgm:cxn modelId="{9BB27663-A130-466A-96FF-52A09CFAAAC9}" type="presParOf" srcId="{CC33311A-A292-4EF3-BE2B-6DBE5737277B}" destId="{37753A21-D2A1-475D-BF44-329C728CC109}" srcOrd="0" destOrd="0" presId="urn:microsoft.com/office/officeart/2005/8/layout/pyramid1"/>
    <dgm:cxn modelId="{BC2EF1EE-F34B-4F6C-BBE5-B243B3BACDA5}" type="presParOf" srcId="{CC33311A-A292-4EF3-BE2B-6DBE5737277B}" destId="{0EFD744F-5536-49B9-A521-EF37888D7302}" srcOrd="1" destOrd="0" presId="urn:microsoft.com/office/officeart/2005/8/layout/pyramid1"/>
    <dgm:cxn modelId="{0BD21BCE-C156-46F3-8A61-676D000A9F3B}" type="presParOf" srcId="{F20E4D27-EC68-4198-87CF-7A0E4BA854ED}" destId="{78C19AF5-B245-4C12-9D96-FD0E4FF48F05}" srcOrd="1" destOrd="0" presId="urn:microsoft.com/office/officeart/2005/8/layout/pyramid1"/>
    <dgm:cxn modelId="{7CDE645B-47A1-4CE8-9197-D4907590EDB8}" type="presParOf" srcId="{78C19AF5-B245-4C12-9D96-FD0E4FF48F05}" destId="{D1A8EC81-459F-4705-A4C3-07C43CF8AA02}" srcOrd="0" destOrd="0" presId="urn:microsoft.com/office/officeart/2005/8/layout/pyramid1"/>
    <dgm:cxn modelId="{3E6B1B4C-8767-4AB6-8931-7FCBBFAFCAB4}" type="presParOf" srcId="{78C19AF5-B245-4C12-9D96-FD0E4FF48F05}" destId="{DEDC4059-7484-42C5-92E5-43AE46C00615}" srcOrd="1" destOrd="0" presId="urn:microsoft.com/office/officeart/2005/8/layout/pyramid1"/>
    <dgm:cxn modelId="{DDF37847-A532-4154-92A8-8AC8E7472693}" type="presParOf" srcId="{F20E4D27-EC68-4198-87CF-7A0E4BA854ED}" destId="{8C76BF3D-5E07-440A-BB58-E0E2D5B7A847}" srcOrd="2" destOrd="0" presId="urn:microsoft.com/office/officeart/2005/8/layout/pyramid1"/>
    <dgm:cxn modelId="{88CF173E-3307-498C-A592-9AEA0CB57A22}" type="presParOf" srcId="{8C76BF3D-5E07-440A-BB58-E0E2D5B7A847}" destId="{85BE5AAE-3EFD-48B4-8FC9-6E875EEDD018}" srcOrd="0" destOrd="0" presId="urn:microsoft.com/office/officeart/2005/8/layout/pyramid1"/>
    <dgm:cxn modelId="{837921EE-CB5F-4393-B536-29C9D7206FD0}" type="presParOf" srcId="{8C76BF3D-5E07-440A-BB58-E0E2D5B7A847}" destId="{10CEFA91-F937-401D-B673-CE725C8CF0E0}" srcOrd="1" destOrd="0" presId="urn:microsoft.com/office/officeart/2005/8/layout/pyramid1"/>
    <dgm:cxn modelId="{E7F84FA0-CA87-4B64-B197-DBBCBBA6F171}" type="presParOf" srcId="{F20E4D27-EC68-4198-87CF-7A0E4BA854ED}" destId="{E7E388F4-49FC-4F83-869B-60F1EA7DA6C0}" srcOrd="3" destOrd="0" presId="urn:microsoft.com/office/officeart/2005/8/layout/pyramid1"/>
    <dgm:cxn modelId="{19B9D974-DF22-4442-A5BB-AAE97CBB3E0D}" type="presParOf" srcId="{E7E388F4-49FC-4F83-869B-60F1EA7DA6C0}" destId="{7289F9A4-E7AD-46B8-842E-837647C5AE57}" srcOrd="0" destOrd="0" presId="urn:microsoft.com/office/officeart/2005/8/layout/pyramid1"/>
    <dgm:cxn modelId="{B1A268BB-3861-4FB6-9CBB-20619A9F01BB}" type="presParOf" srcId="{E7E388F4-49FC-4F83-869B-60F1EA7DA6C0}" destId="{16CF2501-FCC2-4CA1-B889-41DA9C41F1D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76B3E-167D-4224-9044-31113C2DEA0E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B78815A-90B6-4424-87D5-A68A2956685F}">
      <dgm:prSet phldrT="[文字]"/>
      <dgm:spPr/>
      <dgm:t>
        <a:bodyPr/>
        <a:lstStyle/>
        <a:p>
          <a:r>
            <a:rPr lang="en-US" altLang="zh-TW" dirty="0" smtClean="0"/>
            <a:t> </a:t>
          </a:r>
          <a:endParaRPr lang="zh-TW" altLang="en-US" dirty="0"/>
        </a:p>
      </dgm:t>
    </dgm:pt>
    <dgm:pt modelId="{CA84667D-9483-4911-B185-B387890F8856}" type="parTrans" cxnId="{9DB8E04E-E6B0-46B7-A6D6-3637C71F4E29}">
      <dgm:prSet/>
      <dgm:spPr/>
      <dgm:t>
        <a:bodyPr/>
        <a:lstStyle/>
        <a:p>
          <a:endParaRPr lang="zh-TW" altLang="en-US"/>
        </a:p>
      </dgm:t>
    </dgm:pt>
    <dgm:pt modelId="{15FF75A2-47C2-4EDF-A0CC-EC1957AE2448}" type="sibTrans" cxnId="{9DB8E04E-E6B0-46B7-A6D6-3637C71F4E29}">
      <dgm:prSet/>
      <dgm:spPr/>
      <dgm:t>
        <a:bodyPr/>
        <a:lstStyle/>
        <a:p>
          <a:endParaRPr lang="zh-TW" altLang="en-US"/>
        </a:p>
      </dgm:t>
    </dgm:pt>
    <dgm:pt modelId="{F03EBD90-D14D-4A24-8012-183F8D47D1B0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rPr>
            <a:t>Passing Data</a:t>
          </a:r>
          <a:endParaRPr lang="zh-TW" altLang="en-US" dirty="0"/>
        </a:p>
      </dgm:t>
    </dgm:pt>
    <dgm:pt modelId="{D04BE1A2-727C-4D56-9AB6-FE376440095A}" type="parTrans" cxnId="{16ADC601-9EEC-4387-A0B4-CBD8ACC2482D}">
      <dgm:prSet/>
      <dgm:spPr/>
      <dgm:t>
        <a:bodyPr/>
        <a:lstStyle/>
        <a:p>
          <a:endParaRPr lang="zh-TW" altLang="en-US"/>
        </a:p>
      </dgm:t>
    </dgm:pt>
    <dgm:pt modelId="{ED702264-FC48-4817-9A10-6D1828A0789A}" type="sibTrans" cxnId="{16ADC601-9EEC-4387-A0B4-CBD8ACC2482D}">
      <dgm:prSet/>
      <dgm:spPr/>
      <dgm:t>
        <a:bodyPr/>
        <a:lstStyle/>
        <a:p>
          <a:endParaRPr lang="zh-TW" altLang="en-US"/>
        </a:p>
      </dgm:t>
    </dgm:pt>
    <dgm:pt modelId="{DEE1320C-4697-493B-A92E-24FE68D22607}">
      <dgm:prSet phldrT="[文字]"/>
      <dgm:spPr/>
      <dgm:t>
        <a:bodyPr/>
        <a:lstStyle/>
        <a:p>
          <a:r>
            <a:rPr lang="en-US" altLang="zh-TW" dirty="0" smtClean="0"/>
            <a:t> </a:t>
          </a:r>
          <a:endParaRPr lang="zh-TW" altLang="en-US" dirty="0"/>
        </a:p>
      </dgm:t>
    </dgm:pt>
    <dgm:pt modelId="{E53DAC33-A71C-41CB-BAD3-2026DCB569B1}" type="parTrans" cxnId="{A136190C-269B-453B-A6CA-395DB8670DC0}">
      <dgm:prSet/>
      <dgm:spPr/>
      <dgm:t>
        <a:bodyPr/>
        <a:lstStyle/>
        <a:p>
          <a:endParaRPr lang="zh-TW" altLang="en-US"/>
        </a:p>
      </dgm:t>
    </dgm:pt>
    <dgm:pt modelId="{6FC316E4-3D07-41C4-9E68-31026B35BD05}" type="sibTrans" cxnId="{A136190C-269B-453B-A6CA-395DB8670DC0}">
      <dgm:prSet/>
      <dgm:spPr/>
      <dgm:t>
        <a:bodyPr/>
        <a:lstStyle/>
        <a:p>
          <a:endParaRPr lang="zh-TW" altLang="en-US"/>
        </a:p>
      </dgm:t>
    </dgm:pt>
    <dgm:pt modelId="{D1233407-3CDB-45CA-A484-4520628A3CB1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rPr>
            <a:t>Passing Secret Keys</a:t>
          </a:r>
          <a:endParaRPr lang="zh-TW" altLang="en-US" dirty="0"/>
        </a:p>
      </dgm:t>
    </dgm:pt>
    <dgm:pt modelId="{6732D1FC-A3BB-4FBF-B06E-619DFEB7B1D3}" type="parTrans" cxnId="{A3759995-8F7E-4B8B-9A44-7E97F18A1E9B}">
      <dgm:prSet/>
      <dgm:spPr/>
      <dgm:t>
        <a:bodyPr/>
        <a:lstStyle/>
        <a:p>
          <a:endParaRPr lang="zh-TW" altLang="en-US"/>
        </a:p>
      </dgm:t>
    </dgm:pt>
    <dgm:pt modelId="{DE1FE672-5E03-4B24-A230-D43CD0D38738}" type="sibTrans" cxnId="{A3759995-8F7E-4B8B-9A44-7E97F18A1E9B}">
      <dgm:prSet/>
      <dgm:spPr/>
      <dgm:t>
        <a:bodyPr/>
        <a:lstStyle/>
        <a:p>
          <a:endParaRPr lang="zh-TW" altLang="en-US"/>
        </a:p>
      </dgm:t>
    </dgm:pt>
    <dgm:pt modelId="{6BC3CED1-A7A4-4949-86E7-0C5BADC6E621}">
      <dgm:prSet/>
      <dgm:spPr/>
      <dgm:t>
        <a:bodyPr/>
        <a:lstStyle/>
        <a:p>
          <a:endParaRPr lang="zh-TW" altLang="en-US"/>
        </a:p>
      </dgm:t>
    </dgm:pt>
    <dgm:pt modelId="{4667278D-F05C-478E-B1DC-E57FEF3FE5B3}" type="parTrans" cxnId="{E76AFDE8-464F-43A0-8383-158BFCCC8278}">
      <dgm:prSet/>
      <dgm:spPr/>
      <dgm:t>
        <a:bodyPr/>
        <a:lstStyle/>
        <a:p>
          <a:endParaRPr lang="zh-TW" altLang="en-US"/>
        </a:p>
      </dgm:t>
    </dgm:pt>
    <dgm:pt modelId="{1544D2F2-6467-435A-B08F-454D286E8EE8}" type="sibTrans" cxnId="{E76AFDE8-464F-43A0-8383-158BFCCC8278}">
      <dgm:prSet/>
      <dgm:spPr/>
      <dgm:t>
        <a:bodyPr/>
        <a:lstStyle/>
        <a:p>
          <a:endParaRPr lang="zh-TW" altLang="en-US"/>
        </a:p>
      </dgm:t>
    </dgm:pt>
    <dgm:pt modelId="{938F140C-85C1-4CDC-A2E7-A959BA46A96C}" type="pres">
      <dgm:prSet presAssocID="{4DE76B3E-167D-4224-9044-31113C2DEA0E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3E369F9-B917-419A-92B1-5B217C1FEB0E}" type="pres">
      <dgm:prSet presAssocID="{4DE76B3E-167D-4224-9044-31113C2DEA0E}" presName="Background" presStyleLbl="node1" presStyleIdx="0" presStyleCnt="1"/>
      <dgm:spPr/>
    </dgm:pt>
    <dgm:pt modelId="{76F44265-96DB-4CE5-883F-DD278547DA63}" type="pres">
      <dgm:prSet presAssocID="{4DE76B3E-167D-4224-9044-31113C2DEA0E}" presName="Divider" presStyleLbl="callout" presStyleIdx="0" presStyleCnt="1"/>
      <dgm:spPr/>
    </dgm:pt>
    <dgm:pt modelId="{745B19B9-8FA7-4374-B6B6-D75B3BB89187}" type="pres">
      <dgm:prSet presAssocID="{4DE76B3E-167D-4224-9044-31113C2DEA0E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5F2D32-17A8-4DE7-8412-C4977A8FA6CA}" type="pres">
      <dgm:prSet presAssocID="{4DE76B3E-167D-4224-9044-31113C2DEA0E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65D441-140D-448F-B2DC-CE3BD25197F4}" type="pres">
      <dgm:prSet presAssocID="{4DE76B3E-167D-4224-9044-31113C2DEA0E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TW" altLang="en-US"/>
        </a:p>
      </dgm:t>
    </dgm:pt>
    <dgm:pt modelId="{4FE09B2B-7AC7-46F1-A5BB-EE05C7815EA2}" type="pres">
      <dgm:prSet presAssocID="{4DE76B3E-167D-4224-9044-31113C2DEA0E}" presName="ParentShape1" presStyleLbl="alignImgPlace1" presStyleIdx="0" presStyleCnt="2">
        <dgm:presLayoutVars/>
      </dgm:prSet>
      <dgm:spPr/>
      <dgm:t>
        <a:bodyPr/>
        <a:lstStyle/>
        <a:p>
          <a:endParaRPr lang="zh-TW" altLang="en-US"/>
        </a:p>
      </dgm:t>
    </dgm:pt>
    <dgm:pt modelId="{1469B752-F315-4A68-957E-CB21B2FCF0EE}" type="pres">
      <dgm:prSet presAssocID="{4DE76B3E-167D-4224-9044-31113C2DEA0E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TW" altLang="en-US"/>
        </a:p>
      </dgm:t>
    </dgm:pt>
    <dgm:pt modelId="{24292EAC-15EE-424B-AC57-BE20988A23AC}" type="pres">
      <dgm:prSet presAssocID="{4DE76B3E-167D-4224-9044-31113C2DEA0E}" presName="ParentShape2" presStyleLbl="alignImgPlace1" presStyleIdx="1" presStyleCnt="2">
        <dgm:presLayoutVars/>
      </dgm:prSet>
      <dgm:spPr/>
      <dgm:t>
        <a:bodyPr/>
        <a:lstStyle/>
        <a:p>
          <a:endParaRPr lang="zh-TW" altLang="en-US"/>
        </a:p>
      </dgm:t>
    </dgm:pt>
  </dgm:ptLst>
  <dgm:cxnLst>
    <dgm:cxn modelId="{A3759995-8F7E-4B8B-9A44-7E97F18A1E9B}" srcId="{DEE1320C-4697-493B-A92E-24FE68D22607}" destId="{D1233407-3CDB-45CA-A484-4520628A3CB1}" srcOrd="0" destOrd="0" parTransId="{6732D1FC-A3BB-4FBF-B06E-619DFEB7B1D3}" sibTransId="{DE1FE672-5E03-4B24-A230-D43CD0D38738}"/>
    <dgm:cxn modelId="{E76AFDE8-464F-43A0-8383-158BFCCC8278}" srcId="{4DE76B3E-167D-4224-9044-31113C2DEA0E}" destId="{6BC3CED1-A7A4-4949-86E7-0C5BADC6E621}" srcOrd="2" destOrd="0" parTransId="{4667278D-F05C-478E-B1DC-E57FEF3FE5B3}" sibTransId="{1544D2F2-6467-435A-B08F-454D286E8EE8}"/>
    <dgm:cxn modelId="{16ADC601-9EEC-4387-A0B4-CBD8ACC2482D}" srcId="{6B78815A-90B6-4424-87D5-A68A2956685F}" destId="{F03EBD90-D14D-4A24-8012-183F8D47D1B0}" srcOrd="0" destOrd="0" parTransId="{D04BE1A2-727C-4D56-9AB6-FE376440095A}" sibTransId="{ED702264-FC48-4817-9A10-6D1828A0789A}"/>
    <dgm:cxn modelId="{A5A5A0C7-B3DF-4282-B280-77F5EC203926}" type="presOf" srcId="{6B78815A-90B6-4424-87D5-A68A2956685F}" destId="{4FE09B2B-7AC7-46F1-A5BB-EE05C7815EA2}" srcOrd="1" destOrd="0" presId="urn:microsoft.com/office/officeart/2009/3/layout/OpposingIdeas"/>
    <dgm:cxn modelId="{5C225B99-A419-46AC-87FD-D1012B180447}" type="presOf" srcId="{DEE1320C-4697-493B-A92E-24FE68D22607}" destId="{24292EAC-15EE-424B-AC57-BE20988A23AC}" srcOrd="1" destOrd="0" presId="urn:microsoft.com/office/officeart/2009/3/layout/OpposingIdeas"/>
    <dgm:cxn modelId="{9FF804E5-EDC7-4689-ACE2-A374847E9D4E}" type="presOf" srcId="{D1233407-3CDB-45CA-A484-4520628A3CB1}" destId="{385F2D32-17A8-4DE7-8412-C4977A8FA6CA}" srcOrd="0" destOrd="0" presId="urn:microsoft.com/office/officeart/2009/3/layout/OpposingIdeas"/>
    <dgm:cxn modelId="{A136190C-269B-453B-A6CA-395DB8670DC0}" srcId="{4DE76B3E-167D-4224-9044-31113C2DEA0E}" destId="{DEE1320C-4697-493B-A92E-24FE68D22607}" srcOrd="1" destOrd="0" parTransId="{E53DAC33-A71C-41CB-BAD3-2026DCB569B1}" sibTransId="{6FC316E4-3D07-41C4-9E68-31026B35BD05}"/>
    <dgm:cxn modelId="{09382FF1-5CC2-448A-9B0C-913432D653AF}" type="presOf" srcId="{4DE76B3E-167D-4224-9044-31113C2DEA0E}" destId="{938F140C-85C1-4CDC-A2E7-A959BA46A96C}" srcOrd="0" destOrd="0" presId="urn:microsoft.com/office/officeart/2009/3/layout/OpposingIdeas"/>
    <dgm:cxn modelId="{598B1D82-9935-471B-B9A5-6A32FCEB6787}" type="presOf" srcId="{6B78815A-90B6-4424-87D5-A68A2956685F}" destId="{6E65D441-140D-448F-B2DC-CE3BD25197F4}" srcOrd="0" destOrd="0" presId="urn:microsoft.com/office/officeart/2009/3/layout/OpposingIdeas"/>
    <dgm:cxn modelId="{4DAAF5B9-EE63-420F-B82D-E7FD6CFC8655}" type="presOf" srcId="{DEE1320C-4697-493B-A92E-24FE68D22607}" destId="{1469B752-F315-4A68-957E-CB21B2FCF0EE}" srcOrd="0" destOrd="0" presId="urn:microsoft.com/office/officeart/2009/3/layout/OpposingIdeas"/>
    <dgm:cxn modelId="{6A8C2564-0112-4B7D-88CD-504E1842EE74}" type="presOf" srcId="{F03EBD90-D14D-4A24-8012-183F8D47D1B0}" destId="{745B19B9-8FA7-4374-B6B6-D75B3BB89187}" srcOrd="0" destOrd="0" presId="urn:microsoft.com/office/officeart/2009/3/layout/OpposingIdeas"/>
    <dgm:cxn modelId="{9DB8E04E-E6B0-46B7-A6D6-3637C71F4E29}" srcId="{4DE76B3E-167D-4224-9044-31113C2DEA0E}" destId="{6B78815A-90B6-4424-87D5-A68A2956685F}" srcOrd="0" destOrd="0" parTransId="{CA84667D-9483-4911-B185-B387890F8856}" sibTransId="{15FF75A2-47C2-4EDF-A0CC-EC1957AE2448}"/>
    <dgm:cxn modelId="{BA5D25D1-F48C-47E6-986E-5EFC1F041D6D}" type="presParOf" srcId="{938F140C-85C1-4CDC-A2E7-A959BA46A96C}" destId="{13E369F9-B917-419A-92B1-5B217C1FEB0E}" srcOrd="0" destOrd="0" presId="urn:microsoft.com/office/officeart/2009/3/layout/OpposingIdeas"/>
    <dgm:cxn modelId="{22C4D03A-D676-4932-A6B8-B3004FB6618C}" type="presParOf" srcId="{938F140C-85C1-4CDC-A2E7-A959BA46A96C}" destId="{76F44265-96DB-4CE5-883F-DD278547DA63}" srcOrd="1" destOrd="0" presId="urn:microsoft.com/office/officeart/2009/3/layout/OpposingIdeas"/>
    <dgm:cxn modelId="{32882888-8682-4197-A4E1-5051AFB16255}" type="presParOf" srcId="{938F140C-85C1-4CDC-A2E7-A959BA46A96C}" destId="{745B19B9-8FA7-4374-B6B6-D75B3BB89187}" srcOrd="2" destOrd="0" presId="urn:microsoft.com/office/officeart/2009/3/layout/OpposingIdeas"/>
    <dgm:cxn modelId="{09F087CB-59AC-49AA-A093-1F5F935F2BD3}" type="presParOf" srcId="{938F140C-85C1-4CDC-A2E7-A959BA46A96C}" destId="{385F2D32-17A8-4DE7-8412-C4977A8FA6CA}" srcOrd="3" destOrd="0" presId="urn:microsoft.com/office/officeart/2009/3/layout/OpposingIdeas"/>
    <dgm:cxn modelId="{A1BA73F9-B62C-4999-B452-ED9B25A66AEA}" type="presParOf" srcId="{938F140C-85C1-4CDC-A2E7-A959BA46A96C}" destId="{6E65D441-140D-448F-B2DC-CE3BD25197F4}" srcOrd="4" destOrd="0" presId="urn:microsoft.com/office/officeart/2009/3/layout/OpposingIdeas"/>
    <dgm:cxn modelId="{4045ED33-8F3D-4310-8D78-146A501A2535}" type="presParOf" srcId="{938F140C-85C1-4CDC-A2E7-A959BA46A96C}" destId="{4FE09B2B-7AC7-46F1-A5BB-EE05C7815EA2}" srcOrd="5" destOrd="0" presId="urn:microsoft.com/office/officeart/2009/3/layout/OpposingIdeas"/>
    <dgm:cxn modelId="{8F1FFCEE-C086-4039-833C-C27FEABACF33}" type="presParOf" srcId="{938F140C-85C1-4CDC-A2E7-A959BA46A96C}" destId="{1469B752-F315-4A68-957E-CB21B2FCF0EE}" srcOrd="6" destOrd="0" presId="urn:microsoft.com/office/officeart/2009/3/layout/OpposingIdeas"/>
    <dgm:cxn modelId="{CF6EE8ED-779A-455D-9761-1FF69312CBED}" type="presParOf" srcId="{938F140C-85C1-4CDC-A2E7-A959BA46A96C}" destId="{24292EAC-15EE-424B-AC57-BE20988A23AC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0F486D-5734-4723-A905-E082B97D24B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E4A554-C0D0-4BEA-BB34-D368DCE2FFA2}">
      <dgm:prSet phldrT="[文字]"/>
      <dgm:spPr/>
      <dgm:t>
        <a:bodyPr/>
        <a:lstStyle/>
        <a:p>
          <a:r>
            <a:rPr lang="en-US" altLang="zh-TW" dirty="0" smtClean="0"/>
            <a:t>Key Distribution</a:t>
          </a:r>
          <a:endParaRPr lang="zh-TW" altLang="en-US" dirty="0"/>
        </a:p>
      </dgm:t>
    </dgm:pt>
    <dgm:pt modelId="{01BEDA64-13D0-4780-828F-73DBAA08BC2B}" type="parTrans" cxnId="{9CCA8470-5DA2-45AC-8C07-77080AFD6C96}">
      <dgm:prSet/>
      <dgm:spPr/>
      <dgm:t>
        <a:bodyPr/>
        <a:lstStyle/>
        <a:p>
          <a:endParaRPr lang="zh-TW" altLang="en-US"/>
        </a:p>
      </dgm:t>
    </dgm:pt>
    <dgm:pt modelId="{855CB193-47F9-4581-B803-0B706E37EED8}" type="sibTrans" cxnId="{9CCA8470-5DA2-45AC-8C07-77080AFD6C96}">
      <dgm:prSet/>
      <dgm:spPr/>
      <dgm:t>
        <a:bodyPr/>
        <a:lstStyle/>
        <a:p>
          <a:endParaRPr lang="zh-TW" altLang="en-US"/>
        </a:p>
      </dgm:t>
    </dgm:pt>
    <dgm:pt modelId="{0BD6C402-86D5-43D8-A291-E850AFC07403}">
      <dgm:prSet phldrT="[文字]"/>
      <dgm:spPr/>
      <dgm:t>
        <a:bodyPr/>
        <a:lstStyle/>
        <a:p>
          <a:r>
            <a:rPr lang="en-US" altLang="zh-TW" dirty="0" smtClean="0"/>
            <a:t>Security Encoding</a:t>
          </a:r>
          <a:endParaRPr lang="zh-TW" altLang="en-US" dirty="0"/>
        </a:p>
      </dgm:t>
    </dgm:pt>
    <dgm:pt modelId="{B7CF3B14-46F0-4D59-A1CD-D6475D930478}" type="parTrans" cxnId="{644511F8-501C-4A5C-8256-EB1E40B58933}">
      <dgm:prSet/>
      <dgm:spPr/>
      <dgm:t>
        <a:bodyPr/>
        <a:lstStyle/>
        <a:p>
          <a:endParaRPr lang="zh-TW" altLang="en-US"/>
        </a:p>
      </dgm:t>
    </dgm:pt>
    <dgm:pt modelId="{EDC5E42F-9055-4E97-BF26-D5DFAD48D9DA}" type="sibTrans" cxnId="{644511F8-501C-4A5C-8256-EB1E40B58933}">
      <dgm:prSet/>
      <dgm:spPr/>
      <dgm:t>
        <a:bodyPr/>
        <a:lstStyle/>
        <a:p>
          <a:endParaRPr lang="zh-TW" altLang="en-US"/>
        </a:p>
      </dgm:t>
    </dgm:pt>
    <dgm:pt modelId="{F34F3A22-7F81-4800-9EC3-B7F6485C0327}">
      <dgm:prSet phldrT="[文字]"/>
      <dgm:spPr/>
      <dgm:t>
        <a:bodyPr/>
        <a:lstStyle/>
        <a:p>
          <a:r>
            <a:rPr lang="en-US" altLang="zh-TW" dirty="0" smtClean="0"/>
            <a:t>Network Coding</a:t>
          </a:r>
          <a:endParaRPr lang="zh-TW" altLang="en-US" dirty="0"/>
        </a:p>
      </dgm:t>
    </dgm:pt>
    <dgm:pt modelId="{25D23400-4586-47C8-92FF-DB8423E2F302}" type="parTrans" cxnId="{8F191C90-FA9B-4E48-8A0B-11C7404D3D79}">
      <dgm:prSet/>
      <dgm:spPr/>
      <dgm:t>
        <a:bodyPr/>
        <a:lstStyle/>
        <a:p>
          <a:endParaRPr lang="zh-TW" altLang="en-US"/>
        </a:p>
      </dgm:t>
    </dgm:pt>
    <dgm:pt modelId="{80BDB6F7-3EDC-4707-8C05-C90250373C23}" type="sibTrans" cxnId="{8F191C90-FA9B-4E48-8A0B-11C7404D3D79}">
      <dgm:prSet/>
      <dgm:spPr/>
      <dgm:t>
        <a:bodyPr/>
        <a:lstStyle/>
        <a:p>
          <a:endParaRPr lang="zh-TW" altLang="en-US"/>
        </a:p>
      </dgm:t>
    </dgm:pt>
    <dgm:pt modelId="{941733FB-0EB2-4DB4-A610-12BAF7454C85}" type="pres">
      <dgm:prSet presAssocID="{540F486D-5734-4723-A905-E082B97D24BA}" presName="Name0" presStyleCnt="0">
        <dgm:presLayoutVars>
          <dgm:dir/>
          <dgm:animLvl val="lvl"/>
          <dgm:resizeHandles val="exact"/>
        </dgm:presLayoutVars>
      </dgm:prSet>
      <dgm:spPr/>
    </dgm:pt>
    <dgm:pt modelId="{62BB2248-3A78-4693-98FE-778609A11C83}" type="pres">
      <dgm:prSet presAssocID="{38E4A554-C0D0-4BEA-BB34-D368DCE2FFA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25BA43-5992-41BB-A6E7-D5BCEEEB1D19}" type="pres">
      <dgm:prSet presAssocID="{855CB193-47F9-4581-B803-0B706E37EED8}" presName="parTxOnlySpace" presStyleCnt="0"/>
      <dgm:spPr/>
    </dgm:pt>
    <dgm:pt modelId="{75FCA59F-5675-4FE4-845E-290C5D223306}" type="pres">
      <dgm:prSet presAssocID="{0BD6C402-86D5-43D8-A291-E850AFC074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EDC4C4-8D45-4FF5-AF5B-120592258227}" type="pres">
      <dgm:prSet presAssocID="{EDC5E42F-9055-4E97-BF26-D5DFAD48D9DA}" presName="parTxOnlySpace" presStyleCnt="0"/>
      <dgm:spPr/>
    </dgm:pt>
    <dgm:pt modelId="{07E28F32-2A89-4A49-A32A-0E2BB667D565}" type="pres">
      <dgm:prSet presAssocID="{F34F3A22-7F81-4800-9EC3-B7F6485C03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44511F8-501C-4A5C-8256-EB1E40B58933}" srcId="{540F486D-5734-4723-A905-E082B97D24BA}" destId="{0BD6C402-86D5-43D8-A291-E850AFC07403}" srcOrd="1" destOrd="0" parTransId="{B7CF3B14-46F0-4D59-A1CD-D6475D930478}" sibTransId="{EDC5E42F-9055-4E97-BF26-D5DFAD48D9DA}"/>
    <dgm:cxn modelId="{8F191C90-FA9B-4E48-8A0B-11C7404D3D79}" srcId="{540F486D-5734-4723-A905-E082B97D24BA}" destId="{F34F3A22-7F81-4800-9EC3-B7F6485C0327}" srcOrd="2" destOrd="0" parTransId="{25D23400-4586-47C8-92FF-DB8423E2F302}" sibTransId="{80BDB6F7-3EDC-4707-8C05-C90250373C23}"/>
    <dgm:cxn modelId="{DEFA990C-8D2D-4616-85EE-1816A8BD0D18}" type="presOf" srcId="{0BD6C402-86D5-43D8-A291-E850AFC07403}" destId="{75FCA59F-5675-4FE4-845E-290C5D223306}" srcOrd="0" destOrd="0" presId="urn:microsoft.com/office/officeart/2005/8/layout/chevron1"/>
    <dgm:cxn modelId="{9CCA8470-5DA2-45AC-8C07-77080AFD6C96}" srcId="{540F486D-5734-4723-A905-E082B97D24BA}" destId="{38E4A554-C0D0-4BEA-BB34-D368DCE2FFA2}" srcOrd="0" destOrd="0" parTransId="{01BEDA64-13D0-4780-828F-73DBAA08BC2B}" sibTransId="{855CB193-47F9-4581-B803-0B706E37EED8}"/>
    <dgm:cxn modelId="{5EE3E595-50E6-4F9F-B9AA-B9BE2ABD3C78}" type="presOf" srcId="{F34F3A22-7F81-4800-9EC3-B7F6485C0327}" destId="{07E28F32-2A89-4A49-A32A-0E2BB667D565}" srcOrd="0" destOrd="0" presId="urn:microsoft.com/office/officeart/2005/8/layout/chevron1"/>
    <dgm:cxn modelId="{07E6C325-26A4-4D13-8C49-0756D5590E9D}" type="presOf" srcId="{540F486D-5734-4723-A905-E082B97D24BA}" destId="{941733FB-0EB2-4DB4-A610-12BAF7454C85}" srcOrd="0" destOrd="0" presId="urn:microsoft.com/office/officeart/2005/8/layout/chevron1"/>
    <dgm:cxn modelId="{EE0A28E1-CE1B-45B2-8500-13F32E31F11C}" type="presOf" srcId="{38E4A554-C0D0-4BEA-BB34-D368DCE2FFA2}" destId="{62BB2248-3A78-4693-98FE-778609A11C83}" srcOrd="0" destOrd="0" presId="urn:microsoft.com/office/officeart/2005/8/layout/chevron1"/>
    <dgm:cxn modelId="{5FF52ED3-DE3E-4885-99B8-6D2449B56748}" type="presParOf" srcId="{941733FB-0EB2-4DB4-A610-12BAF7454C85}" destId="{62BB2248-3A78-4693-98FE-778609A11C83}" srcOrd="0" destOrd="0" presId="urn:microsoft.com/office/officeart/2005/8/layout/chevron1"/>
    <dgm:cxn modelId="{17A0FE19-0B67-4B11-9A8C-37BB25371878}" type="presParOf" srcId="{941733FB-0EB2-4DB4-A610-12BAF7454C85}" destId="{2925BA43-5992-41BB-A6E7-D5BCEEEB1D19}" srcOrd="1" destOrd="0" presId="urn:microsoft.com/office/officeart/2005/8/layout/chevron1"/>
    <dgm:cxn modelId="{EBD119BC-C501-4E84-9DCB-390A5744CE45}" type="presParOf" srcId="{941733FB-0EB2-4DB4-A610-12BAF7454C85}" destId="{75FCA59F-5675-4FE4-845E-290C5D223306}" srcOrd="2" destOrd="0" presId="urn:microsoft.com/office/officeart/2005/8/layout/chevron1"/>
    <dgm:cxn modelId="{DD845739-1890-4C6D-8DDB-45B3F189436B}" type="presParOf" srcId="{941733FB-0EB2-4DB4-A610-12BAF7454C85}" destId="{A6EDC4C4-8D45-4FF5-AF5B-120592258227}" srcOrd="3" destOrd="0" presId="urn:microsoft.com/office/officeart/2005/8/layout/chevron1"/>
    <dgm:cxn modelId="{1A799B98-2338-4297-902B-C27D046330F4}" type="presParOf" srcId="{941733FB-0EB2-4DB4-A610-12BAF7454C85}" destId="{07E28F32-2A89-4A49-A32A-0E2BB667D5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5B9466-2366-47F8-BE73-90A7F5B16B6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E557E6CB-CC8B-41A3-9DA9-780B7D5110D7}">
      <dgm:prSet phldrT="[文字]"/>
      <dgm:spPr/>
      <dgm:t>
        <a:bodyPr/>
        <a:lstStyle/>
        <a:p>
          <a:r>
            <a:rPr lang="en-US" altLang="zh-TW" dirty="0" smtClean="0"/>
            <a:t>Key Distribution</a:t>
          </a:r>
          <a:endParaRPr lang="zh-TW" altLang="en-US" dirty="0"/>
        </a:p>
      </dgm:t>
    </dgm:pt>
    <dgm:pt modelId="{89AEC081-90C2-4BC1-99EF-31C5F0639C76}" type="parTrans" cxnId="{B9D17913-63C9-46A7-89B5-D4500F557582}">
      <dgm:prSet/>
      <dgm:spPr/>
      <dgm:t>
        <a:bodyPr/>
        <a:lstStyle/>
        <a:p>
          <a:endParaRPr lang="zh-TW" altLang="en-US"/>
        </a:p>
      </dgm:t>
    </dgm:pt>
    <dgm:pt modelId="{F9C6A6C7-C3EA-4C0E-BD4D-49CDE45E1EE7}" type="sibTrans" cxnId="{B9D17913-63C9-46A7-89B5-D4500F557582}">
      <dgm:prSet/>
      <dgm:spPr/>
      <dgm:t>
        <a:bodyPr/>
        <a:lstStyle/>
        <a:p>
          <a:endParaRPr lang="zh-TW" altLang="en-US"/>
        </a:p>
      </dgm:t>
    </dgm:pt>
    <dgm:pt modelId="{06EA9F71-FE83-40A5-B79E-F7152304B4E8}">
      <dgm:prSet phldrT="[文字]"/>
      <dgm:spPr/>
      <dgm:t>
        <a:bodyPr/>
        <a:lstStyle/>
        <a:p>
          <a:r>
            <a:rPr lang="en-US" altLang="zh-TW" dirty="0" smtClean="0"/>
            <a:t>Secure Coding</a:t>
          </a:r>
          <a:endParaRPr lang="zh-TW" altLang="en-US" dirty="0"/>
        </a:p>
      </dgm:t>
    </dgm:pt>
    <dgm:pt modelId="{6D10FF5F-DE69-4667-9769-BE0E4F358D67}" type="parTrans" cxnId="{CBBFB772-A03D-4928-A84C-992C297CABEB}">
      <dgm:prSet/>
      <dgm:spPr/>
      <dgm:t>
        <a:bodyPr/>
        <a:lstStyle/>
        <a:p>
          <a:endParaRPr lang="zh-TW" altLang="en-US"/>
        </a:p>
      </dgm:t>
    </dgm:pt>
    <dgm:pt modelId="{88B73A5A-0651-4272-95E3-B06C18587261}" type="sibTrans" cxnId="{CBBFB772-A03D-4928-A84C-992C297CABEB}">
      <dgm:prSet/>
      <dgm:spPr/>
      <dgm:t>
        <a:bodyPr/>
        <a:lstStyle/>
        <a:p>
          <a:endParaRPr lang="zh-TW" altLang="en-US"/>
        </a:p>
      </dgm:t>
    </dgm:pt>
    <dgm:pt modelId="{8B8423E6-66B7-4269-B836-F6F8E5BD58F9}">
      <dgm:prSet phldrT="[文字]"/>
      <dgm:spPr/>
      <dgm:t>
        <a:bodyPr/>
        <a:lstStyle/>
        <a:p>
          <a:r>
            <a:rPr lang="en-US" altLang="zh-TW" dirty="0" smtClean="0"/>
            <a:t>Network Coding</a:t>
          </a:r>
          <a:endParaRPr lang="zh-TW" altLang="en-US" dirty="0"/>
        </a:p>
      </dgm:t>
    </dgm:pt>
    <dgm:pt modelId="{C3A4449A-F019-41D7-9066-9F51CA168916}" type="parTrans" cxnId="{77072990-5A32-4299-825E-C6037830083F}">
      <dgm:prSet/>
      <dgm:spPr/>
      <dgm:t>
        <a:bodyPr/>
        <a:lstStyle/>
        <a:p>
          <a:endParaRPr lang="zh-TW" altLang="en-US"/>
        </a:p>
      </dgm:t>
    </dgm:pt>
    <dgm:pt modelId="{240E22E7-C692-427A-8E23-9E38EEF5729D}" type="sibTrans" cxnId="{77072990-5A32-4299-825E-C6037830083F}">
      <dgm:prSet/>
      <dgm:spPr/>
      <dgm:t>
        <a:bodyPr/>
        <a:lstStyle/>
        <a:p>
          <a:endParaRPr lang="zh-TW" altLang="en-US"/>
        </a:p>
      </dgm:t>
    </dgm:pt>
    <dgm:pt modelId="{22BA8165-FBC8-4504-84A4-19D7C42BC954}" type="pres">
      <dgm:prSet presAssocID="{DA5B9466-2366-47F8-BE73-90A7F5B16B6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C9F6194-8BCB-48FF-A544-42C0D5A0A1A1}" type="pres">
      <dgm:prSet presAssocID="{E557E6CB-CC8B-41A3-9DA9-780B7D5110D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0E2142-6F88-4B9C-9A5B-9A160B54019D}" type="pres">
      <dgm:prSet presAssocID="{E557E6CB-CC8B-41A3-9DA9-780B7D5110D7}" presName="gear1srcNode" presStyleLbl="node1" presStyleIdx="0" presStyleCnt="3"/>
      <dgm:spPr/>
      <dgm:t>
        <a:bodyPr/>
        <a:lstStyle/>
        <a:p>
          <a:endParaRPr lang="zh-TW" altLang="en-US"/>
        </a:p>
      </dgm:t>
    </dgm:pt>
    <dgm:pt modelId="{045D54C3-4B62-4417-9F0F-BDB4F37B9BF2}" type="pres">
      <dgm:prSet presAssocID="{E557E6CB-CC8B-41A3-9DA9-780B7D5110D7}" presName="gear1dstNode" presStyleLbl="node1" presStyleIdx="0" presStyleCnt="3"/>
      <dgm:spPr/>
      <dgm:t>
        <a:bodyPr/>
        <a:lstStyle/>
        <a:p>
          <a:endParaRPr lang="zh-TW" altLang="en-US"/>
        </a:p>
      </dgm:t>
    </dgm:pt>
    <dgm:pt modelId="{F2F5E2D7-7CD5-4968-9D7D-99F6CFACB0A0}" type="pres">
      <dgm:prSet presAssocID="{06EA9F71-FE83-40A5-B79E-F7152304B4E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23C8A8-2AEF-4384-BA9A-DD307546A968}" type="pres">
      <dgm:prSet presAssocID="{06EA9F71-FE83-40A5-B79E-F7152304B4E8}" presName="gear2srcNode" presStyleLbl="node1" presStyleIdx="1" presStyleCnt="3"/>
      <dgm:spPr/>
      <dgm:t>
        <a:bodyPr/>
        <a:lstStyle/>
        <a:p>
          <a:endParaRPr lang="zh-TW" altLang="en-US"/>
        </a:p>
      </dgm:t>
    </dgm:pt>
    <dgm:pt modelId="{8AFCFB74-0CAC-4EAC-8D1A-498A02F0017E}" type="pres">
      <dgm:prSet presAssocID="{06EA9F71-FE83-40A5-B79E-F7152304B4E8}" presName="gear2dstNode" presStyleLbl="node1" presStyleIdx="1" presStyleCnt="3"/>
      <dgm:spPr/>
      <dgm:t>
        <a:bodyPr/>
        <a:lstStyle/>
        <a:p>
          <a:endParaRPr lang="zh-TW" altLang="en-US"/>
        </a:p>
      </dgm:t>
    </dgm:pt>
    <dgm:pt modelId="{8745301F-1BA3-4AA1-8B92-3BCC255E4B94}" type="pres">
      <dgm:prSet presAssocID="{8B8423E6-66B7-4269-B836-F6F8E5BD58F9}" presName="gear3" presStyleLbl="node1" presStyleIdx="2" presStyleCnt="3"/>
      <dgm:spPr/>
      <dgm:t>
        <a:bodyPr/>
        <a:lstStyle/>
        <a:p>
          <a:endParaRPr lang="zh-TW" altLang="en-US"/>
        </a:p>
      </dgm:t>
    </dgm:pt>
    <dgm:pt modelId="{EB61D247-74D1-4930-9934-FC025BB6CF98}" type="pres">
      <dgm:prSet presAssocID="{8B8423E6-66B7-4269-B836-F6F8E5BD58F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E8190A-6E43-4D90-9E39-BB1BD63EA0EA}" type="pres">
      <dgm:prSet presAssocID="{8B8423E6-66B7-4269-B836-F6F8E5BD58F9}" presName="gear3srcNode" presStyleLbl="node1" presStyleIdx="2" presStyleCnt="3"/>
      <dgm:spPr/>
      <dgm:t>
        <a:bodyPr/>
        <a:lstStyle/>
        <a:p>
          <a:endParaRPr lang="zh-TW" altLang="en-US"/>
        </a:p>
      </dgm:t>
    </dgm:pt>
    <dgm:pt modelId="{104DE716-9AEA-4F1D-B476-3F9C77A73057}" type="pres">
      <dgm:prSet presAssocID="{8B8423E6-66B7-4269-B836-F6F8E5BD58F9}" presName="gear3dstNode" presStyleLbl="node1" presStyleIdx="2" presStyleCnt="3"/>
      <dgm:spPr/>
      <dgm:t>
        <a:bodyPr/>
        <a:lstStyle/>
        <a:p>
          <a:endParaRPr lang="zh-TW" altLang="en-US"/>
        </a:p>
      </dgm:t>
    </dgm:pt>
    <dgm:pt modelId="{7ACA1101-1B5A-4DAA-A711-A3E62056DE24}" type="pres">
      <dgm:prSet presAssocID="{F9C6A6C7-C3EA-4C0E-BD4D-49CDE45E1EE7}" presName="connector1" presStyleLbl="sibTrans2D1" presStyleIdx="0" presStyleCnt="3"/>
      <dgm:spPr/>
      <dgm:t>
        <a:bodyPr/>
        <a:lstStyle/>
        <a:p>
          <a:endParaRPr lang="zh-TW" altLang="en-US"/>
        </a:p>
      </dgm:t>
    </dgm:pt>
    <dgm:pt modelId="{2EE5AB10-2EF0-4692-9780-000854EEF54F}" type="pres">
      <dgm:prSet presAssocID="{88B73A5A-0651-4272-95E3-B06C18587261}" presName="connector2" presStyleLbl="sibTrans2D1" presStyleIdx="1" presStyleCnt="3"/>
      <dgm:spPr/>
      <dgm:t>
        <a:bodyPr/>
        <a:lstStyle/>
        <a:p>
          <a:endParaRPr lang="zh-TW" altLang="en-US"/>
        </a:p>
      </dgm:t>
    </dgm:pt>
    <dgm:pt modelId="{E480C47F-E9E2-4B8B-A41B-8FC52162974A}" type="pres">
      <dgm:prSet presAssocID="{240E22E7-C692-427A-8E23-9E38EEF5729D}" presName="connector3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D6737B7B-F8FF-4F4C-A9FC-68A5855FDF50}" type="presOf" srcId="{240E22E7-C692-427A-8E23-9E38EEF5729D}" destId="{E480C47F-E9E2-4B8B-A41B-8FC52162974A}" srcOrd="0" destOrd="0" presId="urn:microsoft.com/office/officeart/2005/8/layout/gear1"/>
    <dgm:cxn modelId="{CBBFB772-A03D-4928-A84C-992C297CABEB}" srcId="{DA5B9466-2366-47F8-BE73-90A7F5B16B69}" destId="{06EA9F71-FE83-40A5-B79E-F7152304B4E8}" srcOrd="1" destOrd="0" parTransId="{6D10FF5F-DE69-4667-9769-BE0E4F358D67}" sibTransId="{88B73A5A-0651-4272-95E3-B06C18587261}"/>
    <dgm:cxn modelId="{2C77BE30-B74E-4FA6-A4AB-9220C123A48D}" type="presOf" srcId="{E557E6CB-CC8B-41A3-9DA9-780B7D5110D7}" destId="{DC9F6194-8BCB-48FF-A544-42C0D5A0A1A1}" srcOrd="0" destOrd="0" presId="urn:microsoft.com/office/officeart/2005/8/layout/gear1"/>
    <dgm:cxn modelId="{ED0D7BCE-A3CF-450D-A7A7-1934B28362CF}" type="presOf" srcId="{06EA9F71-FE83-40A5-B79E-F7152304B4E8}" destId="{8AFCFB74-0CAC-4EAC-8D1A-498A02F0017E}" srcOrd="2" destOrd="0" presId="urn:microsoft.com/office/officeart/2005/8/layout/gear1"/>
    <dgm:cxn modelId="{637E1A60-A3B8-4669-BDD3-2A3FD3B72AEF}" type="presOf" srcId="{8B8423E6-66B7-4269-B836-F6F8E5BD58F9}" destId="{0AE8190A-6E43-4D90-9E39-BB1BD63EA0EA}" srcOrd="2" destOrd="0" presId="urn:microsoft.com/office/officeart/2005/8/layout/gear1"/>
    <dgm:cxn modelId="{5A5AC67E-EDD5-441A-BB35-07BA4015D82B}" type="presOf" srcId="{DA5B9466-2366-47F8-BE73-90A7F5B16B69}" destId="{22BA8165-FBC8-4504-84A4-19D7C42BC954}" srcOrd="0" destOrd="0" presId="urn:microsoft.com/office/officeart/2005/8/layout/gear1"/>
    <dgm:cxn modelId="{39C32CD7-3E64-4A24-970A-FB4B4F640C90}" type="presOf" srcId="{8B8423E6-66B7-4269-B836-F6F8E5BD58F9}" destId="{EB61D247-74D1-4930-9934-FC025BB6CF98}" srcOrd="1" destOrd="0" presId="urn:microsoft.com/office/officeart/2005/8/layout/gear1"/>
    <dgm:cxn modelId="{F8B1A276-DE69-4BA6-A455-6C3168BDE124}" type="presOf" srcId="{E557E6CB-CC8B-41A3-9DA9-780B7D5110D7}" destId="{4A0E2142-6F88-4B9C-9A5B-9A160B54019D}" srcOrd="1" destOrd="0" presId="urn:microsoft.com/office/officeart/2005/8/layout/gear1"/>
    <dgm:cxn modelId="{0B6E8AF9-4659-4FEB-A2FB-FB36AB8F96D2}" type="presOf" srcId="{E557E6CB-CC8B-41A3-9DA9-780B7D5110D7}" destId="{045D54C3-4B62-4417-9F0F-BDB4F37B9BF2}" srcOrd="2" destOrd="0" presId="urn:microsoft.com/office/officeart/2005/8/layout/gear1"/>
    <dgm:cxn modelId="{59FB12F1-9C6A-46C0-9EF9-C3F85191A535}" type="presOf" srcId="{88B73A5A-0651-4272-95E3-B06C18587261}" destId="{2EE5AB10-2EF0-4692-9780-000854EEF54F}" srcOrd="0" destOrd="0" presId="urn:microsoft.com/office/officeart/2005/8/layout/gear1"/>
    <dgm:cxn modelId="{10B70D09-800B-4733-9815-A40E1842025C}" type="presOf" srcId="{06EA9F71-FE83-40A5-B79E-F7152304B4E8}" destId="{0623C8A8-2AEF-4384-BA9A-DD307546A968}" srcOrd="1" destOrd="0" presId="urn:microsoft.com/office/officeart/2005/8/layout/gear1"/>
    <dgm:cxn modelId="{4ABEDA7F-916D-483F-B7B2-D3608E99B6B7}" type="presOf" srcId="{06EA9F71-FE83-40A5-B79E-F7152304B4E8}" destId="{F2F5E2D7-7CD5-4968-9D7D-99F6CFACB0A0}" srcOrd="0" destOrd="0" presId="urn:microsoft.com/office/officeart/2005/8/layout/gear1"/>
    <dgm:cxn modelId="{317AB7AD-E459-40F0-9084-63919A237365}" type="presOf" srcId="{F9C6A6C7-C3EA-4C0E-BD4D-49CDE45E1EE7}" destId="{7ACA1101-1B5A-4DAA-A711-A3E62056DE24}" srcOrd="0" destOrd="0" presId="urn:microsoft.com/office/officeart/2005/8/layout/gear1"/>
    <dgm:cxn modelId="{A251652F-94AB-41A2-B9EC-690D2788B8A6}" type="presOf" srcId="{8B8423E6-66B7-4269-B836-F6F8E5BD58F9}" destId="{8745301F-1BA3-4AA1-8B92-3BCC255E4B94}" srcOrd="0" destOrd="0" presId="urn:microsoft.com/office/officeart/2005/8/layout/gear1"/>
    <dgm:cxn modelId="{B9D17913-63C9-46A7-89B5-D4500F557582}" srcId="{DA5B9466-2366-47F8-BE73-90A7F5B16B69}" destId="{E557E6CB-CC8B-41A3-9DA9-780B7D5110D7}" srcOrd="0" destOrd="0" parTransId="{89AEC081-90C2-4BC1-99EF-31C5F0639C76}" sibTransId="{F9C6A6C7-C3EA-4C0E-BD4D-49CDE45E1EE7}"/>
    <dgm:cxn modelId="{4E4428AA-8F0E-4543-9BC0-4F163B2AEB9A}" type="presOf" srcId="{8B8423E6-66B7-4269-B836-F6F8E5BD58F9}" destId="{104DE716-9AEA-4F1D-B476-3F9C77A73057}" srcOrd="3" destOrd="0" presId="urn:microsoft.com/office/officeart/2005/8/layout/gear1"/>
    <dgm:cxn modelId="{77072990-5A32-4299-825E-C6037830083F}" srcId="{DA5B9466-2366-47F8-BE73-90A7F5B16B69}" destId="{8B8423E6-66B7-4269-B836-F6F8E5BD58F9}" srcOrd="2" destOrd="0" parTransId="{C3A4449A-F019-41D7-9066-9F51CA168916}" sibTransId="{240E22E7-C692-427A-8E23-9E38EEF5729D}"/>
    <dgm:cxn modelId="{8C943725-6946-4D37-BE32-E8A8AE741039}" type="presParOf" srcId="{22BA8165-FBC8-4504-84A4-19D7C42BC954}" destId="{DC9F6194-8BCB-48FF-A544-42C0D5A0A1A1}" srcOrd="0" destOrd="0" presId="urn:microsoft.com/office/officeart/2005/8/layout/gear1"/>
    <dgm:cxn modelId="{7EC84037-7D88-42A1-8A99-E3B15E9B2DCF}" type="presParOf" srcId="{22BA8165-FBC8-4504-84A4-19D7C42BC954}" destId="{4A0E2142-6F88-4B9C-9A5B-9A160B54019D}" srcOrd="1" destOrd="0" presId="urn:microsoft.com/office/officeart/2005/8/layout/gear1"/>
    <dgm:cxn modelId="{C260A5CF-D356-4730-BAB9-05DA6CF09F2F}" type="presParOf" srcId="{22BA8165-FBC8-4504-84A4-19D7C42BC954}" destId="{045D54C3-4B62-4417-9F0F-BDB4F37B9BF2}" srcOrd="2" destOrd="0" presId="urn:microsoft.com/office/officeart/2005/8/layout/gear1"/>
    <dgm:cxn modelId="{AD22542F-43A7-478E-9D84-4DC4F6ECA1D8}" type="presParOf" srcId="{22BA8165-FBC8-4504-84A4-19D7C42BC954}" destId="{F2F5E2D7-7CD5-4968-9D7D-99F6CFACB0A0}" srcOrd="3" destOrd="0" presId="urn:microsoft.com/office/officeart/2005/8/layout/gear1"/>
    <dgm:cxn modelId="{B63B3E1A-7CDE-4521-9FC6-D38629D7901F}" type="presParOf" srcId="{22BA8165-FBC8-4504-84A4-19D7C42BC954}" destId="{0623C8A8-2AEF-4384-BA9A-DD307546A968}" srcOrd="4" destOrd="0" presId="urn:microsoft.com/office/officeart/2005/8/layout/gear1"/>
    <dgm:cxn modelId="{0614EC62-724C-4098-9469-BE364CC51BA1}" type="presParOf" srcId="{22BA8165-FBC8-4504-84A4-19D7C42BC954}" destId="{8AFCFB74-0CAC-4EAC-8D1A-498A02F0017E}" srcOrd="5" destOrd="0" presId="urn:microsoft.com/office/officeart/2005/8/layout/gear1"/>
    <dgm:cxn modelId="{2D3FAB5D-D944-4DE1-AD1D-985B3377D346}" type="presParOf" srcId="{22BA8165-FBC8-4504-84A4-19D7C42BC954}" destId="{8745301F-1BA3-4AA1-8B92-3BCC255E4B94}" srcOrd="6" destOrd="0" presId="urn:microsoft.com/office/officeart/2005/8/layout/gear1"/>
    <dgm:cxn modelId="{65C21FED-51A3-4936-84C4-DD7EBA014833}" type="presParOf" srcId="{22BA8165-FBC8-4504-84A4-19D7C42BC954}" destId="{EB61D247-74D1-4930-9934-FC025BB6CF98}" srcOrd="7" destOrd="0" presId="urn:microsoft.com/office/officeart/2005/8/layout/gear1"/>
    <dgm:cxn modelId="{29F3F4A7-1B1E-4E28-BB64-4B79CFF3766B}" type="presParOf" srcId="{22BA8165-FBC8-4504-84A4-19D7C42BC954}" destId="{0AE8190A-6E43-4D90-9E39-BB1BD63EA0EA}" srcOrd="8" destOrd="0" presId="urn:microsoft.com/office/officeart/2005/8/layout/gear1"/>
    <dgm:cxn modelId="{E4EF8E5C-415B-437F-97A3-511F26B4179A}" type="presParOf" srcId="{22BA8165-FBC8-4504-84A4-19D7C42BC954}" destId="{104DE716-9AEA-4F1D-B476-3F9C77A73057}" srcOrd="9" destOrd="0" presId="urn:microsoft.com/office/officeart/2005/8/layout/gear1"/>
    <dgm:cxn modelId="{37CF546E-A56A-4A5F-A61A-9D53356627CB}" type="presParOf" srcId="{22BA8165-FBC8-4504-84A4-19D7C42BC954}" destId="{7ACA1101-1B5A-4DAA-A711-A3E62056DE24}" srcOrd="10" destOrd="0" presId="urn:microsoft.com/office/officeart/2005/8/layout/gear1"/>
    <dgm:cxn modelId="{9B685791-5715-4784-B596-040834893812}" type="presParOf" srcId="{22BA8165-FBC8-4504-84A4-19D7C42BC954}" destId="{2EE5AB10-2EF0-4692-9780-000854EEF54F}" srcOrd="11" destOrd="0" presId="urn:microsoft.com/office/officeart/2005/8/layout/gear1"/>
    <dgm:cxn modelId="{F3F358FA-AFD7-476C-9D7D-7DD33FD72A06}" type="presParOf" srcId="{22BA8165-FBC8-4504-84A4-19D7C42BC954}" destId="{E480C47F-E9E2-4B8B-A41B-8FC52162974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3A21-D2A1-475D-BF44-329C728CC109}">
      <dsp:nvSpPr>
        <dsp:cNvPr id="0" name=""/>
        <dsp:cNvSpPr/>
      </dsp:nvSpPr>
      <dsp:spPr>
        <a:xfrm>
          <a:off x="3047999" y="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>
              <a:latin typeface="Britannic Bold" panose="020B0903060703020204" pitchFamily="34" charset="0"/>
            </a:rPr>
            <a:t>Interactive</a:t>
          </a:r>
          <a:endParaRPr lang="zh-TW" altLang="en-US" sz="3200" kern="1200" dirty="0"/>
        </a:p>
      </dsp:txBody>
      <dsp:txXfrm>
        <a:off x="3047999" y="0"/>
        <a:ext cx="2032000" cy="1354666"/>
      </dsp:txXfrm>
    </dsp:sp>
    <dsp:sp modelId="{D1A8EC81-459F-4705-A4C3-07C43CF8AA02}">
      <dsp:nvSpPr>
        <dsp:cNvPr id="0" name=""/>
        <dsp:cNvSpPr/>
      </dsp:nvSpPr>
      <dsp:spPr>
        <a:xfrm>
          <a:off x="2032000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>
              <a:latin typeface="Britannic Bold" panose="020B0903060703020204" pitchFamily="34" charset="0"/>
            </a:rPr>
            <a:t>Secure Network Coding</a:t>
          </a:r>
          <a:endParaRPr lang="zh-TW" altLang="en-US" sz="3200" kern="1200" dirty="0"/>
        </a:p>
      </dsp:txBody>
      <dsp:txXfrm>
        <a:off x="2743199" y="1354666"/>
        <a:ext cx="2641600" cy="1354666"/>
      </dsp:txXfrm>
    </dsp:sp>
    <dsp:sp modelId="{85BE5AAE-3EFD-48B4-8FC9-6E875EEDD018}">
      <dsp:nvSpPr>
        <dsp:cNvPr id="0" name=""/>
        <dsp:cNvSpPr/>
      </dsp:nvSpPr>
      <dsp:spPr>
        <a:xfrm>
          <a:off x="1015999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>
              <a:latin typeface="Britannic Bold" panose="020B0903060703020204" pitchFamily="34" charset="0"/>
            </a:rPr>
            <a:t>Network Coding</a:t>
          </a:r>
          <a:endParaRPr lang="zh-TW" altLang="en-US" sz="3200" kern="1200" dirty="0"/>
        </a:p>
      </dsp:txBody>
      <dsp:txXfrm>
        <a:off x="2082799" y="2709333"/>
        <a:ext cx="3962400" cy="1354666"/>
      </dsp:txXfrm>
    </dsp:sp>
    <dsp:sp modelId="{7289F9A4-E7AD-46B8-842E-837647C5AE57}">
      <dsp:nvSpPr>
        <dsp:cNvPr id="0" name=""/>
        <dsp:cNvSpPr/>
      </dsp:nvSpPr>
      <dsp:spPr>
        <a:xfrm>
          <a:off x="0" y="4064000"/>
          <a:ext cx="8128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>
              <a:latin typeface="Britannic Bold" panose="020B0903060703020204" pitchFamily="34" charset="0"/>
            </a:rPr>
            <a:t>Flow Network</a:t>
          </a:r>
          <a:endParaRPr lang="zh-TW" altLang="en-US" sz="3200" kern="1200" dirty="0"/>
        </a:p>
      </dsp:txBody>
      <dsp:txXfrm>
        <a:off x="1422399" y="4064000"/>
        <a:ext cx="5283200" cy="1354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369F9-B917-419A-92B1-5B217C1FEB0E}">
      <dsp:nvSpPr>
        <dsp:cNvPr id="0" name=""/>
        <dsp:cNvSpPr/>
      </dsp:nvSpPr>
      <dsp:spPr>
        <a:xfrm>
          <a:off x="2091220" y="546520"/>
          <a:ext cx="3945559" cy="2121787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44265-96DB-4CE5-883F-DD278547DA63}">
      <dsp:nvSpPr>
        <dsp:cNvPr id="0" name=""/>
        <dsp:cNvSpPr/>
      </dsp:nvSpPr>
      <dsp:spPr>
        <a:xfrm>
          <a:off x="4064000" y="771558"/>
          <a:ext cx="526" cy="167171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B19B9-8FA7-4374-B6B6-D75B3BB89187}">
      <dsp:nvSpPr>
        <dsp:cNvPr id="0" name=""/>
        <dsp:cNvSpPr/>
      </dsp:nvSpPr>
      <dsp:spPr>
        <a:xfrm>
          <a:off x="2222738" y="707262"/>
          <a:ext cx="1709742" cy="18003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rPr>
            <a:t>Passing Data</a:t>
          </a:r>
          <a:endParaRPr lang="zh-TW" altLang="en-US" sz="3300" kern="1200" dirty="0"/>
        </a:p>
      </dsp:txBody>
      <dsp:txXfrm>
        <a:off x="2222738" y="707262"/>
        <a:ext cx="1709742" cy="1800304"/>
      </dsp:txXfrm>
    </dsp:sp>
    <dsp:sp modelId="{385F2D32-17A8-4DE7-8412-C4977A8FA6CA}">
      <dsp:nvSpPr>
        <dsp:cNvPr id="0" name=""/>
        <dsp:cNvSpPr/>
      </dsp:nvSpPr>
      <dsp:spPr>
        <a:xfrm>
          <a:off x="4195518" y="707262"/>
          <a:ext cx="1709742" cy="18003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rPr>
            <a:t>Passing Secret Keys</a:t>
          </a:r>
          <a:endParaRPr lang="zh-TW" altLang="en-US" sz="3300" kern="1200" dirty="0"/>
        </a:p>
      </dsp:txBody>
      <dsp:txXfrm>
        <a:off x="4195518" y="707262"/>
        <a:ext cx="1709742" cy="1800304"/>
      </dsp:txXfrm>
    </dsp:sp>
    <dsp:sp modelId="{4FE09B2B-7AC7-46F1-A5BB-EE05C7815EA2}">
      <dsp:nvSpPr>
        <dsp:cNvPr id="0" name=""/>
        <dsp:cNvSpPr/>
      </dsp:nvSpPr>
      <dsp:spPr>
        <a:xfrm rot="16200000">
          <a:off x="605085" y="828541"/>
          <a:ext cx="2314676" cy="657593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 </a:t>
          </a:r>
          <a:endParaRPr lang="zh-TW" altLang="en-US" sz="1500" kern="1200" dirty="0"/>
        </a:p>
      </dsp:txBody>
      <dsp:txXfrm>
        <a:off x="704470" y="1092883"/>
        <a:ext cx="2115906" cy="327679"/>
      </dsp:txXfrm>
    </dsp:sp>
    <dsp:sp modelId="{24292EAC-15EE-424B-AC57-BE20988A23AC}">
      <dsp:nvSpPr>
        <dsp:cNvPr id="0" name=""/>
        <dsp:cNvSpPr/>
      </dsp:nvSpPr>
      <dsp:spPr>
        <a:xfrm rot="5400000">
          <a:off x="5208238" y="1728693"/>
          <a:ext cx="2314676" cy="657593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 </a:t>
          </a:r>
          <a:endParaRPr lang="zh-TW" altLang="en-US" sz="1500" kern="1200" dirty="0"/>
        </a:p>
      </dsp:txBody>
      <dsp:txXfrm>
        <a:off x="5307623" y="1794265"/>
        <a:ext cx="2115906" cy="32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B2248-3A78-4693-98FE-778609A11C83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Key Distribution</a:t>
          </a:r>
          <a:endParaRPr lang="zh-TW" altLang="en-US" sz="2400" kern="1200" dirty="0"/>
        </a:p>
      </dsp:txBody>
      <dsp:txXfrm>
        <a:off x="582612" y="2129102"/>
        <a:ext cx="1740694" cy="1160462"/>
      </dsp:txXfrm>
    </dsp:sp>
    <dsp:sp modelId="{75FCA59F-5675-4FE4-845E-290C5D223306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Security Encoding</a:t>
          </a:r>
          <a:endParaRPr lang="zh-TW" altLang="en-US" sz="2400" kern="1200" dirty="0"/>
        </a:p>
      </dsp:txBody>
      <dsp:txXfrm>
        <a:off x="3193652" y="2129102"/>
        <a:ext cx="1740694" cy="1160462"/>
      </dsp:txXfrm>
    </dsp:sp>
    <dsp:sp modelId="{07E28F32-2A89-4A49-A32A-0E2BB667D565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Network Coding</a:t>
          </a:r>
          <a:endParaRPr lang="zh-TW" alt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F6194-8BCB-48FF-A544-42C0D5A0A1A1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Key Distribution</a:t>
          </a:r>
          <a:endParaRPr lang="zh-TW" altLang="en-US" sz="2300" kern="1200" dirty="0"/>
        </a:p>
      </dsp:txBody>
      <dsp:txXfrm>
        <a:off x="4392232" y="3136513"/>
        <a:ext cx="1781934" cy="1531918"/>
      </dsp:txXfrm>
    </dsp:sp>
    <dsp:sp modelId="{F2F5E2D7-7CD5-4968-9D7D-99F6CFACB0A0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Secure Coding</a:t>
          </a:r>
          <a:endParaRPr lang="zh-TW" altLang="en-US" sz="2300" kern="1200" dirty="0"/>
        </a:p>
      </dsp:txBody>
      <dsp:txXfrm>
        <a:off x="2604759" y="2282937"/>
        <a:ext cx="1076134" cy="1069538"/>
      </dsp:txXfrm>
    </dsp:sp>
    <dsp:sp modelId="{8745301F-1BA3-4AA1-8B92-3BCC255E4B94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Network Coding</a:t>
          </a:r>
          <a:endParaRPr lang="zh-TW" altLang="en-US" sz="2300" kern="1200" dirty="0"/>
        </a:p>
      </dsp:txBody>
      <dsp:txXfrm rot="-20700000">
        <a:off x="3738879" y="704426"/>
        <a:ext cx="1192106" cy="1192106"/>
      </dsp:txXfrm>
    </dsp:sp>
    <dsp:sp modelId="{7ACA1101-1B5A-4DAA-A711-A3E62056DE24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5AB10-2EF0-4692-9780-000854EEF54F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0C47F-E9E2-4B8B-A41B-8FC52162974A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7D562-E970-4463-ADCD-63FFE6C7E951}" type="datetimeFigureOut">
              <a:rPr lang="zh-TW" altLang="en-US" smtClean="0"/>
              <a:t>2014/6/28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80D16-6405-4826-A74A-20D2921D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54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haha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8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85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7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5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6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0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88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我現在要依序定義這三個字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80D16-6405-4826-A74A-20D2921D883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16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8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5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6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5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6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6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1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6/28/2014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0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專題期末報告</a:t>
            </a:r>
            <a:r>
              <a:rPr lang="en-US" altLang="zh-TW" sz="6000" dirty="0" smtClean="0">
                <a:latin typeface="Palatino Linotype" panose="02040502050505030304" pitchFamily="18" charset="0"/>
                <a:ea typeface="華康仿宋體W4" panose="02020409000000000000" pitchFamily="49" charset="-120"/>
              </a:rPr>
              <a:t/>
            </a:r>
            <a:br>
              <a:rPr lang="en-US" altLang="zh-TW" sz="6000" dirty="0" smtClean="0">
                <a:latin typeface="Palatino Linotype" panose="02040502050505030304" pitchFamily="18" charset="0"/>
                <a:ea typeface="華康仿宋體W4" panose="02020409000000000000" pitchFamily="49" charset="-120"/>
              </a:rPr>
            </a:br>
            <a:r>
              <a:rPr lang="en-US" altLang="zh-TW" sz="6000" dirty="0" smtClean="0">
                <a:latin typeface="Palatino Linotype" panose="02040502050505030304" pitchFamily="18" charset="0"/>
                <a:ea typeface="華康仿宋體W4" panose="02020409000000000000" pitchFamily="49" charset="-120"/>
              </a:rPr>
              <a:t>INTERACTIVE</a:t>
            </a:r>
            <a:br>
              <a:rPr lang="en-US" altLang="zh-TW" sz="6000" dirty="0" smtClean="0">
                <a:latin typeface="Palatino Linotype" panose="02040502050505030304" pitchFamily="18" charset="0"/>
                <a:ea typeface="華康仿宋體W4" panose="02020409000000000000" pitchFamily="49" charset="-120"/>
              </a:rPr>
            </a:br>
            <a:r>
              <a:rPr lang="en-US" altLang="zh-TW" sz="4800" dirty="0" smtClean="0">
                <a:latin typeface="Palatino Linotype" panose="02040502050505030304" pitchFamily="18" charset="0"/>
                <a:ea typeface="華康仿宋體W4" panose="02020409000000000000" pitchFamily="49" charset="-120"/>
              </a:rPr>
              <a:t>SECURE NETWORK CODING</a:t>
            </a:r>
            <a:endParaRPr lang="zh-TW" altLang="en-US" sz="4800" b="1" dirty="0">
              <a:latin typeface="Palatino Linotype" panose="02040502050505030304" pitchFamily="18" charset="0"/>
              <a:ea typeface="華康仿宋體W4" panose="020204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latin typeface="+mj-lt"/>
                <a:ea typeface="華康榜書體W8" panose="03000809000000000000" pitchFamily="65" charset="-120"/>
              </a:rPr>
              <a:t>EE_III</a:t>
            </a:r>
            <a:r>
              <a:rPr lang="en-US" altLang="zh-TW" dirty="0" smtClean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 </a:t>
            </a:r>
            <a:r>
              <a:rPr lang="zh-TW" altLang="en-US" dirty="0" smtClean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柯</a:t>
            </a:r>
            <a:r>
              <a:rPr lang="zh-TW" altLang="en-US" dirty="0" smtClean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劭珩 </a:t>
            </a:r>
            <a:r>
              <a:rPr lang="en-US" altLang="zh-TW" dirty="0" smtClean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Shao-</a:t>
            </a:r>
            <a:r>
              <a:rPr lang="en-US" altLang="zh-TW" dirty="0" err="1" smtClean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Heng</a:t>
            </a:r>
            <a:r>
              <a:rPr lang="en-US" altLang="zh-TW" dirty="0" smtClean="0">
                <a:latin typeface="華康榜書體W8" panose="03000809000000000000" pitchFamily="65" charset="-120"/>
                <a:ea typeface="華康榜書體W8" panose="03000809000000000000" pitchFamily="65" charset="-120"/>
              </a:rPr>
              <a:t> Ko</a:t>
            </a:r>
          </a:p>
          <a:p>
            <a:pPr algn="r"/>
            <a:r>
              <a:rPr lang="en-US" altLang="zh-TW" dirty="0" smtClean="0">
                <a:latin typeface="AR JULIAN" panose="02000000000000000000" pitchFamily="2" charset="0"/>
              </a:rPr>
              <a:t>June 28, 2014</a:t>
            </a:r>
            <a:endParaRPr lang="zh-TW" altLang="en-US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REFERENCES &amp;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THEORETICAL BASIS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0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STUDIED PAPERS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SECURE NETWORK CODING ON A WIRETAP NETWORK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</a:t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latin typeface="Britannic Bold" panose="020B0903060703020204" pitchFamily="34" charset="0"/>
              </a:rPr>
              <a:t>by Yeung &amp; </a:t>
            </a:r>
            <a:r>
              <a:rPr lang="en-US" altLang="zh-TW" sz="2800" dirty="0" err="1" smtClean="0">
                <a:latin typeface="Britannic Bold" panose="020B0903060703020204" pitchFamily="34" charset="0"/>
              </a:rPr>
              <a:t>Cai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Jan 2011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POLYNOMIAL TIME ALGORITHMS FOR MULTICAST NETWORK CODE CONSTRCUTION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by </a:t>
            </a:r>
            <a:r>
              <a:rPr lang="en-US" altLang="zh-TW" sz="2800" dirty="0" err="1" smtClean="0">
                <a:latin typeface="Britannic Bold" panose="020B0903060703020204" pitchFamily="34" charset="0"/>
              </a:rPr>
              <a:t>Jaggi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et al, June 2005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 SECURITY CONDITION FOR MULTI-SOURCE LINEAR NETWORK CODING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by Yeung &amp; </a:t>
            </a:r>
            <a:r>
              <a:rPr lang="en-US" altLang="zh-TW" sz="2800" dirty="0" err="1" smtClean="0">
                <a:latin typeface="Britannic Bold" panose="020B0903060703020204" pitchFamily="34" charset="0"/>
              </a:rPr>
              <a:t>Cai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June 2007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 GENERAL SECURITY CONDITION FOR MULTI-SOURCE LINEAR NETWORK CODING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by Zhang &amp; Yeung</a:t>
            </a:r>
          </a:p>
        </p:txBody>
      </p:sp>
    </p:spTree>
    <p:extLst>
      <p:ext uri="{BB962C8B-B14F-4D97-AF65-F5344CB8AC3E}">
        <p14:creationId xmlns:p14="http://schemas.microsoft.com/office/powerpoint/2010/main" val="24383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LINEAR NETWORK CODING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7073683" cy="4050792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Single-source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a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cyclic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uniform-capacity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flow network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Multicast from S to all D with</a:t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rate = the minimum of max-flows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/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latin typeface="Britannic Bold" panose="020B0903060703020204" pitchFamily="34" charset="0"/>
              </a:rPr>
              <a:t>from S to any D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Polynomial Time Algorithm</a:t>
            </a:r>
          </a:p>
          <a:p>
            <a:endParaRPr lang="en-US" altLang="zh-TW" sz="2800" dirty="0" smtClean="0">
              <a:latin typeface="Britannic Bold" panose="020B0903060703020204" pitchFamily="34" charset="0"/>
            </a:endParaRPr>
          </a:p>
          <a:p>
            <a:r>
              <a:rPr lang="en-US" altLang="zh-TW" sz="2400" dirty="0" smtClean="0">
                <a:latin typeface="Britannic Bold" panose="020B0903060703020204" pitchFamily="34" charset="0"/>
              </a:rPr>
              <a:t>(</a:t>
            </a:r>
            <a:r>
              <a:rPr lang="en-US" altLang="zh-TW" sz="2400" dirty="0">
                <a:latin typeface="Britannic Bold" panose="020B0903060703020204" pitchFamily="34" charset="0"/>
              </a:rPr>
              <a:t>NETWORK CODING, by Li, Yeung &amp; </a:t>
            </a:r>
            <a:r>
              <a:rPr lang="en-US" altLang="zh-TW" sz="2400" dirty="0" err="1">
                <a:latin typeface="Britannic Bold" panose="020B0903060703020204" pitchFamily="34" charset="0"/>
              </a:rPr>
              <a:t>Cai</a:t>
            </a:r>
            <a:r>
              <a:rPr lang="en-US" altLang="zh-TW" sz="2400" dirty="0">
                <a:latin typeface="Britannic Bold" panose="020B0903060703020204" pitchFamily="34" charset="0"/>
              </a:rPr>
              <a:t>, Feb 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2003)</a:t>
            </a:r>
          </a:p>
          <a:p>
            <a:r>
              <a:rPr lang="en-US" altLang="zh-TW" sz="2400" dirty="0" smtClean="0">
                <a:latin typeface="Britannic Bold" panose="020B0903060703020204" pitchFamily="34" charset="0"/>
              </a:rPr>
              <a:t>(Algorithm: </a:t>
            </a:r>
            <a:r>
              <a:rPr lang="en-US" altLang="zh-TW" sz="2400" dirty="0" err="1" smtClean="0">
                <a:latin typeface="Britannic Bold" panose="020B0903060703020204" pitchFamily="34" charset="0"/>
              </a:rPr>
              <a:t>Jaggi</a:t>
            </a:r>
            <a:r>
              <a:rPr lang="en-US" altLang="zh-TW" sz="2400" dirty="0" smtClean="0">
                <a:latin typeface="Britannic Bold" panose="020B0903060703020204" pitchFamily="34" charset="0"/>
              </a:rPr>
              <a:t> et al, June 2005)</a:t>
            </a:r>
            <a:endParaRPr lang="en-US" altLang="zh-TW" sz="2400" dirty="0">
              <a:latin typeface="Britannic Bold" panose="020B0903060703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32" y="1790162"/>
            <a:ext cx="2984715" cy="37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SECURE NETWORK CODING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Single-source </a:t>
            </a:r>
            <a:r>
              <a:rPr lang="en-US" altLang="zh-TW" sz="28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Single-destination </a:t>
            </a:r>
            <a:r>
              <a:rPr lang="en-US" altLang="zh-TW" sz="28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d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Acyclic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Uniform-Capacity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flow network</a:t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latin typeface="Britannic Bold" panose="020B0903060703020204" pitchFamily="34" charset="0"/>
              </a:rPr>
              <a:t>with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only source generating secret keys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,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It exists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r-secure </a:t>
            </a:r>
            <a:b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</a:br>
            <a:r>
              <a:rPr lang="en-US" altLang="zh-TW" sz="2800" dirty="0" smtClean="0">
                <a:latin typeface="Britannic Bold" panose="020B0903060703020204" pitchFamily="34" charset="0"/>
              </a:rPr>
              <a:t>linear coding scheme</a:t>
            </a:r>
            <a:br>
              <a:rPr lang="en-US" altLang="zh-TW" sz="2800" dirty="0" smtClean="0">
                <a:latin typeface="Britannic Bold" panose="020B0903060703020204" pitchFamily="34" charset="0"/>
              </a:rPr>
            </a:b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capacity = cut(s; d) – r</a:t>
            </a:r>
          </a:p>
          <a:p>
            <a:r>
              <a:rPr lang="en-US" altLang="zh-TW" dirty="0" smtClean="0">
                <a:latin typeface="Britannic Bold" panose="020B0903060703020204" pitchFamily="34" charset="0"/>
              </a:rPr>
              <a:t>(SECURE </a:t>
            </a:r>
            <a:r>
              <a:rPr lang="en-US" altLang="zh-TW" dirty="0">
                <a:latin typeface="Britannic Bold" panose="020B0903060703020204" pitchFamily="34" charset="0"/>
              </a:rPr>
              <a:t>NETWORK </a:t>
            </a:r>
            <a:r>
              <a:rPr lang="en-US" altLang="zh-TW" dirty="0" smtClean="0">
                <a:latin typeface="Britannic Bold" panose="020B0903060703020204" pitchFamily="34" charset="0"/>
              </a:rPr>
              <a:t>CODING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ON </a:t>
            </a:r>
            <a:r>
              <a:rPr lang="en-US" altLang="zh-TW" dirty="0">
                <a:latin typeface="Britannic Bold" panose="020B0903060703020204" pitchFamily="34" charset="0"/>
              </a:rPr>
              <a:t>A WIRETAP NETWORK</a:t>
            </a:r>
            <a:r>
              <a:rPr lang="en-US" altLang="zh-TW" dirty="0" smtClean="0">
                <a:latin typeface="Britannic Bold" panose="020B0903060703020204" pitchFamily="34" charset="0"/>
              </a:rPr>
              <a:t>, 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Yeung </a:t>
            </a:r>
            <a:r>
              <a:rPr lang="en-US" altLang="zh-TW" dirty="0">
                <a:latin typeface="Britannic Bold" panose="020B0903060703020204" pitchFamily="34" charset="0"/>
              </a:rPr>
              <a:t>&amp; </a:t>
            </a:r>
            <a:r>
              <a:rPr lang="en-US" altLang="zh-TW" dirty="0" err="1">
                <a:latin typeface="Britannic Bold" panose="020B0903060703020204" pitchFamily="34" charset="0"/>
              </a:rPr>
              <a:t>Cai</a:t>
            </a:r>
            <a:r>
              <a:rPr lang="en-US" altLang="zh-TW" dirty="0">
                <a:latin typeface="Britannic Bold" panose="020B0903060703020204" pitchFamily="34" charset="0"/>
              </a:rPr>
              <a:t>, Jan </a:t>
            </a:r>
            <a:r>
              <a:rPr lang="en-US" altLang="zh-TW" dirty="0" smtClean="0">
                <a:latin typeface="Britannic Bold" panose="020B0903060703020204" pitchFamily="34" charset="0"/>
              </a:rPr>
              <a:t>2011)</a:t>
            </a:r>
            <a:endParaRPr lang="en-US" altLang="zh-TW" dirty="0">
              <a:latin typeface="Britannic Bold" panose="020B0903060703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772" y="3734105"/>
            <a:ext cx="5590476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MODELING &amp;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SUB-PROBLEMS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INTERACTIVE WIRETAP NETWORK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Security Constraint R</a:t>
            </a:r>
          </a:p>
          <a:p>
            <a:r>
              <a:rPr lang="en-US" altLang="zh-TW" sz="32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Traffic Pattern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Single-Group Two-Way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Single-Group Multi-Way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Multi-Group Two-Way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Multi-Group Multi-Way</a:t>
            </a:r>
            <a:endParaRPr lang="en-US" altLang="zh-TW" sz="32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2050" name="Picture 2" descr="mo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73" y="2093976"/>
            <a:ext cx="37242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mod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598" y="3950970"/>
            <a:ext cx="2238389" cy="167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model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551" y="3950970"/>
            <a:ext cx="2872697" cy="167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RESULTS ON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sz="6600" dirty="0" smtClean="0">
                <a:latin typeface="Britannic Bold" panose="020B0903060703020204" pitchFamily="34" charset="0"/>
              </a:rPr>
              <a:t>SINGLE-GROUP TWO-WAY</a:t>
            </a:r>
            <a:endParaRPr lang="zh-TW" altLang="en-US" sz="6600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THROUGHPUT REGION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59" y="2093976"/>
            <a:ext cx="6304889" cy="4051300"/>
          </a:xfrm>
        </p:spPr>
      </p:pic>
      <p:pic>
        <p:nvPicPr>
          <p:cNvPr id="6" name="Picture 2" descr="mode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093976"/>
            <a:ext cx="37242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922265"/>
            <a:ext cx="3724275" cy="170785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629610" y="3588291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EQUIVALENT MODEL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093976"/>
            <a:ext cx="4991797" cy="3172268"/>
          </a:xfrm>
        </p:spPr>
      </p:pic>
      <p:pic>
        <p:nvPicPr>
          <p:cNvPr id="7" name="Picture 2" descr="mode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093976"/>
            <a:ext cx="37242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5002264" y="2765564"/>
            <a:ext cx="888642" cy="285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altLang="zh-TW" sz="32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altLang="zh-TW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Modify into a multicast</a:t>
            </a:r>
            <a:b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network </a:t>
            </a: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model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Ignore security issues</a:t>
            </a:r>
            <a:b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first</a:t>
            </a:r>
            <a:endParaRPr lang="en-US" altLang="zh-TW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EQUIVALENT MODEL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3" y="484632"/>
            <a:ext cx="4991797" cy="317226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/>
              <p:cNvSpPr txBox="1">
                <a:spLocks/>
              </p:cNvSpPr>
              <p:nvPr/>
            </p:nvSpPr>
            <p:spPr>
              <a:xfrm>
                <a:off x="1032445" y="2093976"/>
                <a:ext cx="10058400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sz="3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32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3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TW" sz="3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TW" sz="3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en-US" altLang="zh-TW" sz="32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TW" sz="3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TW" sz="3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en-US" altLang="zh-TW" sz="32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2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TW" sz="32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sz="3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TW" sz="32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itannic Bold" panose="020B0903060703020204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3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TW" sz="32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32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en-US" altLang="zh-TW" sz="3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TW" sz="3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3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32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TW" sz="32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32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en-US" altLang="zh-TW" sz="3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TW" sz="3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sz="3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3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itannic Bold" panose="020B0903060703020204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3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3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3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3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TW" altLang="en-US" sz="3200"/>
                      <m:t>∞</m:t>
                    </m:r>
                  </m:oMath>
                </a14:m>
                <a:endPara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itannic Bold" panose="020B0903060703020204" pitchFamily="34" charset="0"/>
                </a:endParaRPr>
              </a:p>
            </p:txBody>
          </p:sp>
        </mc:Choice>
        <mc:Fallback>
          <p:sp>
            <p:nvSpPr>
              <p:cNvPr id="1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45" y="2093976"/>
                <a:ext cx="10058400" cy="40507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9" y="1949044"/>
            <a:ext cx="3724275" cy="1707856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 rot="10800000">
            <a:off x="5190186" y="2550017"/>
            <a:ext cx="1171977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1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Outline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Conceptual Introduction</a:t>
            </a:r>
          </a:p>
          <a:p>
            <a:r>
              <a:rPr lang="en-US" altLang="zh-TW" sz="3600" dirty="0">
                <a:latin typeface="Britannic Bold" panose="020B0903060703020204" pitchFamily="34" charset="0"/>
              </a:rPr>
              <a:t>Studied References</a:t>
            </a:r>
          </a:p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Modeling &amp; Sub-problems</a:t>
            </a:r>
          </a:p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Results on Single-Group, Two-Way</a:t>
            </a:r>
          </a:p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Results on Single-Group, Multiple-Way</a:t>
            </a:r>
          </a:p>
          <a:p>
            <a:r>
              <a:rPr lang="en-US" altLang="zh-TW" sz="3600" dirty="0" smtClean="0">
                <a:latin typeface="Britannic Bold" panose="020B0903060703020204" pitchFamily="34" charset="0"/>
                <a:ea typeface="+mj-ea"/>
              </a:rPr>
              <a:t>Future Plan, Q&amp;A</a:t>
            </a:r>
          </a:p>
        </p:txBody>
      </p:sp>
    </p:spTree>
    <p:extLst>
      <p:ext uri="{BB962C8B-B14F-4D97-AF65-F5344CB8AC3E}">
        <p14:creationId xmlns:p14="http://schemas.microsoft.com/office/powerpoint/2010/main" val="42734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THROUGHPUT REGION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59" y="2093976"/>
            <a:ext cx="6304889" cy="4051300"/>
          </a:xfrm>
        </p:spPr>
      </p:pic>
      <p:pic>
        <p:nvPicPr>
          <p:cNvPr id="6" name="Picture 2" descr="mode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093976"/>
            <a:ext cx="37242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922265"/>
            <a:ext cx="3724275" cy="1707856"/>
          </a:xfrm>
          <a:prstGeom prst="rect">
            <a:avLst/>
          </a:prstGeom>
        </p:spPr>
      </p:pic>
      <p:sp>
        <p:nvSpPr>
          <p:cNvPr id="3" name="向下箭號 2"/>
          <p:cNvSpPr/>
          <p:nvPr/>
        </p:nvSpPr>
        <p:spPr>
          <a:xfrm>
            <a:off x="8087932" y="643944"/>
            <a:ext cx="321972" cy="2640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31876" y="1197735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Moves according to 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629610" y="3588291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UPPER BOUND ACHIEVEMENT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0939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Completed in every case of the simple network</a:t>
            </a:r>
          </a:p>
          <a:p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M</a:t>
            </a: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isunderstanding of model</a:t>
            </a:r>
            <a:b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&amp; finding stronger implementation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Time-Varying Compromised </a:t>
            </a: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set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“Dimensional Race”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980" y="3867997"/>
            <a:ext cx="3724275" cy="17078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869842"/>
            <a:ext cx="1916528" cy="12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RESULTS ON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sz="6000" dirty="0" smtClean="0">
                <a:latin typeface="Britannic Bold" panose="020B0903060703020204" pitchFamily="34" charset="0"/>
              </a:rPr>
              <a:t>SINGLE-GROUP MULTI-WAY</a:t>
            </a:r>
            <a:endParaRPr lang="zh-TW" altLang="en-US" sz="6000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STUDIED MODEL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82355"/>
            <a:ext cx="4622614" cy="390531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168980" y="1782355"/>
            <a:ext cx="49592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Uniform Capacity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Total Capacity = 6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Security Constraint = 1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Total throughput = ?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4?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5?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50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MAJOR DIFFERENCE BETWEEN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TWO-WAY &amp; MULTI-WAY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 txBox="1">
                <a:spLocks/>
              </p:cNvSpPr>
              <p:nvPr/>
            </p:nvSpPr>
            <p:spPr>
              <a:xfrm>
                <a:off x="1069848" y="2093976"/>
                <a:ext cx="10058400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itannic Bold" panose="020B0903060703020204" pitchFamily="34" charset="0"/>
                </a:endParaRPr>
              </a:p>
              <a:p>
                <a:r>
                  <a:rPr lang="en-US" altLang="zh-TW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Cost for key-distribution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3200" dirty="0" smtClean="0">
                    <a:solidFill>
                      <a:srgbClr val="0070C0"/>
                    </a:solidFill>
                    <a:latin typeface="Britannic Bold" panose="020B0903060703020204" pitchFamily="34" charset="0"/>
                  </a:rPr>
                  <a:t> security constraint </a:t>
                </a:r>
                <a:r>
                  <a:rPr lang="en-US" altLang="zh-TW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in two-way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3200" dirty="0">
                    <a:solidFill>
                      <a:srgbClr val="FF0000"/>
                    </a:solidFill>
                    <a:latin typeface="Britannic Bold" panose="020B0903060703020204" pitchFamily="34" charset="0"/>
                  </a:rPr>
                  <a:t> security constraint </a:t>
                </a:r>
                <a:r>
                  <a:rPr lang="en-US" altLang="zh-TW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in </a:t>
                </a:r>
                <a:r>
                  <a:rPr lang="en-US" altLang="zh-TW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multi-way</a:t>
                </a:r>
                <a:r>
                  <a:rPr lang="en-US" altLang="zh-TW" sz="3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/>
                </a:r>
                <a:br>
                  <a:rPr lang="en-US" altLang="zh-TW" sz="3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</a:br>
                <a:endParaRPr lang="en-US" altLang="zh-TW" sz="3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itannic Bold" panose="020B0903060703020204" pitchFamily="34" charset="0"/>
                </a:endParaRPr>
              </a:p>
            </p:txBody>
          </p:sp>
        </mc:Choice>
        <mc:Fallback xmlns="">
          <p:sp>
            <p:nvSpPr>
              <p:cNvPr id="1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093976"/>
                <a:ext cx="10058400" cy="4050792"/>
              </a:xfrm>
              <a:prstGeom prst="rect">
                <a:avLst/>
              </a:prstGeom>
              <a:blipFill rotWithShape="0">
                <a:blip r:embed="rId2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FACT &amp; CONCEPT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0939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Total capacity = </a:t>
            </a: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Total throughput </a:t>
            </a: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+ Key-Distribution Cost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Key-Distribution Cost = </a:t>
            </a:r>
            <a:b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(</a:t>
            </a: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Security Constraint) times (Size of Spanning Tree)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68" y="3883854"/>
            <a:ext cx="4105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DIAGRAM OF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“DISTRIBUTED SECRET KEYS PROTOCOL”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0939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Sequential flow of secret keys distribution</a:t>
            </a:r>
          </a:p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Key-acknowledgement</a:t>
            </a:r>
          </a:p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Once keys are known, it reduces to secure network coding</a:t>
            </a:r>
          </a:p>
          <a:p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28406788"/>
              </p:ext>
            </p:extLst>
          </p:nvPr>
        </p:nvGraphicFramePr>
        <p:xfrm>
          <a:off x="2122153" y="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5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RESULTS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 txBox="1">
                <a:spLocks/>
              </p:cNvSpPr>
              <p:nvPr/>
            </p:nvSpPr>
            <p:spPr>
              <a:xfrm>
                <a:off x="1069848" y="2093976"/>
                <a:ext cx="10058400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In n-complete network, total throughput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 </a:t>
                </a:r>
                <a:br>
                  <a:rPr lang="en-US" altLang="zh-TW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</a:br>
                <a:endPara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itannic Bold" panose="020B0903060703020204" pitchFamily="34" charset="0"/>
                </a:endParaRPr>
              </a:p>
              <a:p>
                <a:pPr marL="0" indent="0" algn="r">
                  <a:buNone/>
                </a:pPr>
                <a:r>
                  <a:rPr lang="en-US" altLang="zh-TW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ritannic Bold" panose="020B0903060703020204" pitchFamily="34" charset="0"/>
                  </a:rPr>
                  <a:t>(Dual-link with capacity 1)</a:t>
                </a:r>
              </a:p>
            </p:txBody>
          </p:sp>
        </mc:Choice>
        <mc:Fallback xmlns="">
          <p:sp>
            <p:nvSpPr>
              <p:cNvPr id="1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093976"/>
                <a:ext cx="10058400" cy="4050792"/>
              </a:xfrm>
              <a:prstGeom prst="rect">
                <a:avLst/>
              </a:prstGeom>
              <a:blipFill rotWithShape="0">
                <a:blip r:embed="rId2"/>
                <a:stretch>
                  <a:fillRect l="-1030" t="-3163" r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70" y="2902844"/>
            <a:ext cx="39147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RESULTS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0939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In most network (sufficiently connected), using only one set of secret keys is ideal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In multi-way, the individual throughput depends on the network structure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(In two-way, only depends on cut value)</a:t>
            </a:r>
          </a:p>
        </p:txBody>
      </p:sp>
    </p:spTree>
    <p:extLst>
      <p:ext uri="{BB962C8B-B14F-4D97-AF65-F5344CB8AC3E}">
        <p14:creationId xmlns:p14="http://schemas.microsoft.com/office/powerpoint/2010/main" val="22286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CONCLUSION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0939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32718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4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CONCEPTUAL</a:t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INTRODUCTION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CONCLUSION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0939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22248" y="22463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Single-Group Two-Way : Solved</a:t>
            </a: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Single-Group Multi-Way : Partially discussed</a:t>
            </a:r>
          </a:p>
          <a:p>
            <a:endParaRPr lang="en-US" altLang="zh-TW" sz="32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Discovered concept:</a:t>
            </a:r>
            <a:endParaRPr lang="en-US" altLang="zh-TW" sz="32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Key Distribution</a:t>
            </a:r>
            <a:endParaRPr lang="en-US" altLang="zh-TW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FUTURE PLAN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SINGLE-GROUP, TWO-WAY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0939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Explicitly prove the upper bound</a:t>
            </a:r>
          </a:p>
          <a:p>
            <a:endParaRPr lang="en-US" altLang="zh-TW" sz="32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altLang="zh-TW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Implement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619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SINGLE-GROUP, MULTI-WAY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0939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Find the sufficient condition for </a:t>
            </a: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distributed</a:t>
            </a: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-key </a:t>
            </a: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protocol</a:t>
            </a:r>
          </a:p>
          <a:p>
            <a:endParaRPr lang="en-US" altLang="zh-TW" sz="32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altLang="zh-TW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Implement the protocol</a:t>
            </a:r>
          </a:p>
        </p:txBody>
      </p:sp>
    </p:spTree>
    <p:extLst>
      <p:ext uri="{BB962C8B-B14F-4D97-AF65-F5344CB8AC3E}">
        <p14:creationId xmlns:p14="http://schemas.microsoft.com/office/powerpoint/2010/main" val="3820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MULTI-GROUP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69848" y="209397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Beyond Imagination</a:t>
            </a:r>
          </a:p>
        </p:txBody>
      </p:sp>
    </p:spTree>
    <p:extLst>
      <p:ext uri="{BB962C8B-B14F-4D97-AF65-F5344CB8AC3E}">
        <p14:creationId xmlns:p14="http://schemas.microsoft.com/office/powerpoint/2010/main" val="641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Q&amp;A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THANK YOU!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1674214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7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FLOW NETWORK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G = (V, E)</a:t>
            </a:r>
            <a:endParaRPr lang="en-US" altLang="zh-TW" sz="3200" dirty="0" smtClean="0">
              <a:solidFill>
                <a:srgbClr val="0070C0"/>
              </a:solidFill>
              <a:latin typeface="Britannic Bold" panose="020B0903060703020204" pitchFamily="34" charset="0"/>
            </a:endParaRP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Vertices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(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Nodes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)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Edges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(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Channels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latin typeface="Britannic Bold" panose="020B0903060703020204" pitchFamily="34" charset="0"/>
            </a:endParaRP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C(e)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: Edge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Capacity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Directional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48" y="2093976"/>
            <a:ext cx="5976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NETWORK CODING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5849567" cy="4050792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Collecting</a:t>
            </a:r>
            <a:r>
              <a:rPr lang="en-US" altLang="zh-TW" sz="3200" dirty="0" smtClean="0">
                <a:latin typeface="Britannic Bold" panose="020B0903060703020204" pitchFamily="34" charset="0"/>
              </a:rPr>
              <a:t> the information received </a:t>
            </a:r>
            <a:r>
              <a:rPr lang="en-US" altLang="zh-TW" sz="32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and mixing</a:t>
            </a:r>
            <a:r>
              <a:rPr lang="en-US" altLang="zh-TW" sz="3200" dirty="0" smtClean="0">
                <a:latin typeface="Britannic Bold" panose="020B0903060703020204" pitchFamily="34" charset="0"/>
              </a:rPr>
              <a:t> them into another information packet</a:t>
            </a:r>
          </a:p>
          <a:p>
            <a:r>
              <a:rPr lang="en-US" altLang="zh-TW" sz="32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Linear Coding</a:t>
            </a:r>
            <a:endParaRPr lang="en-US" altLang="zh-TW" sz="32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92" y="484632"/>
            <a:ext cx="4029456" cy="50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SECURE NETWORK CODING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6695728" cy="405079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Wiretap network 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(Source – User)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Compromised sets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 of channels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Secret Key</a:t>
            </a:r>
          </a:p>
          <a:p>
            <a:r>
              <a:rPr lang="en-US" altLang="zh-TW" sz="2800" dirty="0" smtClean="0">
                <a:latin typeface="Britannic Bold" panose="020B0903060703020204" pitchFamily="34" charset="0"/>
              </a:rPr>
              <a:t>Criteria for security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R-secure</a:t>
            </a: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48" y="1577681"/>
            <a:ext cx="3817300" cy="51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INTERACTIVE</a:t>
            </a:r>
            <a:r>
              <a:rPr lang="en-US" altLang="zh-TW" dirty="0" smtClean="0">
                <a:latin typeface="Britannic Bold" panose="020B0903060703020204" pitchFamily="34" charset="0"/>
              </a:rPr>
              <a:t/>
            </a:r>
            <a:br>
              <a:rPr lang="en-US" altLang="zh-TW" dirty="0" smtClean="0">
                <a:latin typeface="Britannic Bold" panose="020B0903060703020204" pitchFamily="34" charset="0"/>
              </a:rPr>
            </a:br>
            <a:r>
              <a:rPr lang="en-US" altLang="zh-TW" dirty="0" smtClean="0">
                <a:latin typeface="Britannic Bold" panose="020B0903060703020204" pitchFamily="34" charset="0"/>
              </a:rPr>
              <a:t>SECURE NETWORK CODING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6695728" cy="405079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Cyclic </a:t>
            </a:r>
            <a:r>
              <a:rPr lang="en-US" altLang="zh-TW" sz="2800" dirty="0" smtClean="0">
                <a:latin typeface="Britannic Bold" panose="020B0903060703020204" pitchFamily="34" charset="0"/>
              </a:rPr>
              <a:t>Wiretap Network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User nodes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Groups</a:t>
            </a:r>
          </a:p>
          <a:p>
            <a:endParaRPr lang="en-US" altLang="zh-TW" sz="2800" dirty="0">
              <a:solidFill>
                <a:srgbClr val="0070C0"/>
              </a:solidFill>
              <a:latin typeface="Britannic Bold" panose="020B0903060703020204" pitchFamily="34" charset="0"/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Key recycling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Key distribution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/>
            </a:r>
            <a:b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</a:br>
            <a:endParaRPr lang="en-US" altLang="zh-TW" sz="2800" dirty="0" smtClean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 descr="mo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39" y="2121408"/>
            <a:ext cx="4263809" cy="1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odel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39" y="4146804"/>
            <a:ext cx="4263809" cy="24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2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MOTIVATION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2121408"/>
            <a:ext cx="9593859" cy="405079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To find an efficient way to ensure security</a:t>
            </a:r>
          </a:p>
          <a:p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Resource are divided into two parts</a:t>
            </a:r>
          </a:p>
          <a:p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Reduce / Increase</a:t>
            </a:r>
          </a:p>
          <a:p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Key-recycling</a:t>
            </a:r>
          </a:p>
          <a:p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Key-distribution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015273058"/>
              </p:ext>
            </p:extLst>
          </p:nvPr>
        </p:nvGraphicFramePr>
        <p:xfrm>
          <a:off x="3950952" y="3296993"/>
          <a:ext cx="8128000" cy="3214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TC103090434[[fn=木頭類型]]</Template>
  <TotalTime>467</TotalTime>
  <Words>477</Words>
  <Application>Microsoft Office PowerPoint</Application>
  <PresentationFormat>寬螢幕</PresentationFormat>
  <Paragraphs>171</Paragraphs>
  <Slides>36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50" baseType="lpstr">
      <vt:lpstr>Adobe 黑体 Std R</vt:lpstr>
      <vt:lpstr>華康仿宋體W4</vt:lpstr>
      <vt:lpstr>華康榜書體W8</vt:lpstr>
      <vt:lpstr>微軟正黑體</vt:lpstr>
      <vt:lpstr>新細明體</vt:lpstr>
      <vt:lpstr>AR JULIAN</vt:lpstr>
      <vt:lpstr>Britannic Bold</vt:lpstr>
      <vt:lpstr>Calibri</vt:lpstr>
      <vt:lpstr>Cambria Math</vt:lpstr>
      <vt:lpstr>Georgia</vt:lpstr>
      <vt:lpstr>Palatino Linotype</vt:lpstr>
      <vt:lpstr>Trebuchet MS</vt:lpstr>
      <vt:lpstr>Wingdings</vt:lpstr>
      <vt:lpstr>木刻字型</vt:lpstr>
      <vt:lpstr>專題期末報告 INTERACTIVE SECURE NETWORK CODING</vt:lpstr>
      <vt:lpstr>Outline</vt:lpstr>
      <vt:lpstr>CONCEPTUAL INTRODUCTION</vt:lpstr>
      <vt:lpstr>PowerPoint 簡報</vt:lpstr>
      <vt:lpstr>FLOW NETWORK</vt:lpstr>
      <vt:lpstr>NETWORK CODING</vt:lpstr>
      <vt:lpstr>SECURE NETWORK CODING</vt:lpstr>
      <vt:lpstr>INTERACTIVE SECURE NETWORK CODING</vt:lpstr>
      <vt:lpstr>MOTIVATION</vt:lpstr>
      <vt:lpstr>REFERENCES &amp; THEORETICAL BASIS</vt:lpstr>
      <vt:lpstr>STUDIED PAPERS</vt:lpstr>
      <vt:lpstr>LINEAR NETWORK CODING</vt:lpstr>
      <vt:lpstr>SECURE NETWORK CODING</vt:lpstr>
      <vt:lpstr>MODELING &amp; SUB-PROBLEMS</vt:lpstr>
      <vt:lpstr>INTERACTIVE WIRETAP NETWORK</vt:lpstr>
      <vt:lpstr>RESULTS ON SINGLE-GROUP TWO-WAY</vt:lpstr>
      <vt:lpstr>THROUGHPUT REGION</vt:lpstr>
      <vt:lpstr>EQUIVALENT MODEL</vt:lpstr>
      <vt:lpstr>EQUIVALENT MODEL</vt:lpstr>
      <vt:lpstr>THROUGHPUT REGION</vt:lpstr>
      <vt:lpstr>UPPER BOUND ACHIEVEMENT</vt:lpstr>
      <vt:lpstr>RESULTS ON SINGLE-GROUP MULTI-WAY</vt:lpstr>
      <vt:lpstr>STUDIED MODEL</vt:lpstr>
      <vt:lpstr>MAJOR DIFFERENCE BETWEEN TWO-WAY &amp; MULTI-WAY</vt:lpstr>
      <vt:lpstr>FACT &amp; CONCEPT</vt:lpstr>
      <vt:lpstr>DIAGRAM OF “DISTRIBUTED SECRET KEYS PROTOCOL”</vt:lpstr>
      <vt:lpstr>RESULTS</vt:lpstr>
      <vt:lpstr>RESULTS</vt:lpstr>
      <vt:lpstr>CONCLUSION</vt:lpstr>
      <vt:lpstr>CONCLUSION</vt:lpstr>
      <vt:lpstr>FUTURE PLAN</vt:lpstr>
      <vt:lpstr>SINGLE-GROUP, TWO-WAY</vt:lpstr>
      <vt:lpstr>SINGLE-GROUP, MULTI-WAY</vt:lpstr>
      <vt:lpstr>MULTI-GROUP</vt:lpstr>
      <vt:lpstr>Q&amp;A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柯劭珩</dc:creator>
  <cp:lastModifiedBy>柯劭珩</cp:lastModifiedBy>
  <cp:revision>48</cp:revision>
  <dcterms:created xsi:type="dcterms:W3CDTF">2014-01-15T19:57:06Z</dcterms:created>
  <dcterms:modified xsi:type="dcterms:W3CDTF">2014-06-28T03:05:47Z</dcterms:modified>
</cp:coreProperties>
</file>