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盛浩 江" userId="ab4fe696f2417c12" providerId="LiveId" clId="{B5DCC0A4-5947-420A-825D-FF9FFC7290C7}"/>
    <pc:docChg chg="undo redo custSel addSld modSld">
      <pc:chgData name="盛浩 江" userId="ab4fe696f2417c12" providerId="LiveId" clId="{B5DCC0A4-5947-420A-825D-FF9FFC7290C7}" dt="2020-05-17T12:42:21.130" v="892" actId="207"/>
      <pc:docMkLst>
        <pc:docMk/>
      </pc:docMkLst>
      <pc:sldChg chg="modSp mod">
        <pc:chgData name="盛浩 江" userId="ab4fe696f2417c12" providerId="LiveId" clId="{B5DCC0A4-5947-420A-825D-FF9FFC7290C7}" dt="2020-05-15T16:13:07.662" v="5" actId="207"/>
        <pc:sldMkLst>
          <pc:docMk/>
          <pc:sldMk cId="123450844" sldId="260"/>
        </pc:sldMkLst>
        <pc:spChg chg="mod">
          <ac:chgData name="盛浩 江" userId="ab4fe696f2417c12" providerId="LiveId" clId="{B5DCC0A4-5947-420A-825D-FF9FFC7290C7}" dt="2020-05-15T16:13:07.662" v="5" actId="207"/>
          <ac:spMkLst>
            <pc:docMk/>
            <pc:sldMk cId="123450844" sldId="260"/>
            <ac:spMk id="3" creationId="{00000000-0000-0000-0000-000000000000}"/>
          </ac:spMkLst>
        </pc:spChg>
      </pc:sldChg>
      <pc:sldChg chg="modSp">
        <pc:chgData name="盛浩 江" userId="ab4fe696f2417c12" providerId="LiveId" clId="{B5DCC0A4-5947-420A-825D-FF9FFC7290C7}" dt="2020-05-15T16:20:31.913" v="32"/>
        <pc:sldMkLst>
          <pc:docMk/>
          <pc:sldMk cId="1174271017" sldId="262"/>
        </pc:sldMkLst>
        <pc:spChg chg="mod">
          <ac:chgData name="盛浩 江" userId="ab4fe696f2417c12" providerId="LiveId" clId="{B5DCC0A4-5947-420A-825D-FF9FFC7290C7}" dt="2020-05-15T16:20:31.913" v="32"/>
          <ac:spMkLst>
            <pc:docMk/>
            <pc:sldMk cId="1174271017" sldId="262"/>
            <ac:spMk id="3" creationId="{00000000-0000-0000-0000-000000000000}"/>
          </ac:spMkLst>
        </pc:spChg>
      </pc:sldChg>
      <pc:sldChg chg="modSp">
        <pc:chgData name="盛浩 江" userId="ab4fe696f2417c12" providerId="LiveId" clId="{B5DCC0A4-5947-420A-825D-FF9FFC7290C7}" dt="2020-05-16T14:34:35.327" v="334" actId="122"/>
        <pc:sldMkLst>
          <pc:docMk/>
          <pc:sldMk cId="3626513257" sldId="269"/>
        </pc:sldMkLst>
        <pc:spChg chg="mod">
          <ac:chgData name="盛浩 江" userId="ab4fe696f2417c12" providerId="LiveId" clId="{B5DCC0A4-5947-420A-825D-FF9FFC7290C7}" dt="2020-05-16T14:34:35.327" v="334" actId="122"/>
          <ac:spMkLst>
            <pc:docMk/>
            <pc:sldMk cId="3626513257" sldId="269"/>
            <ac:spMk id="3" creationId="{00000000-0000-0000-0000-000000000000}"/>
          </ac:spMkLst>
        </pc:spChg>
      </pc:sldChg>
      <pc:sldChg chg="modSp">
        <pc:chgData name="盛浩 江" userId="ab4fe696f2417c12" providerId="LiveId" clId="{B5DCC0A4-5947-420A-825D-FF9FFC7290C7}" dt="2020-05-15T16:32:02.094" v="124"/>
        <pc:sldMkLst>
          <pc:docMk/>
          <pc:sldMk cId="1484420191" sldId="270"/>
        </pc:sldMkLst>
        <pc:spChg chg="mod">
          <ac:chgData name="盛浩 江" userId="ab4fe696f2417c12" providerId="LiveId" clId="{B5DCC0A4-5947-420A-825D-FF9FFC7290C7}" dt="2020-05-15T16:32:02.094" v="124"/>
          <ac:spMkLst>
            <pc:docMk/>
            <pc:sldMk cId="1484420191" sldId="270"/>
            <ac:spMk id="3" creationId="{00000000-0000-0000-0000-000000000000}"/>
          </ac:spMkLst>
        </pc:spChg>
      </pc:sldChg>
      <pc:sldChg chg="addSp modSp new mod">
        <pc:chgData name="盛浩 江" userId="ab4fe696f2417c12" providerId="LiveId" clId="{B5DCC0A4-5947-420A-825D-FF9FFC7290C7}" dt="2020-05-15T16:31:59.211" v="123"/>
        <pc:sldMkLst>
          <pc:docMk/>
          <pc:sldMk cId="3282705673" sldId="272"/>
        </pc:sldMkLst>
        <pc:spChg chg="mod">
          <ac:chgData name="盛浩 江" userId="ab4fe696f2417c12" providerId="LiveId" clId="{B5DCC0A4-5947-420A-825D-FF9FFC7290C7}" dt="2020-05-15T16:15:06.644" v="7"/>
          <ac:spMkLst>
            <pc:docMk/>
            <pc:sldMk cId="3282705673" sldId="272"/>
            <ac:spMk id="2" creationId="{8D80E6C7-08CA-4CF5-AAC5-29962C6FF8C5}"/>
          </ac:spMkLst>
        </pc:spChg>
        <pc:spChg chg="mod">
          <ac:chgData name="盛浩 江" userId="ab4fe696f2417c12" providerId="LiveId" clId="{B5DCC0A4-5947-420A-825D-FF9FFC7290C7}" dt="2020-05-15T16:31:59.211" v="123"/>
          <ac:spMkLst>
            <pc:docMk/>
            <pc:sldMk cId="3282705673" sldId="272"/>
            <ac:spMk id="3" creationId="{AB5479A9-189D-4084-ABCD-EFDF1EC45538}"/>
          </ac:spMkLst>
        </pc:spChg>
        <pc:picChg chg="add mod">
          <ac:chgData name="盛浩 江" userId="ab4fe696f2417c12" providerId="LiveId" clId="{B5DCC0A4-5947-420A-825D-FF9FFC7290C7}" dt="2020-05-15T16:23:44.397" v="56" actId="1076"/>
          <ac:picMkLst>
            <pc:docMk/>
            <pc:sldMk cId="3282705673" sldId="272"/>
            <ac:picMk id="5" creationId="{09548BF3-2516-4C8E-A886-71CBFB321F41}"/>
          </ac:picMkLst>
        </pc:picChg>
      </pc:sldChg>
      <pc:sldChg chg="addSp delSp modSp new mod">
        <pc:chgData name="盛浩 江" userId="ab4fe696f2417c12" providerId="LiveId" clId="{B5DCC0A4-5947-420A-825D-FF9FFC7290C7}" dt="2020-05-16T15:49:19.580" v="789" actId="16959"/>
        <pc:sldMkLst>
          <pc:docMk/>
          <pc:sldMk cId="899611114" sldId="273"/>
        </pc:sldMkLst>
        <pc:spChg chg="mod">
          <ac:chgData name="盛浩 江" userId="ab4fe696f2417c12" providerId="LiveId" clId="{B5DCC0A4-5947-420A-825D-FF9FFC7290C7}" dt="2020-05-15T16:27:43.599" v="116"/>
          <ac:spMkLst>
            <pc:docMk/>
            <pc:sldMk cId="899611114" sldId="273"/>
            <ac:spMk id="2" creationId="{AD7059F4-D23E-40E1-AEF9-E9F14C6B3980}"/>
          </ac:spMkLst>
        </pc:spChg>
        <pc:spChg chg="mod">
          <ac:chgData name="盛浩 江" userId="ab4fe696f2417c12" providerId="LiveId" clId="{B5DCC0A4-5947-420A-825D-FF9FFC7290C7}" dt="2020-05-16T15:49:19.580" v="789" actId="16959"/>
          <ac:spMkLst>
            <pc:docMk/>
            <pc:sldMk cId="899611114" sldId="273"/>
            <ac:spMk id="3" creationId="{487C34B0-401E-4EE5-B891-36E192EFFD60}"/>
          </ac:spMkLst>
        </pc:spChg>
        <pc:spChg chg="add mod">
          <ac:chgData name="盛浩 江" userId="ab4fe696f2417c12" providerId="LiveId" clId="{B5DCC0A4-5947-420A-825D-FF9FFC7290C7}" dt="2020-05-16T14:22:49.786" v="277" actId="164"/>
          <ac:spMkLst>
            <pc:docMk/>
            <pc:sldMk cId="899611114" sldId="273"/>
            <ac:spMk id="4" creationId="{BF5F7095-C9BC-442C-841A-E40857952D76}"/>
          </ac:spMkLst>
        </pc:spChg>
        <pc:spChg chg="add del mod">
          <ac:chgData name="盛浩 江" userId="ab4fe696f2417c12" providerId="LiveId" clId="{B5DCC0A4-5947-420A-825D-FF9FFC7290C7}" dt="2020-05-15T16:26:27.865" v="88" actId="478"/>
          <ac:spMkLst>
            <pc:docMk/>
            <pc:sldMk cId="899611114" sldId="273"/>
            <ac:spMk id="4" creationId="{F1DBED41-39FD-4A3D-A28F-AE1870441B8D}"/>
          </ac:spMkLst>
        </pc:spChg>
        <pc:spChg chg="add mod topLvl">
          <ac:chgData name="盛浩 江" userId="ab4fe696f2417c12" providerId="LiveId" clId="{B5DCC0A4-5947-420A-825D-FF9FFC7290C7}" dt="2020-05-16T14:22:49.786" v="277" actId="164"/>
          <ac:spMkLst>
            <pc:docMk/>
            <pc:sldMk cId="899611114" sldId="273"/>
            <ac:spMk id="5" creationId="{8FB5A04B-B4C3-4895-A7B3-B7033227A171}"/>
          </ac:spMkLst>
        </pc:spChg>
        <pc:spChg chg="add mod topLvl">
          <ac:chgData name="盛浩 江" userId="ab4fe696f2417c12" providerId="LiveId" clId="{B5DCC0A4-5947-420A-825D-FF9FFC7290C7}" dt="2020-05-16T14:22:49.786" v="277" actId="164"/>
          <ac:spMkLst>
            <pc:docMk/>
            <pc:sldMk cId="899611114" sldId="273"/>
            <ac:spMk id="6" creationId="{E68ADEFF-49A5-46E9-95C2-A930CAAE709D}"/>
          </ac:spMkLst>
        </pc:spChg>
        <pc:grpChg chg="add mod">
          <ac:chgData name="盛浩 江" userId="ab4fe696f2417c12" providerId="LiveId" clId="{B5DCC0A4-5947-420A-825D-FF9FFC7290C7}" dt="2020-05-16T14:23:02.283" v="278" actId="1076"/>
          <ac:grpSpMkLst>
            <pc:docMk/>
            <pc:sldMk cId="899611114" sldId="273"/>
            <ac:grpSpMk id="7" creationId="{A6002F86-287A-43B1-B3C8-A6EAC02FCBFF}"/>
          </ac:grpSpMkLst>
        </pc:grpChg>
        <pc:grpChg chg="add mod">
          <ac:chgData name="盛浩 江" userId="ab4fe696f2417c12" providerId="LiveId" clId="{B5DCC0A4-5947-420A-825D-FF9FFC7290C7}" dt="2020-05-15T16:27:08.543" v="100" actId="164"/>
          <ac:grpSpMkLst>
            <pc:docMk/>
            <pc:sldMk cId="899611114" sldId="273"/>
            <ac:grpSpMk id="7" creationId="{D740B95D-664B-4009-A39E-483BAA7F2E97}"/>
          </ac:grpSpMkLst>
        </pc:grpChg>
        <pc:grpChg chg="add del mod">
          <ac:chgData name="盛浩 江" userId="ab4fe696f2417c12" providerId="LiveId" clId="{B5DCC0A4-5947-420A-825D-FF9FFC7290C7}" dt="2020-05-16T14:22:28.566" v="275" actId="165"/>
          <ac:grpSpMkLst>
            <pc:docMk/>
            <pc:sldMk cId="899611114" sldId="273"/>
            <ac:grpSpMk id="8" creationId="{A4D74F35-5A5F-40E8-93F5-5CCB147A25D0}"/>
          </ac:grpSpMkLst>
        </pc:grpChg>
        <pc:picChg chg="add mod ord">
          <ac:chgData name="盛浩 江" userId="ab4fe696f2417c12" providerId="LiveId" clId="{B5DCC0A4-5947-420A-825D-FF9FFC7290C7}" dt="2020-05-16T14:08:14.550" v="237" actId="167"/>
          <ac:picMkLst>
            <pc:docMk/>
            <pc:sldMk cId="899611114" sldId="273"/>
            <ac:picMk id="10" creationId="{FD26B32A-AE15-474F-BB61-C89FAD75419E}"/>
          </ac:picMkLst>
        </pc:picChg>
      </pc:sldChg>
      <pc:sldChg chg="addSp modSp new mod">
        <pc:chgData name="盛浩 江" userId="ab4fe696f2417c12" providerId="LiveId" clId="{B5DCC0A4-5947-420A-825D-FF9FFC7290C7}" dt="2020-05-16T14:27:22.575" v="315"/>
        <pc:sldMkLst>
          <pc:docMk/>
          <pc:sldMk cId="831817887" sldId="274"/>
        </pc:sldMkLst>
        <pc:spChg chg="mod">
          <ac:chgData name="盛浩 江" userId="ab4fe696f2417c12" providerId="LiveId" clId="{B5DCC0A4-5947-420A-825D-FF9FFC7290C7}" dt="2020-05-16T14:10:38.937" v="243"/>
          <ac:spMkLst>
            <pc:docMk/>
            <pc:sldMk cId="831817887" sldId="274"/>
            <ac:spMk id="2" creationId="{3CD7B978-129F-4377-93BB-7B03B3F7A732}"/>
          </ac:spMkLst>
        </pc:spChg>
        <pc:spChg chg="mod">
          <ac:chgData name="盛浩 江" userId="ab4fe696f2417c12" providerId="LiveId" clId="{B5DCC0A4-5947-420A-825D-FF9FFC7290C7}" dt="2020-05-16T14:27:22.575" v="315"/>
          <ac:spMkLst>
            <pc:docMk/>
            <pc:sldMk cId="831817887" sldId="274"/>
            <ac:spMk id="3" creationId="{F4B11044-77B0-4CD5-8EDC-74220B88D7EF}"/>
          </ac:spMkLst>
        </pc:spChg>
        <pc:spChg chg="mod">
          <ac:chgData name="盛浩 江" userId="ab4fe696f2417c12" providerId="LiveId" clId="{B5DCC0A4-5947-420A-825D-FF9FFC7290C7}" dt="2020-05-16T14:23:05.297" v="279"/>
          <ac:spMkLst>
            <pc:docMk/>
            <pc:sldMk cId="831817887" sldId="274"/>
            <ac:spMk id="5" creationId="{B797CDEE-0C1F-4657-A0FE-A40239925F38}"/>
          </ac:spMkLst>
        </pc:spChg>
        <pc:spChg chg="mod">
          <ac:chgData name="盛浩 江" userId="ab4fe696f2417c12" providerId="LiveId" clId="{B5DCC0A4-5947-420A-825D-FF9FFC7290C7}" dt="2020-05-16T14:23:05.297" v="279"/>
          <ac:spMkLst>
            <pc:docMk/>
            <pc:sldMk cId="831817887" sldId="274"/>
            <ac:spMk id="6" creationId="{634B4070-CE24-47F7-82A8-65445F825D35}"/>
          </ac:spMkLst>
        </pc:spChg>
        <pc:spChg chg="mod">
          <ac:chgData name="盛浩 江" userId="ab4fe696f2417c12" providerId="LiveId" clId="{B5DCC0A4-5947-420A-825D-FF9FFC7290C7}" dt="2020-05-16T14:23:05.297" v="279"/>
          <ac:spMkLst>
            <pc:docMk/>
            <pc:sldMk cId="831817887" sldId="274"/>
            <ac:spMk id="7" creationId="{58FC8629-03E4-43C1-ADEF-7E619B3F368D}"/>
          </ac:spMkLst>
        </pc:spChg>
        <pc:grpChg chg="add mod">
          <ac:chgData name="盛浩 江" userId="ab4fe696f2417c12" providerId="LiveId" clId="{B5DCC0A4-5947-420A-825D-FF9FFC7290C7}" dt="2020-05-16T14:23:05.297" v="279"/>
          <ac:grpSpMkLst>
            <pc:docMk/>
            <pc:sldMk cId="831817887" sldId="274"/>
            <ac:grpSpMk id="4" creationId="{A797CAED-2D5F-4834-87C9-7A2EB7B3357C}"/>
          </ac:grpSpMkLst>
        </pc:grpChg>
      </pc:sldChg>
      <pc:sldChg chg="addSp modSp new mod">
        <pc:chgData name="盛浩 江" userId="ab4fe696f2417c12" providerId="LiveId" clId="{B5DCC0A4-5947-420A-825D-FF9FFC7290C7}" dt="2020-05-16T14:33:46.251" v="331" actId="1076"/>
        <pc:sldMkLst>
          <pc:docMk/>
          <pc:sldMk cId="3375313345" sldId="275"/>
        </pc:sldMkLst>
        <pc:spChg chg="mod">
          <ac:chgData name="盛浩 江" userId="ab4fe696f2417c12" providerId="LiveId" clId="{B5DCC0A4-5947-420A-825D-FF9FFC7290C7}" dt="2020-05-16T14:27:47.918" v="318" actId="20577"/>
          <ac:spMkLst>
            <pc:docMk/>
            <pc:sldMk cId="3375313345" sldId="275"/>
            <ac:spMk id="2" creationId="{D71F6A49-98D7-417B-894F-7ADC16C410CA}"/>
          </ac:spMkLst>
        </pc:spChg>
        <pc:spChg chg="mod">
          <ac:chgData name="盛浩 江" userId="ab4fe696f2417c12" providerId="LiveId" clId="{B5DCC0A4-5947-420A-825D-FF9FFC7290C7}" dt="2020-05-16T14:33:19.796" v="327" actId="20577"/>
          <ac:spMkLst>
            <pc:docMk/>
            <pc:sldMk cId="3375313345" sldId="275"/>
            <ac:spMk id="3" creationId="{4FFD36F3-F07C-4B8B-B1CC-89BFE8A5ABDF}"/>
          </ac:spMkLst>
        </pc:spChg>
        <pc:picChg chg="add mod">
          <ac:chgData name="盛浩 江" userId="ab4fe696f2417c12" providerId="LiveId" clId="{B5DCC0A4-5947-420A-825D-FF9FFC7290C7}" dt="2020-05-16T14:33:46.251" v="331" actId="1076"/>
          <ac:picMkLst>
            <pc:docMk/>
            <pc:sldMk cId="3375313345" sldId="275"/>
            <ac:picMk id="5" creationId="{D971170A-C73F-484B-B9AF-042F2E7BCBC4}"/>
          </ac:picMkLst>
        </pc:picChg>
      </pc:sldChg>
      <pc:sldChg chg="modSp new">
        <pc:chgData name="盛浩 江" userId="ab4fe696f2417c12" providerId="LiveId" clId="{B5DCC0A4-5947-420A-825D-FF9FFC7290C7}" dt="2020-05-16T14:37:26.763" v="359" actId="207"/>
        <pc:sldMkLst>
          <pc:docMk/>
          <pc:sldMk cId="799593384" sldId="276"/>
        </pc:sldMkLst>
        <pc:spChg chg="mod">
          <ac:chgData name="盛浩 江" userId="ab4fe696f2417c12" providerId="LiveId" clId="{B5DCC0A4-5947-420A-825D-FF9FFC7290C7}" dt="2020-05-16T14:34:07.582" v="333"/>
          <ac:spMkLst>
            <pc:docMk/>
            <pc:sldMk cId="799593384" sldId="276"/>
            <ac:spMk id="2" creationId="{E17AFF42-C988-41BE-9BBD-0A90FC181CB5}"/>
          </ac:spMkLst>
        </pc:spChg>
        <pc:spChg chg="mod">
          <ac:chgData name="盛浩 江" userId="ab4fe696f2417c12" providerId="LiveId" clId="{B5DCC0A4-5947-420A-825D-FF9FFC7290C7}" dt="2020-05-16T14:37:26.763" v="359" actId="207"/>
          <ac:spMkLst>
            <pc:docMk/>
            <pc:sldMk cId="799593384" sldId="276"/>
            <ac:spMk id="3" creationId="{2E630419-3649-4020-A47E-34890A520F29}"/>
          </ac:spMkLst>
        </pc:spChg>
      </pc:sldChg>
      <pc:sldChg chg="addSp modSp new mod">
        <pc:chgData name="盛浩 江" userId="ab4fe696f2417c12" providerId="LiveId" clId="{B5DCC0A4-5947-420A-825D-FF9FFC7290C7}" dt="2020-05-17T07:02:20.303" v="886" actId="1036"/>
        <pc:sldMkLst>
          <pc:docMk/>
          <pc:sldMk cId="389313108" sldId="277"/>
        </pc:sldMkLst>
        <pc:spChg chg="mod">
          <ac:chgData name="盛浩 江" userId="ab4fe696f2417c12" providerId="LiveId" clId="{B5DCC0A4-5947-420A-825D-FF9FFC7290C7}" dt="2020-05-16T14:36:09.359" v="353"/>
          <ac:spMkLst>
            <pc:docMk/>
            <pc:sldMk cId="389313108" sldId="277"/>
            <ac:spMk id="2" creationId="{7A07F805-97F8-4528-B4F5-DBBE1933274C}"/>
          </ac:spMkLst>
        </pc:spChg>
        <pc:spChg chg="mod">
          <ac:chgData name="盛浩 江" userId="ab4fe696f2417c12" providerId="LiveId" clId="{B5DCC0A4-5947-420A-825D-FF9FFC7290C7}" dt="2020-05-16T15:09:25.114" v="548" actId="20577"/>
          <ac:spMkLst>
            <pc:docMk/>
            <pc:sldMk cId="389313108" sldId="277"/>
            <ac:spMk id="3" creationId="{D5106A78-5AAC-45A5-9C99-A0BCB5AD7899}"/>
          </ac:spMkLst>
        </pc:spChg>
        <pc:cxnChg chg="add mod">
          <ac:chgData name="盛浩 江" userId="ab4fe696f2417c12" providerId="LiveId" clId="{B5DCC0A4-5947-420A-825D-FF9FFC7290C7}" dt="2020-05-17T07:02:20.303" v="886" actId="1036"/>
          <ac:cxnSpMkLst>
            <pc:docMk/>
            <pc:sldMk cId="389313108" sldId="277"/>
            <ac:cxnSpMk id="5" creationId="{EA53D2FA-95D3-4D26-8365-6F1BD30A3E03}"/>
          </ac:cxnSpMkLst>
        </pc:cxnChg>
      </pc:sldChg>
      <pc:sldChg chg="modSp new mod">
        <pc:chgData name="盛浩 江" userId="ab4fe696f2417c12" providerId="LiveId" clId="{B5DCC0A4-5947-420A-825D-FF9FFC7290C7}" dt="2020-05-16T14:55:45.413" v="495"/>
        <pc:sldMkLst>
          <pc:docMk/>
          <pc:sldMk cId="1469783141" sldId="278"/>
        </pc:sldMkLst>
        <pc:spChg chg="mod">
          <ac:chgData name="盛浩 江" userId="ab4fe696f2417c12" providerId="LiveId" clId="{B5DCC0A4-5947-420A-825D-FF9FFC7290C7}" dt="2020-05-16T14:48:14.645" v="464"/>
          <ac:spMkLst>
            <pc:docMk/>
            <pc:sldMk cId="1469783141" sldId="278"/>
            <ac:spMk id="2" creationId="{81C7CEEF-8229-4DDE-A51C-354F5DD29065}"/>
          </ac:spMkLst>
        </pc:spChg>
        <pc:spChg chg="mod">
          <ac:chgData name="盛浩 江" userId="ab4fe696f2417c12" providerId="LiveId" clId="{B5DCC0A4-5947-420A-825D-FF9FFC7290C7}" dt="2020-05-16T14:55:45.413" v="495"/>
          <ac:spMkLst>
            <pc:docMk/>
            <pc:sldMk cId="1469783141" sldId="278"/>
            <ac:spMk id="3" creationId="{37084664-2EF3-458E-A7B2-C766A99C0EF4}"/>
          </ac:spMkLst>
        </pc:spChg>
      </pc:sldChg>
      <pc:sldChg chg="addSp modSp new mod">
        <pc:chgData name="盛浩 江" userId="ab4fe696f2417c12" providerId="LiveId" clId="{B5DCC0A4-5947-420A-825D-FF9FFC7290C7}" dt="2020-05-16T15:38:11.183" v="739"/>
        <pc:sldMkLst>
          <pc:docMk/>
          <pc:sldMk cId="68827015" sldId="279"/>
        </pc:sldMkLst>
        <pc:spChg chg="mod">
          <ac:chgData name="盛浩 江" userId="ab4fe696f2417c12" providerId="LiveId" clId="{B5DCC0A4-5947-420A-825D-FF9FFC7290C7}" dt="2020-05-16T14:57:11.276" v="497"/>
          <ac:spMkLst>
            <pc:docMk/>
            <pc:sldMk cId="68827015" sldId="279"/>
            <ac:spMk id="2" creationId="{C0DA80F8-F648-4E88-B38F-F7936D73F4A9}"/>
          </ac:spMkLst>
        </pc:spChg>
        <pc:spChg chg="mod">
          <ac:chgData name="盛浩 江" userId="ab4fe696f2417c12" providerId="LiveId" clId="{B5DCC0A4-5947-420A-825D-FF9FFC7290C7}" dt="2020-05-16T15:25:29.291" v="644" actId="20577"/>
          <ac:spMkLst>
            <pc:docMk/>
            <pc:sldMk cId="68827015" sldId="279"/>
            <ac:spMk id="3" creationId="{9B6EC797-2FF1-4314-BD0C-4D974A46F038}"/>
          </ac:spMkLst>
        </pc:spChg>
        <pc:spChg chg="mod">
          <ac:chgData name="盛浩 江" userId="ab4fe696f2417c12" providerId="LiveId" clId="{B5DCC0A4-5947-420A-825D-FF9FFC7290C7}" dt="2020-05-16T15:38:11.183" v="739"/>
          <ac:spMkLst>
            <pc:docMk/>
            <pc:sldMk cId="68827015" sldId="279"/>
            <ac:spMk id="7" creationId="{A3EB76E2-7615-486D-AFCE-BD69CE7C81C0}"/>
          </ac:spMkLst>
        </pc:spChg>
        <pc:spChg chg="mod">
          <ac:chgData name="盛浩 江" userId="ab4fe696f2417c12" providerId="LiveId" clId="{B5DCC0A4-5947-420A-825D-FF9FFC7290C7}" dt="2020-05-16T15:38:11.183" v="739"/>
          <ac:spMkLst>
            <pc:docMk/>
            <pc:sldMk cId="68827015" sldId="279"/>
            <ac:spMk id="8" creationId="{F88999D6-3492-482E-B0A9-CA05F1264C30}"/>
          </ac:spMkLst>
        </pc:spChg>
        <pc:spChg chg="mod">
          <ac:chgData name="盛浩 江" userId="ab4fe696f2417c12" providerId="LiveId" clId="{B5DCC0A4-5947-420A-825D-FF9FFC7290C7}" dt="2020-05-16T15:38:11.183" v="739"/>
          <ac:spMkLst>
            <pc:docMk/>
            <pc:sldMk cId="68827015" sldId="279"/>
            <ac:spMk id="9" creationId="{F806BAA1-23B7-46DF-9CF3-A684B8C14A40}"/>
          </ac:spMkLst>
        </pc:spChg>
        <pc:grpChg chg="add mod">
          <ac:chgData name="盛浩 江" userId="ab4fe696f2417c12" providerId="LiveId" clId="{B5DCC0A4-5947-420A-825D-FF9FFC7290C7}" dt="2020-05-16T15:38:11.183" v="739"/>
          <ac:grpSpMkLst>
            <pc:docMk/>
            <pc:sldMk cId="68827015" sldId="279"/>
            <ac:grpSpMk id="6" creationId="{EB8E28DB-A3B6-4CD0-BFC1-0F9498C85A51}"/>
          </ac:grpSpMkLst>
        </pc:grpChg>
        <pc:picChg chg="add mod ord">
          <ac:chgData name="盛浩 江" userId="ab4fe696f2417c12" providerId="LiveId" clId="{B5DCC0A4-5947-420A-825D-FF9FFC7290C7}" dt="2020-05-16T15:25:36.092" v="645" actId="1076"/>
          <ac:picMkLst>
            <pc:docMk/>
            <pc:sldMk cId="68827015" sldId="279"/>
            <ac:picMk id="5" creationId="{BCE0273E-BFFA-47CB-93B4-C583FB910FCF}"/>
          </ac:picMkLst>
        </pc:picChg>
      </pc:sldChg>
      <pc:sldChg chg="addSp modSp new mod">
        <pc:chgData name="盛浩 江" userId="ab4fe696f2417c12" providerId="LiveId" clId="{B5DCC0A4-5947-420A-825D-FF9FFC7290C7}" dt="2020-05-16T15:42:16.957" v="750" actId="1076"/>
        <pc:sldMkLst>
          <pc:docMk/>
          <pc:sldMk cId="1603130086" sldId="280"/>
        </pc:sldMkLst>
        <pc:spChg chg="mod">
          <ac:chgData name="盛浩 江" userId="ab4fe696f2417c12" providerId="LiveId" clId="{B5DCC0A4-5947-420A-825D-FF9FFC7290C7}" dt="2020-05-16T15:23:49.286" v="633"/>
          <ac:spMkLst>
            <pc:docMk/>
            <pc:sldMk cId="1603130086" sldId="280"/>
            <ac:spMk id="2" creationId="{0A912E3D-F4C2-4B48-AD35-238FA72A6357}"/>
          </ac:spMkLst>
        </pc:spChg>
        <pc:spChg chg="mod">
          <ac:chgData name="盛浩 江" userId="ab4fe696f2417c12" providerId="LiveId" clId="{B5DCC0A4-5947-420A-825D-FF9FFC7290C7}" dt="2020-05-16T15:29:42.361" v="660"/>
          <ac:spMkLst>
            <pc:docMk/>
            <pc:sldMk cId="1603130086" sldId="280"/>
            <ac:spMk id="3" creationId="{02C6FE7B-8CBB-4420-AEB2-D2CC1EDDCE10}"/>
          </ac:spMkLst>
        </pc:spChg>
        <pc:picChg chg="add mod">
          <ac:chgData name="盛浩 江" userId="ab4fe696f2417c12" providerId="LiveId" clId="{B5DCC0A4-5947-420A-825D-FF9FFC7290C7}" dt="2020-05-16T15:29:12.324" v="658" actId="1076"/>
          <ac:picMkLst>
            <pc:docMk/>
            <pc:sldMk cId="1603130086" sldId="280"/>
            <ac:picMk id="5" creationId="{DF9FBE04-87CF-4F54-A5C2-A2997F4E8823}"/>
          </ac:picMkLst>
        </pc:picChg>
        <pc:picChg chg="add mod">
          <ac:chgData name="盛浩 江" userId="ab4fe696f2417c12" providerId="LiveId" clId="{B5DCC0A4-5947-420A-825D-FF9FFC7290C7}" dt="2020-05-16T15:42:16.957" v="750" actId="1076"/>
          <ac:picMkLst>
            <pc:docMk/>
            <pc:sldMk cId="1603130086" sldId="280"/>
            <ac:picMk id="6" creationId="{D3115B53-84AF-40F8-A384-0DC7BA83FAFF}"/>
          </ac:picMkLst>
        </pc:picChg>
      </pc:sldChg>
      <pc:sldChg chg="addSp modSp new mod">
        <pc:chgData name="盛浩 江" userId="ab4fe696f2417c12" providerId="LiveId" clId="{B5DCC0A4-5947-420A-825D-FF9FFC7290C7}" dt="2020-05-16T15:49:10.484" v="788" actId="16959"/>
        <pc:sldMkLst>
          <pc:docMk/>
          <pc:sldMk cId="2660776054" sldId="281"/>
        </pc:sldMkLst>
        <pc:spChg chg="mod">
          <ac:chgData name="盛浩 江" userId="ab4fe696f2417c12" providerId="LiveId" clId="{B5DCC0A4-5947-420A-825D-FF9FFC7290C7}" dt="2020-05-16T15:31:06.133" v="662"/>
          <ac:spMkLst>
            <pc:docMk/>
            <pc:sldMk cId="2660776054" sldId="281"/>
            <ac:spMk id="2" creationId="{DD2417F6-E827-467A-971E-BFB256C7A005}"/>
          </ac:spMkLst>
        </pc:spChg>
        <pc:spChg chg="mod">
          <ac:chgData name="盛浩 江" userId="ab4fe696f2417c12" providerId="LiveId" clId="{B5DCC0A4-5947-420A-825D-FF9FFC7290C7}" dt="2020-05-16T15:49:10.484" v="788" actId="16959"/>
          <ac:spMkLst>
            <pc:docMk/>
            <pc:sldMk cId="2660776054" sldId="281"/>
            <ac:spMk id="3" creationId="{6BDD870A-FDE7-4567-A47A-048D44FD0711}"/>
          </ac:spMkLst>
        </pc:spChg>
        <pc:spChg chg="mod">
          <ac:chgData name="盛浩 江" userId="ab4fe696f2417c12" providerId="LiveId" clId="{B5DCC0A4-5947-420A-825D-FF9FFC7290C7}" dt="2020-05-16T15:38:17.567" v="740"/>
          <ac:spMkLst>
            <pc:docMk/>
            <pc:sldMk cId="2660776054" sldId="281"/>
            <ac:spMk id="5" creationId="{81ECD97A-5A56-4002-86D6-573353E7F19D}"/>
          </ac:spMkLst>
        </pc:spChg>
        <pc:spChg chg="mod">
          <ac:chgData name="盛浩 江" userId="ab4fe696f2417c12" providerId="LiveId" clId="{B5DCC0A4-5947-420A-825D-FF9FFC7290C7}" dt="2020-05-16T15:38:17.567" v="740"/>
          <ac:spMkLst>
            <pc:docMk/>
            <pc:sldMk cId="2660776054" sldId="281"/>
            <ac:spMk id="6" creationId="{DC46FB13-D084-4FD9-893B-5AB038646096}"/>
          </ac:spMkLst>
        </pc:spChg>
        <pc:spChg chg="mod">
          <ac:chgData name="盛浩 江" userId="ab4fe696f2417c12" providerId="LiveId" clId="{B5DCC0A4-5947-420A-825D-FF9FFC7290C7}" dt="2020-05-16T15:38:17.567" v="740"/>
          <ac:spMkLst>
            <pc:docMk/>
            <pc:sldMk cId="2660776054" sldId="281"/>
            <ac:spMk id="7" creationId="{E7CE1DA1-3655-4293-9E1E-E66A9A1790E1}"/>
          </ac:spMkLst>
        </pc:spChg>
        <pc:grpChg chg="add mod">
          <ac:chgData name="盛浩 江" userId="ab4fe696f2417c12" providerId="LiveId" clId="{B5DCC0A4-5947-420A-825D-FF9FFC7290C7}" dt="2020-05-16T15:38:17.567" v="740"/>
          <ac:grpSpMkLst>
            <pc:docMk/>
            <pc:sldMk cId="2660776054" sldId="281"/>
            <ac:grpSpMk id="4" creationId="{D0812AC7-B629-4F9E-8346-23BD7280823E}"/>
          </ac:grpSpMkLst>
        </pc:grpChg>
        <pc:picChg chg="add mod ord">
          <ac:chgData name="盛浩 江" userId="ab4fe696f2417c12" providerId="LiveId" clId="{B5DCC0A4-5947-420A-825D-FF9FFC7290C7}" dt="2020-05-16T15:48:09.724" v="782" actId="167"/>
          <ac:picMkLst>
            <pc:docMk/>
            <pc:sldMk cId="2660776054" sldId="281"/>
            <ac:picMk id="8" creationId="{170CC338-0BAA-45F7-96AE-2DC0ECE5E5D1}"/>
          </ac:picMkLst>
        </pc:picChg>
      </pc:sldChg>
      <pc:sldChg chg="addSp modSp new mod">
        <pc:chgData name="盛浩 江" userId="ab4fe696f2417c12" providerId="LiveId" clId="{B5DCC0A4-5947-420A-825D-FF9FFC7290C7}" dt="2020-05-16T16:44:50.900" v="881"/>
        <pc:sldMkLst>
          <pc:docMk/>
          <pc:sldMk cId="3313464983" sldId="282"/>
        </pc:sldMkLst>
        <pc:spChg chg="mod">
          <ac:chgData name="盛浩 江" userId="ab4fe696f2417c12" providerId="LiveId" clId="{B5DCC0A4-5947-420A-825D-FF9FFC7290C7}" dt="2020-05-16T15:49:51.079" v="791"/>
          <ac:spMkLst>
            <pc:docMk/>
            <pc:sldMk cId="3313464983" sldId="282"/>
            <ac:spMk id="2" creationId="{AE662A83-05EA-44A1-B6B9-02BDB0063B7B}"/>
          </ac:spMkLst>
        </pc:spChg>
        <pc:spChg chg="mod">
          <ac:chgData name="盛浩 江" userId="ab4fe696f2417c12" providerId="LiveId" clId="{B5DCC0A4-5947-420A-825D-FF9FFC7290C7}" dt="2020-05-16T16:44:50.900" v="881"/>
          <ac:spMkLst>
            <pc:docMk/>
            <pc:sldMk cId="3313464983" sldId="282"/>
            <ac:spMk id="3" creationId="{506B6B9F-3C1C-46E0-8748-98F37E1CE44F}"/>
          </ac:spMkLst>
        </pc:spChg>
        <pc:spChg chg="mod">
          <ac:chgData name="盛浩 江" userId="ab4fe696f2417c12" providerId="LiveId" clId="{B5DCC0A4-5947-420A-825D-FF9FFC7290C7}" dt="2020-05-16T16:03:49.321" v="837"/>
          <ac:spMkLst>
            <pc:docMk/>
            <pc:sldMk cId="3313464983" sldId="282"/>
            <ac:spMk id="5" creationId="{4644D477-DFA3-49C9-8443-40A6FEB34C58}"/>
          </ac:spMkLst>
        </pc:spChg>
        <pc:spChg chg="mod">
          <ac:chgData name="盛浩 江" userId="ab4fe696f2417c12" providerId="LiveId" clId="{B5DCC0A4-5947-420A-825D-FF9FFC7290C7}" dt="2020-05-16T16:03:49.321" v="837"/>
          <ac:spMkLst>
            <pc:docMk/>
            <pc:sldMk cId="3313464983" sldId="282"/>
            <ac:spMk id="6" creationId="{AA639A4E-BDFC-4F72-B198-876BD7E871D5}"/>
          </ac:spMkLst>
        </pc:spChg>
        <pc:spChg chg="mod">
          <ac:chgData name="盛浩 江" userId="ab4fe696f2417c12" providerId="LiveId" clId="{B5DCC0A4-5947-420A-825D-FF9FFC7290C7}" dt="2020-05-16T16:03:49.321" v="837"/>
          <ac:spMkLst>
            <pc:docMk/>
            <pc:sldMk cId="3313464983" sldId="282"/>
            <ac:spMk id="7" creationId="{F9A042EE-301E-4D01-B353-895F8C6518B1}"/>
          </ac:spMkLst>
        </pc:spChg>
        <pc:grpChg chg="add mod">
          <ac:chgData name="盛浩 江" userId="ab4fe696f2417c12" providerId="LiveId" clId="{B5DCC0A4-5947-420A-825D-FF9FFC7290C7}" dt="2020-05-16T16:03:49.321" v="837"/>
          <ac:grpSpMkLst>
            <pc:docMk/>
            <pc:sldMk cId="3313464983" sldId="282"/>
            <ac:grpSpMk id="4" creationId="{9DD04C5C-E54A-4596-BC6D-1DE3C97E5B98}"/>
          </ac:grpSpMkLst>
        </pc:grpChg>
      </pc:sldChg>
      <pc:sldChg chg="addSp modSp new mod">
        <pc:chgData name="盛浩 江" userId="ab4fe696f2417c12" providerId="LiveId" clId="{B5DCC0A4-5947-420A-825D-FF9FFC7290C7}" dt="2020-05-17T12:42:21.130" v="892" actId="207"/>
        <pc:sldMkLst>
          <pc:docMk/>
          <pc:sldMk cId="1851483480" sldId="283"/>
        </pc:sldMkLst>
        <pc:spChg chg="mod">
          <ac:chgData name="盛浩 江" userId="ab4fe696f2417c12" providerId="LiveId" clId="{B5DCC0A4-5947-420A-825D-FF9FFC7290C7}" dt="2020-05-16T15:55:35.309" v="825"/>
          <ac:spMkLst>
            <pc:docMk/>
            <pc:sldMk cId="1851483480" sldId="283"/>
            <ac:spMk id="2" creationId="{DE5627E7-457D-4440-B01E-3AAFA4B919FA}"/>
          </ac:spMkLst>
        </pc:spChg>
        <pc:spChg chg="mod">
          <ac:chgData name="盛浩 江" userId="ab4fe696f2417c12" providerId="LiveId" clId="{B5DCC0A4-5947-420A-825D-FF9FFC7290C7}" dt="2020-05-17T12:42:21.130" v="892" actId="207"/>
          <ac:spMkLst>
            <pc:docMk/>
            <pc:sldMk cId="1851483480" sldId="283"/>
            <ac:spMk id="3" creationId="{EDC28B8F-F882-49C9-B356-F4176E054802}"/>
          </ac:spMkLst>
        </pc:spChg>
        <pc:spChg chg="mod">
          <ac:chgData name="盛浩 江" userId="ab4fe696f2417c12" providerId="LiveId" clId="{B5DCC0A4-5947-420A-825D-FF9FFC7290C7}" dt="2020-05-16T16:03:51.310" v="838"/>
          <ac:spMkLst>
            <pc:docMk/>
            <pc:sldMk cId="1851483480" sldId="283"/>
            <ac:spMk id="5" creationId="{7513C1D2-33D1-4EDD-99F7-0052E0772F4B}"/>
          </ac:spMkLst>
        </pc:spChg>
        <pc:spChg chg="mod">
          <ac:chgData name="盛浩 江" userId="ab4fe696f2417c12" providerId="LiveId" clId="{B5DCC0A4-5947-420A-825D-FF9FFC7290C7}" dt="2020-05-16T16:03:51.310" v="838"/>
          <ac:spMkLst>
            <pc:docMk/>
            <pc:sldMk cId="1851483480" sldId="283"/>
            <ac:spMk id="6" creationId="{B41E87BC-C639-4783-A0F8-4FC6A7B7D781}"/>
          </ac:spMkLst>
        </pc:spChg>
        <pc:spChg chg="mod">
          <ac:chgData name="盛浩 江" userId="ab4fe696f2417c12" providerId="LiveId" clId="{B5DCC0A4-5947-420A-825D-FF9FFC7290C7}" dt="2020-05-16T16:03:51.310" v="838"/>
          <ac:spMkLst>
            <pc:docMk/>
            <pc:sldMk cId="1851483480" sldId="283"/>
            <ac:spMk id="7" creationId="{6A1DEFCF-8A2F-42E7-9B25-A63BF2B85B65}"/>
          </ac:spMkLst>
        </pc:spChg>
        <pc:grpChg chg="add mod">
          <ac:chgData name="盛浩 江" userId="ab4fe696f2417c12" providerId="LiveId" clId="{B5DCC0A4-5947-420A-825D-FF9FFC7290C7}" dt="2020-05-16T16:03:51.310" v="838"/>
          <ac:grpSpMkLst>
            <pc:docMk/>
            <pc:sldMk cId="1851483480" sldId="283"/>
            <ac:grpSpMk id="4" creationId="{B0BD1574-C86B-4CDD-B6FF-55372486C3E3}"/>
          </ac:grpSpMkLst>
        </pc:grpChg>
        <pc:cxnChg chg="add mod">
          <ac:chgData name="盛浩 江" userId="ab4fe696f2417c12" providerId="LiveId" clId="{B5DCC0A4-5947-420A-825D-FF9FFC7290C7}" dt="2020-05-17T07:05:12.089" v="891"/>
          <ac:cxnSpMkLst>
            <pc:docMk/>
            <pc:sldMk cId="1851483480" sldId="283"/>
            <ac:cxnSpMk id="8" creationId="{13A96D19-DA10-4F15-9EC3-099D674C66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 Math" panose="020405030504060302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 Math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9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3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34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1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8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79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2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7C0E-2364-4831-B683-FC9AEB76F98C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A7B5-0669-4466-9C82-DE7DFDA79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Lecture  10: Graph Sparsification Algorithms 1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Preserving Distances</a:t>
            </a:r>
            <a:endParaRPr lang="zh-TW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Edges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3612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This is a contradiction since we showed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36121" cy="4351338"/>
              </a:xfrm>
              <a:blipFill rotWithShape="0"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26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size of the spanner is asymptotically tight if </a:t>
                </a:r>
                <a:r>
                  <a:rPr lang="en-US" altLang="zh-TW" b="1" dirty="0"/>
                  <a:t>Conjecture 9.3 </a:t>
                </a:r>
                <a:r>
                  <a:rPr lang="en-US" altLang="zh-TW" dirty="0"/>
                  <a:t>holds.</a:t>
                </a:r>
              </a:p>
              <a:p>
                <a:r>
                  <a:rPr lang="en-US" altLang="zh-TW" b="1" dirty="0"/>
                  <a:t>Conjecture 9.3. </a:t>
                </a:r>
                <a:r>
                  <a:rPr lang="en-US" altLang="zh-TW" dirty="0"/>
                  <a:t>For a fixed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, there exists a family of graphs 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vertices with girth at least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edges.</a:t>
                </a:r>
              </a:p>
              <a:p>
                <a:r>
                  <a:rPr lang="en-US" altLang="zh-TW" dirty="0"/>
                  <a:t>The girth conjecture is confirmed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1,2,3,5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</a:t>
            </a:r>
            <a:r>
              <a:rPr lang="en-US" altLang="zh-TW" i="1" dirty="0"/>
              <a:t>additive spanner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Theorem 9.5. Every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vertices has a 2-</a:t>
                </a:r>
                <a:r>
                  <a:rPr lang="en-US" altLang="zh-TW" i="1" dirty="0"/>
                  <a:t>additive spanner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edges.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Remark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TW" dirty="0"/>
                  <a:t> hides logarithmic factors. </a:t>
                </a:r>
              </a:p>
              <a:p>
                <a:pPr lvl="1"/>
                <a:r>
                  <a:rPr lang="en-US" altLang="zh-TW" dirty="0"/>
                  <a:t>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6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Useful Claim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Claim 9.4. If one picks vertices independently with probability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 to be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, then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zh-TW" b="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For any vertex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with degree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/>
                  <a:t> and neighborhood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2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09" y="1883871"/>
            <a:ext cx="9210382" cy="3700976"/>
          </a:xfrm>
        </p:spPr>
      </p:pic>
    </p:spTree>
    <p:extLst>
      <p:ext uri="{BB962C8B-B14F-4D97-AF65-F5344CB8AC3E}">
        <p14:creationId xmlns:p14="http://schemas.microsoft.com/office/powerpoint/2010/main" val="219253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Partition vertex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into 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light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 and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heavy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Select edges in spanner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TW" alt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 be the set of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all edges incident to some vertex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Choose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by independently putting each vertex into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it-IT" altLang="zh-TW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altLang="zh-TW" dirty="0"/>
                  <a:t>.</a:t>
                </a:r>
              </a:p>
              <a:p>
                <a:pPr lvl="1"/>
                <a:r>
                  <a:rPr lang="en-US" altLang="zh-TW" dirty="0"/>
                  <a:t>For each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add a Breadth-First-Search (BFS) tree rooted 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51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Consider two arbitrary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with the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.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 be the number of heavy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. We split the analysis into two cases: (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; (ii)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Case (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All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are adjacent to a light vertex and are thus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/>
                  <a:t>, with additive stretch 0.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42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D80E6C7-08CA-4CF5-AAC5-29962C6F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B5479A9-189D-4084-ABCD-EFDF1EC45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(ii)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Claim 9.6. Suppose there exists a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for some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/>
                  <a:t>+2.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5479A9-189D-4084-ABCD-EFDF1EC45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9548BF3-2516-4C8E-A886-71CBFB321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60" y="3429000"/>
            <a:ext cx="683868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FD26B32A-AE15-474F-BB61-C89FAD75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89" y="4916194"/>
            <a:ext cx="4172532" cy="16766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7059F4-D23E-40E1-AEF9-E9F14C6B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487C34B0-401E-4EE5-B891-36E192EFF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815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Case (ii)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be a heavy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By Claim 9.4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zh-TW" alt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and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no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neighbour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in</m:t>
                        </m:r>
                        <m:r>
                          <m:rPr>
                            <m:nor/>
                          </m:rPr>
                          <a:rPr lang="en-US" altLang="zh-TW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1" smtClean="0"/>
                          <m:t>S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Therefore, with high probability 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TW" dirty="0"/>
                  <a:t>), </a:t>
                </a:r>
                <a:br>
                  <a:rPr lang="en-US" altLang="zh-TW" dirty="0"/>
                </a:br>
                <a:r>
                  <a:rPr lang="en-US" altLang="zh-TW" dirty="0"/>
                  <a:t>the construction yields a 2-additive spanner.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7C34B0-401E-4EE5-B891-36E192EFF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81500" cy="4351338"/>
              </a:xfrm>
              <a:blipFill>
                <a:blip r:embed="rId3"/>
                <a:stretch>
                  <a:fillRect l="-943" t="-2381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A6002F86-287A-43B1-B3C8-A6EAC02FCBFF}"/>
              </a:ext>
            </a:extLst>
          </p:cNvPr>
          <p:cNvGrpSpPr/>
          <p:nvPr/>
        </p:nvGrpSpPr>
        <p:grpSpPr>
          <a:xfrm>
            <a:off x="8658807" y="230188"/>
            <a:ext cx="3202993" cy="1072544"/>
            <a:chOff x="8150807" y="309127"/>
            <a:chExt cx="3202993" cy="1072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8FB5A04B-B4C3-4895-A7B3-B7033227A171}"/>
                    </a:ext>
                  </a:extLst>
                </p:cNvPr>
                <p:cNvSpPr/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FB5A04B-B4C3-4895-A7B3-B7033227A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E68ADEFF-49A5-46E9-95C2-A930CAAE709D}"/>
                    </a:ext>
                  </a:extLst>
                </p:cNvPr>
                <p:cNvSpPr/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en-US" altLang="zh-TW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68ADEFF-49A5-46E9-95C2-A930CAAE70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xmlns="" id="{BF5F7095-C9BC-442C-841A-E40857952D76}"/>
                    </a:ext>
                  </a:extLst>
                </p:cNvPr>
                <p:cNvSpPr/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F5F7095-C9BC-442C-841A-E40857952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961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D7B978-129F-4377-93BB-7B03B3F7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F4B11044-77B0-4CD5-8EDC-74220B88D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 be the set of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all edges incident to some vertex 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Choose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by independently putting each vertex into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it-IT" altLang="zh-TW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altLang="zh-TW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it-IT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For each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add a Breadth-First-Search (BFS) tree rooted at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B11044-77B0-4CD5-8EDC-74220B88D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b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A797CAED-2D5F-4834-87C9-7A2EB7B3357C}"/>
              </a:ext>
            </a:extLst>
          </p:cNvPr>
          <p:cNvGrpSpPr/>
          <p:nvPr/>
        </p:nvGrpSpPr>
        <p:grpSpPr>
          <a:xfrm>
            <a:off x="8658807" y="230188"/>
            <a:ext cx="3202993" cy="1072544"/>
            <a:chOff x="8150807" y="309127"/>
            <a:chExt cx="3202993" cy="1072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B797CDEE-0C1F-4657-A0FE-A40239925F38}"/>
                    </a:ext>
                  </a:extLst>
                </p:cNvPr>
                <p:cNvSpPr/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797CDEE-0C1F-4657-A0FE-A40239925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634B4070-CE24-47F7-82A8-65445F825D35}"/>
                    </a:ext>
                  </a:extLst>
                </p:cNvPr>
                <p:cNvSpPr/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en-US" altLang="zh-TW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34B4070-CE24-47F7-82A8-65445F825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58FC8629-03E4-43C1-ADEF-7E619B3F368D}"/>
                    </a:ext>
                  </a:extLst>
                </p:cNvPr>
                <p:cNvSpPr/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8FC8629-03E4-43C1-ADEF-7E619B3F3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18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Preserving distances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 simple, unweighted, undirected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vertices and m edges, can we </a:t>
                </a:r>
                <a:r>
                  <a:rPr lang="en-US" altLang="zh-TW" b="1" i="1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sparsify</a:t>
                </a:r>
                <a:r>
                  <a:rPr lang="en-US" altLang="zh-TW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 ignoring some edges such that certain desirable properties still hold? </a:t>
                </a:r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will consider simple, unweighted and undirected graphs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pair of vertices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denote the shortest path between them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Then, </a:t>
                </a:r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distance between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is simply the length of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between them.</a:t>
                </a:r>
                <a:endParaRPr lang="zh-TW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8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71F6A49-98D7-417B-894F-7ADC16C4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</a:t>
            </a:r>
            <a:r>
              <a:rPr lang="en-US" altLang="zh-TW" i="1" dirty="0"/>
              <a:t>additive spanner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4FFD36F3-F07C-4B8B-B1CC-89BFE8A5A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Theorem 9.7. Every graph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vertices has a 4-</a:t>
                </a:r>
                <a:r>
                  <a:rPr lang="en-US" altLang="zh-TW" i="1" dirty="0"/>
                  <a:t>additive spanner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edges.</a:t>
                </a:r>
              </a:p>
              <a:p>
                <a:r>
                  <a:rPr lang="en-US" altLang="zh-TW" dirty="0"/>
                  <a:t>Idea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FD36F3-F07C-4B8B-B1CC-89BFE8A5A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971170A-C73F-484B-B9AF-042F2E7B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55" y="3658878"/>
            <a:ext cx="7930090" cy="25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17AFF42-C988-41BE-9BBD-0A90FC18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2E630419-3649-4020-A47E-34890A520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Partition vertex set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into 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light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 and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heavy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Select edges in spanner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TW" alt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 be the set of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all edges incident to some vertex 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Choose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by independently putting each vertex into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it-IT" altLang="zh-TW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altLang="zh-TW" dirty="0"/>
                  <a:t>.</a:t>
                </a:r>
              </a:p>
              <a:p>
                <a:pPr lvl="1"/>
                <a:r>
                  <a:rPr lang="en-US" altLang="zh-TW" dirty="0"/>
                  <a:t>For each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add a Breadth-First-Search (BFS) tree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rooted at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E630419-3649-4020-A47E-34890A520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59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A07F805-97F8-4528-B4F5-DBBE1933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D5106A78-5AAC-45A5-9C99-A0BCB5AD7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by independently putting each vertex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with </a:t>
                </a:r>
                <a:r>
                  <a:rPr lang="it-IT" altLang="zh-TW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altLang="zh-TW" dirty="0"/>
                  <a:t>.</a:t>
                </a:r>
              </a:p>
              <a:p>
                <a:pPr lvl="1"/>
                <a:r>
                  <a:rPr lang="en-US" altLang="zh-TW" dirty="0"/>
                  <a:t>For each heavy vertex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dirty="0"/>
                  <a:t>, if there exists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, add one such edge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, add the shortest path among all paths from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internal heavy vertices.</a:t>
                </a:r>
              </a:p>
              <a:p>
                <a:pPr lvl="2"/>
                <a:r>
                  <a:rPr lang="en-US" altLang="zh-TW" dirty="0"/>
                  <a:t>Note: If all paths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contain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heavy vertices, do not add any edge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106A78-5AAC-45A5-9C99-A0BCB5AD7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1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C7CEEF-8229-4DDE-A51C-354F5DD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7084664-2EF3-458E-A7B2-C766A99C0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Consider two arbitrary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with the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. Let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 be the number of heavy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. We split the analysis into three cases: (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TW" dirty="0"/>
                  <a:t>; (ii)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; (</a:t>
                </a:r>
                <a:r>
                  <a:rPr lang="en-US" altLang="zh-TW" dirty="0" smtClean="0"/>
                  <a:t>iii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Case (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All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are adjacent to a light vertex and are thus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/>
                  <a:t>, with additive stretch 0.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084664-2EF3-458E-A7B2-C766A99C0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 r="-1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CE0273E-BFFA-47CB-93B4-C583FB91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79" y="4789265"/>
            <a:ext cx="6030167" cy="19147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DA80F8-F648-4E88-B38F-F7936D73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9B6EC797-2FF1-4314-BD0C-4D974A46F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(ii)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Denote the first and last heavy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 as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respectively.</a:t>
                </a:r>
              </a:p>
              <a:p>
                <a:pPr lvl="1"/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be vertices adjacent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respectively.</a:t>
                </a:r>
              </a:p>
              <a:p>
                <a:pPr lvl="1"/>
                <a:r>
                  <a:rPr lang="en-US" altLang="zh-TW" dirty="0"/>
                  <a:t>Observe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 is a path between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1000" dirty="0"/>
                  <a:t> </a:t>
                </a:r>
                <a:r>
                  <a:rPr lang="en-US" altLang="zh-TW" dirty="0"/>
                  <a:t>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sz="1400" dirty="0"/>
                  <a:t> </a:t>
                </a:r>
                <a:r>
                  <a:rPr lang="en-US" altLang="zh-TW" dirty="0"/>
                  <a:t>internal heavy vertices.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B6EC797-2FF1-4314-BD0C-4D974A46F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EB8E28DB-A3B6-4CD0-BFC1-0F9498C85A51}"/>
              </a:ext>
            </a:extLst>
          </p:cNvPr>
          <p:cNvGrpSpPr/>
          <p:nvPr/>
        </p:nvGrpSpPr>
        <p:grpSpPr>
          <a:xfrm>
            <a:off x="8658807" y="230188"/>
            <a:ext cx="3202993" cy="1072544"/>
            <a:chOff x="8150807" y="309127"/>
            <a:chExt cx="3202993" cy="1072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A3EB76E2-7615-486D-AFCE-BD69CE7C81C0}"/>
                    </a:ext>
                  </a:extLst>
                </p:cNvPr>
                <p:cNvSpPr/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3EB76E2-7615-486D-AFCE-BD69CE7C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xmlns="" id="{F88999D6-3492-482E-B0A9-CA05F1264C30}"/>
                    </a:ext>
                  </a:extLst>
                </p:cNvPr>
                <p:cNvSpPr/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en-US" altLang="zh-TW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88999D6-3492-482E-B0A9-CA05F1264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xmlns="" id="{F806BAA1-23B7-46DF-9CF3-A684B8C14A40}"/>
                    </a:ext>
                  </a:extLst>
                </p:cNvPr>
                <p:cNvSpPr/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806BAA1-23B7-46DF-9CF3-A684B8C14A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82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A912E3D-F4C2-4B48-AD35-238FA72A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02C6FE7B-8CBB-4420-AEB2-D2CC1EDDC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Case (iii)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Claim 9.8. There cannot be a vertex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/>
                  <a:t> that is a common neighbor to more than 3 heavy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2C6FE7B-8CBB-4420-AEB2-D2CC1EDDC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F9FBE04-87CF-4F54-A5C2-A2997F4E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83" y="3710569"/>
            <a:ext cx="8749434" cy="23289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D3115B53-84AF-40F8-A384-0DC7BA83F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89" y="189589"/>
            <a:ext cx="417253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0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170CC338-0BAA-45F7-96AE-2DC0ECE5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89" y="4916194"/>
            <a:ext cx="4172532" cy="16766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2417F6-E827-467A-971E-BFB256C7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6BDD870A-FDE7-4567-A47A-048D44FD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2244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Case (iii)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some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TW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</m:t>
                        </m:r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and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no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neighbour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in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 i="1"/>
                          <m:t>S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Therefore, with high probability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TW" dirty="0"/>
                  <a:t>), </a:t>
                </a:r>
                <a:br>
                  <a:rPr lang="en-US" altLang="zh-TW" dirty="0"/>
                </a:br>
                <a:r>
                  <a:rPr lang="en-US" altLang="zh-TW" dirty="0"/>
                  <a:t>the construction yields a 4-additive spanner.</a:t>
                </a:r>
                <a:endParaRPr lang="zh-TW" altLang="en-US" dirty="0"/>
              </a:p>
              <a:p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DD870A-FDE7-4567-A47A-048D44FD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2244" cy="4351338"/>
              </a:xfrm>
              <a:blipFill rotWithShape="0">
                <a:blip r:embed="rId3"/>
                <a:stretch>
                  <a:fillRect l="-1007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D0812AC7-B629-4F9E-8346-23BD7280823E}"/>
              </a:ext>
            </a:extLst>
          </p:cNvPr>
          <p:cNvGrpSpPr/>
          <p:nvPr/>
        </p:nvGrpSpPr>
        <p:grpSpPr>
          <a:xfrm>
            <a:off x="8658807" y="230188"/>
            <a:ext cx="3202993" cy="1072544"/>
            <a:chOff x="8150807" y="309127"/>
            <a:chExt cx="3202993" cy="1072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81ECD97A-5A56-4002-86D6-573353E7F19D}"/>
                    </a:ext>
                  </a:extLst>
                </p:cNvPr>
                <p:cNvSpPr/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1ECD97A-5A56-4002-86D6-573353E7F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DC46FB13-D084-4FD9-893B-5AB038646096}"/>
                    </a:ext>
                  </a:extLst>
                </p:cNvPr>
                <p:cNvSpPr/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en-US" altLang="zh-TW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C46FB13-D084-4FD9-893B-5AB038646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E7CE1DA1-3655-4293-9E1E-E66A9A1790E1}"/>
                    </a:ext>
                  </a:extLst>
                </p:cNvPr>
                <p:cNvSpPr/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7CE1DA1-3655-4293-9E1E-E66A9A1790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776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E662A83-05EA-44A1-B6B9-02BDB006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506B6B9F-3C1C-46E0-8748-98F37E1CE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 be the set of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all edges incident to some vertex 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=</a:t>
                </a:r>
                <a:r>
                  <a:rPr lang="en-US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Choose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by independently putting each vertex into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it-IT" altLang="zh-TW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altLang="zh-TW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it-IT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For each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add a Breadth-First-Search (BFS) tree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rooted at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TW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06B6B9F-3C1C-46E0-8748-98F37E1CE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9DD04C5C-E54A-4596-BC6D-1DE3C97E5B98}"/>
              </a:ext>
            </a:extLst>
          </p:cNvPr>
          <p:cNvGrpSpPr/>
          <p:nvPr/>
        </p:nvGrpSpPr>
        <p:grpSpPr>
          <a:xfrm>
            <a:off x="8658807" y="230188"/>
            <a:ext cx="3202993" cy="1072544"/>
            <a:chOff x="8150807" y="309127"/>
            <a:chExt cx="3202993" cy="1072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4644D477-DFA3-49C9-8443-40A6FEB34C58}"/>
                    </a:ext>
                  </a:extLst>
                </p:cNvPr>
                <p:cNvSpPr/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644D477-DFA3-49C9-8443-40A6FEB34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AA639A4E-BDFC-4F72-B198-876BD7E871D5}"/>
                    </a:ext>
                  </a:extLst>
                </p:cNvPr>
                <p:cNvSpPr/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en-US" altLang="zh-TW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A639A4E-BDFC-4F72-B198-876BD7E87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F9A042EE-301E-4D01-B353-895F8C6518B1}"/>
                    </a:ext>
                  </a:extLst>
                </p:cNvPr>
                <p:cNvSpPr/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9A042EE-301E-4D01-B353-895F8C6518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346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5627E7-457D-4440-B01E-3AAFA4B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EDC28B8F-F882-49C9-B356-F4176E054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altLang="zh-TW" dirty="0" smtClean="0"/>
                  <a:t>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by independently putting each vertex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with </a:t>
                </a:r>
                <a:r>
                  <a:rPr lang="it-IT" altLang="zh-TW" dirty="0"/>
                  <a:t>probability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it-IT" altLang="zh-TW" dirty="0"/>
                  <a:t>.</a:t>
                </a:r>
              </a:p>
              <a:p>
                <a:pPr lvl="1"/>
                <a:r>
                  <a:rPr lang="en-US" altLang="zh-TW" dirty="0"/>
                  <a:t>For each heavy vertex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dirty="0"/>
                  <a:t>, if there exists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, add one such edge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, add the shortest path among all paths from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internal heavy vertices.</a:t>
                </a:r>
              </a:p>
              <a:p>
                <a:pPr lvl="2"/>
                <a:r>
                  <a:rPr lang="en-US" altLang="zh-TW" dirty="0"/>
                  <a:t>Note: If all paths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contain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heavy vertices, do not add any edge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∖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(Why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?)</a:t>
                </a:r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C28B8F-F882-49C9-B356-F4176E054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159" t="-2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xmlns="" id="{B0BD1574-C86B-4CDD-B6FF-55372486C3E3}"/>
              </a:ext>
            </a:extLst>
          </p:cNvPr>
          <p:cNvGrpSpPr/>
          <p:nvPr/>
        </p:nvGrpSpPr>
        <p:grpSpPr>
          <a:xfrm>
            <a:off x="8658807" y="230188"/>
            <a:ext cx="3202993" cy="1072544"/>
            <a:chOff x="8150807" y="309127"/>
            <a:chExt cx="3202993" cy="1072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7513C1D2-33D1-4EDD-99F7-0052E0772F4B}"/>
                    </a:ext>
                  </a:extLst>
                </p:cNvPr>
                <p:cNvSpPr/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nor/>
                              </m:rPr>
                              <a:rPr lang="en-US" altLang="zh-TW" dirty="0"/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513C1D2-33D1-4EDD-99F7-0052E0772F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807" y="993744"/>
                  <a:ext cx="3202993" cy="3879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xmlns="" id="{B41E87BC-C639-4783-A0F8-4FC6A7B7D781}"/>
                    </a:ext>
                  </a:extLst>
                </p:cNvPr>
                <p:cNvSpPr/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en-US" altLang="zh-TW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41E87BC-C639-4783-A0F8-4FC6A7B7D7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19" y="674141"/>
                  <a:ext cx="30705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6A1DEFCF-8A2F-42E7-9B25-A63BF2B85B65}"/>
                    </a:ext>
                  </a:extLst>
                </p:cNvPr>
                <p:cNvSpPr/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a14:m>
                  <a:r>
                    <a:rPr lang="en-US" altLang="zh-TW" dirty="0"/>
                    <a:t> 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A1DEFCF-8A2F-42E7-9B25-A63BF2B85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064" y="309127"/>
                  <a:ext cx="13700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1483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</a:t>
            </a:r>
            <a:r>
              <a:rPr lang="en-US" altLang="zh-TW" dirty="0" smtClean="0"/>
              <a:t>Remarks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" y="2472744"/>
            <a:ext cx="12110429" cy="2794714"/>
          </a:xfrm>
        </p:spPr>
      </p:pic>
    </p:spTree>
    <p:extLst>
      <p:ext uri="{BB962C8B-B14F-4D97-AF65-F5344CB8AC3E}">
        <p14:creationId xmlns:p14="http://schemas.microsoft.com/office/powerpoint/2010/main" val="310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1" y="366339"/>
            <a:ext cx="11418243" cy="2067768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1620467" y="3007010"/>
            <a:ext cx="1758465" cy="2859523"/>
            <a:chOff x="1796104" y="3007010"/>
            <a:chExt cx="1758465" cy="2859523"/>
          </a:xfrm>
        </p:grpSpPr>
        <p:cxnSp>
          <p:nvCxnSpPr>
            <p:cNvPr id="8" name="直線接點 7"/>
            <p:cNvCxnSpPr/>
            <p:nvPr/>
          </p:nvCxnSpPr>
          <p:spPr>
            <a:xfrm>
              <a:off x="2884868" y="3477296"/>
              <a:ext cx="0" cy="9659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H="1">
              <a:off x="2176530" y="4443211"/>
              <a:ext cx="708338" cy="48939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884868" y="4449650"/>
              <a:ext cx="669701" cy="5731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2176529" y="3477296"/>
              <a:ext cx="708339" cy="145531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884868" y="3477296"/>
              <a:ext cx="669701" cy="154546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176529" y="4932609"/>
              <a:ext cx="1378040" cy="9015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1796104" y="4687909"/>
                  <a:ext cx="38042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104" y="4687909"/>
                  <a:ext cx="380425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2608778" y="3007010"/>
                  <a:ext cx="36939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778" y="3007010"/>
                  <a:ext cx="369397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2677567" y="5312535"/>
                  <a:ext cx="41460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567" y="5312535"/>
                  <a:ext cx="414601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群組 32"/>
          <p:cNvGrpSpPr/>
          <p:nvPr/>
        </p:nvGrpSpPr>
        <p:grpSpPr>
          <a:xfrm>
            <a:off x="8813069" y="3007010"/>
            <a:ext cx="1758465" cy="2859523"/>
            <a:chOff x="6301564" y="3007010"/>
            <a:chExt cx="1758465" cy="2859523"/>
          </a:xfrm>
        </p:grpSpPr>
        <p:cxnSp>
          <p:nvCxnSpPr>
            <p:cNvPr id="24" name="直線接點 23"/>
            <p:cNvCxnSpPr/>
            <p:nvPr/>
          </p:nvCxnSpPr>
          <p:spPr>
            <a:xfrm>
              <a:off x="7390328" y="3477296"/>
              <a:ext cx="0" cy="9659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H="1">
              <a:off x="6681990" y="4443211"/>
              <a:ext cx="708338" cy="48939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7390328" y="4449650"/>
              <a:ext cx="669701" cy="57311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7390328" y="3477296"/>
              <a:ext cx="669701" cy="154546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6301564" y="4687909"/>
                  <a:ext cx="38042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564" y="4687909"/>
                  <a:ext cx="380425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7114238" y="3007010"/>
                  <a:ext cx="36939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238" y="3007010"/>
                  <a:ext cx="369397" cy="55399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7202693" y="5312535"/>
                  <a:ext cx="56188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693" y="5312535"/>
                  <a:ext cx="561884" cy="55399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向右箭號 33"/>
          <p:cNvSpPr/>
          <p:nvPr/>
        </p:nvSpPr>
        <p:spPr>
          <a:xfrm>
            <a:off x="4999399" y="3944155"/>
            <a:ext cx="2193203" cy="61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557230" y="5995115"/>
                <a:ext cx="22653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3600" dirty="0"/>
                  <a:t>=1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30" y="5995115"/>
                <a:ext cx="2265364" cy="646331"/>
              </a:xfrm>
              <a:prstGeom prst="rect">
                <a:avLst/>
              </a:prstGeom>
              <a:blipFill rotWithShape="0">
                <a:blip r:embed="rId9"/>
                <a:stretch>
                  <a:fillRect t="-14151" r="-7258" b="-34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8702851" y="5995115"/>
                <a:ext cx="2397964" cy="653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3600" dirty="0"/>
                  <a:t>=2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851" y="5995115"/>
                <a:ext cx="2397964" cy="653640"/>
              </a:xfrm>
              <a:prstGeom prst="rect">
                <a:avLst/>
              </a:prstGeom>
              <a:blipFill rotWithShape="0">
                <a:blip r:embed="rId10"/>
                <a:stretch>
                  <a:fillRect t="-12963" r="-6616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dirty="0"/>
                  <a:t>-spanner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dirty="0"/>
                  <a:t>-spanner,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is called the </a:t>
                </a:r>
                <a:r>
                  <a:rPr lang="en-US" altLang="zh-TW" b="1" i="1" dirty="0"/>
                  <a:t>multiplicative stretch </a:t>
                </a:r>
                <a:r>
                  <a:rPr lang="en-US" altLang="zh-TW" dirty="0"/>
                  <a:t>of the spanner and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is called the </a:t>
                </a:r>
                <a:r>
                  <a:rPr lang="en-US" altLang="zh-TW" b="1" i="1" dirty="0"/>
                  <a:t>additive stretch </a:t>
                </a:r>
                <a:r>
                  <a:rPr lang="en-US" altLang="zh-TW" dirty="0"/>
                  <a:t>of the spanner. One would then like to construct spanners with small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and stretch factors. </a:t>
                </a:r>
              </a:p>
              <a:p>
                <a:r>
                  <a:rPr lang="en-US" altLang="zh-TW" dirty="0"/>
                  <a:t>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TW" dirty="0"/>
                  <a:t>-spanner is called a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multiplicative spanner</a:t>
                </a:r>
                <a:endParaRPr lang="en-US" altLang="zh-TW" b="1" i="1" dirty="0"/>
              </a:p>
              <a:p>
                <a:r>
                  <a:rPr lang="en-US" altLang="zh-TW" dirty="0"/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dirty="0"/>
                  <a:t>-spanner is called a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additive spanner</a:t>
                </a:r>
              </a:p>
              <a:p>
                <a:endParaRPr lang="en-US" altLang="zh-TW" b="1" dirty="0"/>
              </a:p>
              <a:p>
                <a:r>
                  <a:rPr lang="en-US" altLang="zh-TW" b="1" dirty="0"/>
                  <a:t>Remark</a:t>
                </a:r>
                <a:r>
                  <a:rPr lang="en-US" altLang="zh-TW" dirty="0"/>
                  <a:t> One way to prove the existence of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TW" dirty="0"/>
                  <a:t>-spanner is to use the probabilistic method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7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-</a:t>
                </a:r>
                <a:r>
                  <a:rPr lang="en-US" altLang="zh-TW" i="1" dirty="0"/>
                  <a:t>multiplicative spanner</a:t>
                </a:r>
              </a:p>
              <a:p>
                <a:r>
                  <a:rPr lang="en-US" altLang="zh-TW" dirty="0"/>
                  <a:t>2-</a:t>
                </a:r>
                <a:r>
                  <a:rPr lang="en-US" altLang="zh-TW" i="1" dirty="0"/>
                  <a:t>additive spanner</a:t>
                </a:r>
              </a:p>
              <a:p>
                <a:r>
                  <a:rPr lang="en-US" altLang="zh-TW" dirty="0"/>
                  <a:t>4-</a:t>
                </a:r>
                <a:r>
                  <a:rPr lang="en-US" altLang="zh-TW" i="1" dirty="0"/>
                  <a:t>additive spanner</a:t>
                </a:r>
              </a:p>
              <a:p>
                <a:endParaRPr lang="en-US" altLang="zh-TW" i="1" dirty="0"/>
              </a:p>
              <a:p>
                <a:pPr marL="0" indent="0">
                  <a:buNone/>
                </a:pPr>
                <a:r>
                  <a:rPr lang="en-US" altLang="zh-TW" dirty="0"/>
                  <a:t>1. State the result (the number of edges and the stretch factor)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2. Give the construction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3. Prove that the stretch factor holds</a:t>
                </a:r>
                <a:endParaRPr lang="en-US" altLang="zh-TW" i="1" dirty="0"/>
              </a:p>
              <a:p>
                <a:pPr marL="0" indent="0">
                  <a:buNone/>
                </a:pPr>
                <a:r>
                  <a:rPr lang="en-US" altLang="zh-TW" dirty="0"/>
                  <a:t>4. Bound the total number of edges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5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-</a:t>
                </a:r>
                <a:r>
                  <a:rPr lang="en-US" altLang="zh-TW" i="1" dirty="0"/>
                  <a:t>multiplicative spanner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Theorem 9.2. For a fixed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TW" dirty="0"/>
                  <a:t>, every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vertices has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dirty="0"/>
                  <a:t>-</a:t>
                </a:r>
                <a:r>
                  <a:rPr lang="en-US" altLang="zh-TW" i="1" dirty="0"/>
                  <a:t>multiplicative spanner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type m:val="lin"/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edges.</a:t>
                </a:r>
              </a:p>
              <a:p>
                <a:r>
                  <a:rPr lang="en-US" altLang="zh-TW" b="1" dirty="0"/>
                  <a:t>Construction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(in arbitrary order):</a:t>
                </a:r>
                <a:br>
                  <a:rPr lang="en-US" altLang="zh-TW" dirty="0">
                    <a:solidFill>
                      <a:schemeClr val="tx1"/>
                    </a:solidFill>
                  </a:rPr>
                </a:br>
                <a:r>
                  <a:rPr lang="en-US" altLang="zh-TW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currently, add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  <a:br>
                  <a:rPr lang="en-US" altLang="zh-TW" dirty="0">
                    <a:solidFill>
                      <a:schemeClr val="tx1"/>
                    </a:solidFill>
                  </a:rPr>
                </a:br>
                <a:r>
                  <a:rPr lang="en-US" altLang="zh-TW" dirty="0"/>
                  <a:t>Otherwise, ignore it.</a:t>
                </a:r>
                <a:br>
                  <a:rPr lang="en-US" altLang="zh-TW" dirty="0"/>
                </a:br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Stretch Factor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5" y="2215166"/>
            <a:ext cx="11218390" cy="3799267"/>
          </a:xfrm>
        </p:spPr>
      </p:pic>
    </p:spTree>
    <p:extLst>
      <p:ext uri="{BB962C8B-B14F-4D97-AF65-F5344CB8AC3E}">
        <p14:creationId xmlns:p14="http://schemas.microsoft.com/office/powerpoint/2010/main" val="111566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89" y="2742626"/>
            <a:ext cx="4201111" cy="41153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</a:t>
                </a:r>
                <a:r>
                  <a:rPr lang="en-US" altLang="zh-TW" b="1" i="1" dirty="0">
                    <a:solidFill>
                      <a:srgbClr val="FF0000"/>
                    </a:solidFill>
                  </a:rPr>
                  <a:t>girth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of a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, denoted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, is defined as the length of the shortest cycle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Suppose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, then for any vertex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, the </a:t>
                </a:r>
                <a:br>
                  <a:rPr lang="en-US" altLang="zh-TW" dirty="0"/>
                </a:br>
                <a:r>
                  <a:rPr lang="en-US" altLang="zh-TW" dirty="0"/>
                  <a:t>subgraph formed by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-hop neighborhood </a:t>
                </a:r>
                <a:br>
                  <a:rPr lang="en-US" altLang="zh-TW" dirty="0"/>
                </a:br>
                <a:r>
                  <a:rPr lang="en-US" altLang="zh-TW" dirty="0"/>
                  <a:t>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tree with distinct vertices.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84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Edges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Suppose,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for a contradiction</a:t>
                </a:r>
                <a:r>
                  <a:rPr lang="en-US" altLang="zh-TW" dirty="0"/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. </a:t>
                </a:r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be a graph obtained by iteratively removing vertices with degree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. </a:t>
                </a:r>
              </a:p>
              <a:p>
                <a:r>
                  <a:rPr lang="en-US" altLang="zh-TW" dirty="0"/>
                  <a:t>By construction,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en-US" altLang="zh-TW" b="0" i="1" dirty="0">
                    <a:ea typeface="Cambria Math" panose="02040503050406030204" pitchFamily="18" charset="0"/>
                  </a:rPr>
                  <a:t/>
                </a:r>
                <a:br>
                  <a:rPr lang="en-US" altLang="zh-TW" b="0" i="1" dirty="0">
                    <a:ea typeface="Cambria Math" panose="02040503050406030204" pitchFamily="18" charset="0"/>
                  </a:rPr>
                </a:br>
                <a:r>
                  <a:rPr lang="en-US" altLang="zh-TW" b="0" i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(Why?)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381</Words>
  <Application>Microsoft Office PowerPoint</Application>
  <PresentationFormat>寬螢幕</PresentationFormat>
  <Paragraphs>183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Cambria Math</vt:lpstr>
      <vt:lpstr>Office 佈景主題</vt:lpstr>
      <vt:lpstr>Lecture  10: Graph Sparsification Algorithms 1</vt:lpstr>
      <vt:lpstr>Preserving distances</vt:lpstr>
      <vt:lpstr>PowerPoint 簡報</vt:lpstr>
      <vt:lpstr>(α,β)-spanner</vt:lpstr>
      <vt:lpstr>Outline</vt:lpstr>
      <vt:lpstr>(2k-1)-multiplicative spanner</vt:lpstr>
      <vt:lpstr>Stretch Factor</vt:lpstr>
      <vt:lpstr>Number of Edges</vt:lpstr>
      <vt:lpstr>Number of Edges</vt:lpstr>
      <vt:lpstr>Number of Edges</vt:lpstr>
      <vt:lpstr>Addition</vt:lpstr>
      <vt:lpstr>2-additive spanner</vt:lpstr>
      <vt:lpstr>Useful Claim</vt:lpstr>
      <vt:lpstr>Idea</vt:lpstr>
      <vt:lpstr>Construction</vt:lpstr>
      <vt:lpstr>Stretch Factor</vt:lpstr>
      <vt:lpstr>Stretch Factor</vt:lpstr>
      <vt:lpstr>Stretch Factor</vt:lpstr>
      <vt:lpstr>Number of edges</vt:lpstr>
      <vt:lpstr>4-additive spanner</vt:lpstr>
      <vt:lpstr>Construction</vt:lpstr>
      <vt:lpstr>Construction</vt:lpstr>
      <vt:lpstr>Stretch Factor</vt:lpstr>
      <vt:lpstr>Stretch Factor</vt:lpstr>
      <vt:lpstr>Stretch Factor</vt:lpstr>
      <vt:lpstr>Stretch Factor</vt:lpstr>
      <vt:lpstr>Number of edges</vt:lpstr>
      <vt:lpstr>Number of edges</vt:lpstr>
      <vt:lpstr>Concluding 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 10: Graph Sparsification Algorithms 1</dc:title>
  <dc:creator>盛浩 江</dc:creator>
  <cp:lastModifiedBy>盛浩 江</cp:lastModifiedBy>
  <cp:revision>50</cp:revision>
  <dcterms:created xsi:type="dcterms:W3CDTF">2020-05-12T13:35:33Z</dcterms:created>
  <dcterms:modified xsi:type="dcterms:W3CDTF">2020-05-19T09:26:15Z</dcterms:modified>
</cp:coreProperties>
</file>