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2375-FF40-40A6-A610-17C32AEEDA6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AED3-5189-4EE1-A5BD-2350BB429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66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2375-FF40-40A6-A610-17C32AEEDA6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AED3-5189-4EE1-A5BD-2350BB429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17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2375-FF40-40A6-A610-17C32AEEDA6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AED3-5189-4EE1-A5BD-2350BB429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54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2375-FF40-40A6-A610-17C32AEEDA6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AED3-5189-4EE1-A5BD-2350BB429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27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2375-FF40-40A6-A610-17C32AEEDA6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AED3-5189-4EE1-A5BD-2350BB429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87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2375-FF40-40A6-A610-17C32AEEDA6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AED3-5189-4EE1-A5BD-2350BB429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62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2375-FF40-40A6-A610-17C32AEEDA6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AED3-5189-4EE1-A5BD-2350BB429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14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2375-FF40-40A6-A610-17C32AEEDA6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AED3-5189-4EE1-A5BD-2350BB429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97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2375-FF40-40A6-A610-17C32AEEDA6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AED3-5189-4EE1-A5BD-2350BB429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45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2375-FF40-40A6-A610-17C32AEEDA6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AED3-5189-4EE1-A5BD-2350BB429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50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2375-FF40-40A6-A610-17C32AEEDA6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AED3-5189-4EE1-A5BD-2350BB429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61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D2375-FF40-40A6-A610-17C32AEEDA6C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9AED3-5189-4EE1-A5BD-2350BB4294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01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gi.csc.liv.ac.uk/~epa/surveyhtm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Bin Packing and Multi-dimensional Bin Packing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Shao-</a:t>
            </a:r>
            <a:r>
              <a:rPr lang="en-US" altLang="zh-TW" dirty="0" err="1" smtClean="0"/>
              <a:t>Heng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Ko</a:t>
            </a:r>
            <a:endParaRPr lang="en-US" altLang="zh-TW" dirty="0" smtClean="0"/>
          </a:p>
          <a:p>
            <a:r>
              <a:rPr lang="en-US" altLang="zh-TW" dirty="0" smtClean="0"/>
              <a:t>2019.11.25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298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 </a:t>
            </a:r>
            <a:r>
              <a:rPr lang="en-US" altLang="zh-TW" dirty="0" smtClean="0">
                <a:solidFill>
                  <a:srgbClr val="FF0000"/>
                </a:solidFill>
              </a:rPr>
              <a:t>[used files]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863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1D Offline Bin Packing </a:t>
            </a:r>
            <a:r>
              <a:rPr lang="en-US" altLang="zh-TW" dirty="0" smtClean="0">
                <a:solidFill>
                  <a:srgbClr val="FF0000"/>
                </a:solidFill>
              </a:rPr>
              <a:t>[AA19 p.14-20], [ENS_MOOC]</a:t>
            </a:r>
          </a:p>
          <a:p>
            <a:pPr lvl="1"/>
            <a:r>
              <a:rPr lang="en-US" altLang="zh-TW" dirty="0" smtClean="0"/>
              <a:t>Next-Fit, First-Fit, Best-Fit… (simple greedy heuristics)</a:t>
            </a:r>
          </a:p>
          <a:p>
            <a:pPr lvl="1"/>
            <a:r>
              <a:rPr lang="en-US" altLang="zh-TW" dirty="0" smtClean="0"/>
              <a:t>Asymptotic PTAS by rounding</a:t>
            </a:r>
          </a:p>
          <a:p>
            <a:r>
              <a:rPr lang="en-US" altLang="zh-TW" dirty="0" smtClean="0"/>
              <a:t>1D Online Bin Packing </a:t>
            </a:r>
          </a:p>
          <a:p>
            <a:pPr lvl="1"/>
            <a:r>
              <a:rPr lang="en-US" altLang="zh-TW" dirty="0" smtClean="0"/>
              <a:t>Harmonic &amp; Harmonic++ </a:t>
            </a:r>
            <a:r>
              <a:rPr lang="en-US" altLang="zh-TW" dirty="0" smtClean="0">
                <a:solidFill>
                  <a:srgbClr val="FF0000"/>
                </a:solidFill>
              </a:rPr>
              <a:t>[online p.1-9]</a:t>
            </a:r>
          </a:p>
          <a:p>
            <a:r>
              <a:rPr lang="en-US" altLang="zh-TW" dirty="0" smtClean="0"/>
              <a:t>Multi-dimensional bin packing: an overview</a:t>
            </a:r>
          </a:p>
          <a:p>
            <a:pPr lvl="1"/>
            <a:r>
              <a:rPr lang="en-US" altLang="zh-TW" dirty="0" smtClean="0"/>
              <a:t>Some heuristics 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en-US" altLang="zh-TW" dirty="0" smtClean="0">
                <a:solidFill>
                  <a:srgbClr val="FF0000"/>
                </a:solidFill>
                <a:hlinkClick r:id="rId2"/>
              </a:rPr>
              <a:t>Survey for 2-D packing algorithms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altLang="zh-TW" dirty="0" smtClean="0"/>
              <a:t>[Frontier] the Round-&amp;-</a:t>
            </a:r>
            <a:r>
              <a:rPr lang="en-US" altLang="zh-TW" dirty="0" err="1" smtClean="0"/>
              <a:t>Approx</a:t>
            </a:r>
            <a:r>
              <a:rPr lang="en-US" altLang="zh-TW" dirty="0" smtClean="0"/>
              <a:t> framework </a:t>
            </a:r>
            <a:r>
              <a:rPr lang="en-US" altLang="zh-TW" dirty="0" smtClean="0">
                <a:solidFill>
                  <a:srgbClr val="FF0000"/>
                </a:solidFill>
              </a:rPr>
              <a:t>[2D]</a:t>
            </a:r>
          </a:p>
          <a:p>
            <a:pPr lvl="1"/>
            <a:r>
              <a:rPr lang="en-US" altLang="zh-TW" dirty="0" smtClean="0"/>
              <a:t>A comprehensive survey </a:t>
            </a:r>
            <a:r>
              <a:rPr lang="en-US" altLang="zh-TW" dirty="0" smtClean="0">
                <a:solidFill>
                  <a:srgbClr val="FF0000"/>
                </a:solidFill>
              </a:rPr>
              <a:t>[survey]</a:t>
            </a:r>
          </a:p>
        </p:txBody>
      </p:sp>
      <p:sp>
        <p:nvSpPr>
          <p:cNvPr id="4" name="向下箭號 3"/>
          <p:cNvSpPr/>
          <p:nvPr/>
        </p:nvSpPr>
        <p:spPr>
          <a:xfrm>
            <a:off x="9560767" y="802432"/>
            <a:ext cx="634482" cy="5250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027692" y="395880"/>
            <a:ext cx="963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Classical</a:t>
            </a:r>
          </a:p>
          <a:p>
            <a:pPr algn="ctr"/>
            <a:r>
              <a:rPr lang="en-US" altLang="zh-TW" dirty="0" smtClean="0"/>
              <a:t>and</a:t>
            </a:r>
          </a:p>
          <a:p>
            <a:pPr algn="ctr"/>
            <a:r>
              <a:rPr lang="en-US" altLang="zh-TW" dirty="0" smtClean="0"/>
              <a:t>Simple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057252" y="5264064"/>
            <a:ext cx="933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Frontier</a:t>
            </a:r>
          </a:p>
          <a:p>
            <a:pPr algn="ctr"/>
            <a:r>
              <a:rPr lang="en-US" altLang="zh-TW" dirty="0"/>
              <a:t>a</a:t>
            </a:r>
            <a:r>
              <a:rPr lang="en-US" altLang="zh-TW" dirty="0" smtClean="0"/>
              <a:t>nd</a:t>
            </a:r>
          </a:p>
          <a:p>
            <a:pPr algn="ctr"/>
            <a:r>
              <a:rPr lang="en-US" altLang="zh-TW" dirty="0" smtClean="0"/>
              <a:t>Hard</a:t>
            </a:r>
          </a:p>
        </p:txBody>
      </p:sp>
      <p:sp>
        <p:nvSpPr>
          <p:cNvPr id="7" name="橢圓 6"/>
          <p:cNvSpPr/>
          <p:nvPr/>
        </p:nvSpPr>
        <p:spPr>
          <a:xfrm>
            <a:off x="9710455" y="1773607"/>
            <a:ext cx="323461" cy="32968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976964" y="1825625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1974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8366449" y="1990531"/>
            <a:ext cx="1281404" cy="48829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5324669" y="2643736"/>
            <a:ext cx="4323184" cy="29399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9702579" y="2478895"/>
            <a:ext cx="323461" cy="32968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0010689" y="2568395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1981</a:t>
            </a: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6539204" y="3142219"/>
            <a:ext cx="3108649" cy="63186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9702578" y="2977378"/>
            <a:ext cx="323461" cy="32968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0026039" y="2957552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1985</a:t>
            </a:r>
          </a:p>
        </p:txBody>
      </p:sp>
      <p:sp>
        <p:nvSpPr>
          <p:cNvPr id="23" name="橢圓 22"/>
          <p:cNvSpPr/>
          <p:nvPr/>
        </p:nvSpPr>
        <p:spPr>
          <a:xfrm>
            <a:off x="9715416" y="4647558"/>
            <a:ext cx="323461" cy="32968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9998649" y="464755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2009-</a:t>
            </a:r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7508033" y="4832225"/>
            <a:ext cx="2139820" cy="27125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9710455" y="4093560"/>
            <a:ext cx="323461" cy="32968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10012229" y="4090277"/>
            <a:ext cx="65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2002</a:t>
            </a: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6539204" y="3774081"/>
            <a:ext cx="3108649" cy="49744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8035510" y="2703147"/>
            <a:ext cx="1556070" cy="197493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4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96</Words>
  <Application>Microsoft Office PowerPoint</Application>
  <PresentationFormat>寬螢幕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Bin Packing and Multi-dimensional Bin Packing</vt:lpstr>
      <vt:lpstr>Today’s agenda [used files]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 Packing and Multi-dimensional Bin Packing</dc:title>
  <dc:creator>Arsene</dc:creator>
  <cp:lastModifiedBy>Arsene</cp:lastModifiedBy>
  <cp:revision>6</cp:revision>
  <dcterms:created xsi:type="dcterms:W3CDTF">2019-11-24T14:25:33Z</dcterms:created>
  <dcterms:modified xsi:type="dcterms:W3CDTF">2019-11-24T15:21:35Z</dcterms:modified>
</cp:coreProperties>
</file>