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0" r:id="rId2"/>
    <p:sldId id="257" r:id="rId3"/>
    <p:sldId id="389" r:id="rId4"/>
    <p:sldId id="390" r:id="rId5"/>
    <p:sldId id="391" r:id="rId6"/>
    <p:sldId id="392" r:id="rId7"/>
    <p:sldId id="393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4" r:id="rId16"/>
    <p:sldId id="402" r:id="rId17"/>
    <p:sldId id="395" r:id="rId18"/>
    <p:sldId id="406" r:id="rId19"/>
    <p:sldId id="408" r:id="rId20"/>
    <p:sldId id="409" r:id="rId21"/>
    <p:sldId id="410" r:id="rId22"/>
    <p:sldId id="405" r:id="rId23"/>
    <p:sldId id="411" r:id="rId24"/>
    <p:sldId id="413" r:id="rId25"/>
    <p:sldId id="412" r:id="rId26"/>
    <p:sldId id="30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75" autoAdjust="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4944B-3382-4C9E-8F85-0548206C2570}" type="datetimeFigureOut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A290-A01F-4F1A-8DD3-34E19BB61F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9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A5D2-EA94-446C-A559-A1A09DBA38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20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67AF9-F12D-4B91-9A2B-E0C120A1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A3CFA0-B029-4531-A98D-95AF43D14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BE18A6-A721-4D03-B38C-943464B7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65D1-BFB3-4F86-9031-A5C1DBA3EA32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E661B-D4F0-486E-BAE9-35B583C3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DCF4BC-561F-49EA-A747-49EA7EA5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6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B1231-84EE-48B3-9579-AE5044FA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843FE0-5575-46F7-A221-A17D32ACD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BF474-F1A2-4050-8FC8-56D41AEF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533-5F3E-409C-BDF5-121A2322E535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12C59-CB76-4749-A666-C103C298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1B4CF-9915-412E-979A-8AFD796F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04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57C252-DB92-47EE-B781-4C6A4313D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AA598A-ABB6-4150-8605-179EA818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1B24C-DCF1-45E2-9D3B-38BAEC3E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0EBF-3258-417B-AA2C-F08AF65F7D33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9019E-7629-42D4-BD22-17E1FF00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B0F474-C102-4F25-AD7B-DCDEB1D1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1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214A-063C-4198-99B4-6167F5D2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1A253-8647-4B38-9284-5E285A93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B7BFDD-0057-46E0-87DA-36E90FD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E0C-8908-4869-853A-35FFA4CB99AE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995AEC-53FE-4D19-B34A-AC02DA81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436F4-8D6F-40B8-B382-B59CDD53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6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81548-FF16-49B8-8D18-AD91656C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3CA96C-5103-4013-B9CB-CFD9C209B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703721-0CB6-4926-A87B-FDD74E1B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87A8-B7D3-424B-8E14-0A83BA73C101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A00FE-F72E-4A3F-8B9F-664FA853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E9BBC-5F0B-4D2B-980E-05FEEA1F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4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25551-111E-4762-96EC-F751E510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3A5C5-5F9A-4ED3-AB03-A5A8E91FC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62BCF1-B542-4A0E-A1E3-0225C315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29EA1-BE06-40ED-B2E5-41878100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EFD2-5418-478F-BB02-A86898DCCFB2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0AEF49-381C-4124-9A18-807FCA47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0774E4-6F5E-4FDC-B14E-CF9CD9F6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C3050-9F1B-4BC3-A280-910220E5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231C5C-80B6-4515-9A66-6AB6E183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B03834-CD03-45B3-B213-0B3C851E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3F30BD-3AF1-4D7D-89A8-B6783131F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77A5C2-1BDB-44AC-A725-789C0F8DC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276C5A-A573-4182-B27F-167237C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02D9-4444-4B65-9564-DF34DAFAA153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C0CF96-F2D2-46B3-9DF9-B7D6AFA7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2F287D-1C80-475B-9DFB-D58E815B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5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279A6-EB28-415A-80B6-B1EED51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27D13D-54CC-4250-BF38-DEC2BFDE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07D8-3BFA-488C-91C7-8D3DFEED40FB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A3651C-B07A-46D6-B79D-4972C8BD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383052-C404-4B37-B3F5-F4724179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59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3555D0-B984-492F-A4F7-4892A0BD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2CE1-BDB1-4D64-90DF-F18B41ECD95E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8B8002-27D7-4393-8CC7-6E5CF18A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BC8371-A6F0-454E-9200-29C43C59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5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72C4D-2E80-4282-998B-953FB3E0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8C940-AD6E-4A18-BAD2-E972ED4C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B675A6-C5B9-49B5-9EDD-65CBE85B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8630C7-3477-46E0-9B7C-DBF4F2A1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982-8D03-42EF-BDC5-8B38C0376078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D7862A-8FFC-4DCE-B33D-61E5ECF8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1E029F-B3F5-417A-A218-0E7A6986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5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821CE-B0ED-460F-B2E2-A9B01A28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788239-A93E-4809-B082-10433D112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094522-4825-4505-AEBA-B56FDB02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02F07C-986B-4473-94B8-3FC83B5C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B70F-8D3B-4D89-BE2E-7411E71F905C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EAE17E-ADF4-4CD9-A9F4-8F152A6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BC7DA-C7A6-451B-98DD-EB836FA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3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51AF63-DD47-43E6-9D48-B1375BAA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E6B803-05FA-48E0-8394-612A63B6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F1750F-3309-4DA7-8E03-F780579ED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19F87-BF3C-4C15-B9EC-DF1DC60286B7}" type="datetime1">
              <a:rPr lang="zh-TW" altLang="en-US" smtClean="0"/>
              <a:t>2020/2/27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044D89-7C7E-498B-82C9-EF30AD052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0A3BA-1EDF-4A9E-AB48-17263289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5D8A-19A6-440E-B945-C2CDE5DB4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9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27236" y="5610205"/>
            <a:ext cx="4396407" cy="1140697"/>
          </a:xfrm>
        </p:spPr>
        <p:txBody>
          <a:bodyPr>
            <a:normAutofit/>
          </a:bodyPr>
          <a:lstStyle/>
          <a:p>
            <a:pPr algn="r"/>
            <a:r>
              <a:rPr lang="en-US" altLang="zh-TW" sz="1800" dirty="0">
                <a:solidFill>
                  <a:srgbClr val="283F19"/>
                </a:solidFill>
              </a:rPr>
              <a:t>Presented by </a:t>
            </a:r>
            <a:r>
              <a:rPr lang="en-US" altLang="zh-TW" sz="1800" b="1" dirty="0">
                <a:solidFill>
                  <a:srgbClr val="283F19"/>
                </a:solidFill>
              </a:rPr>
              <a:t>Ting-An Chen</a:t>
            </a:r>
          </a:p>
          <a:p>
            <a:pPr algn="r"/>
            <a:r>
              <a:rPr lang="en-US" altLang="zh-TW" sz="1800" dirty="0">
                <a:solidFill>
                  <a:srgbClr val="283F19"/>
                </a:solidFill>
              </a:rPr>
              <a:t>Advisor: De-</a:t>
            </a:r>
            <a:r>
              <a:rPr lang="en-US" altLang="zh-TW" sz="1800" dirty="0" err="1">
                <a:solidFill>
                  <a:srgbClr val="283F19"/>
                </a:solidFill>
              </a:rPr>
              <a:t>Nian</a:t>
            </a:r>
            <a:r>
              <a:rPr lang="en-US" altLang="zh-TW" sz="1800" dirty="0">
                <a:solidFill>
                  <a:srgbClr val="283F19"/>
                </a:solidFill>
              </a:rPr>
              <a:t> Yang, Ming-Syan Chen</a:t>
            </a:r>
          </a:p>
          <a:p>
            <a:pPr algn="r"/>
            <a:r>
              <a:rPr lang="en-US" altLang="zh-TW" sz="1800" dirty="0">
                <a:solidFill>
                  <a:srgbClr val="283F19"/>
                </a:solidFill>
              </a:rPr>
              <a:t>Feb 28, 2020</a:t>
            </a:r>
            <a:endParaRPr lang="zh-TW" altLang="en-US" sz="1800" dirty="0">
              <a:solidFill>
                <a:srgbClr val="283F1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84587"/>
            <a:ext cx="12192000" cy="2037522"/>
          </a:xfrm>
          <a:prstGeom prst="rect">
            <a:avLst/>
          </a:prstGeom>
          <a:solidFill>
            <a:srgbClr val="283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6259" y="1625052"/>
            <a:ext cx="11619482" cy="1088329"/>
          </a:xfrm>
        </p:spPr>
        <p:txBody>
          <a:bodyPr>
            <a:noAutofit/>
          </a:bodyPr>
          <a:lstStyle/>
          <a:p>
            <a:r>
              <a:rPr lang="en-US" altLang="zh-TW" sz="5400" dirty="0">
                <a:solidFill>
                  <a:schemeClr val="bg2"/>
                </a:solidFill>
                <a:latin typeface="+mn-lt"/>
              </a:rPr>
              <a:t>FPRAS: DNF Counting and Counting Graph Colorings</a:t>
            </a:r>
          </a:p>
        </p:txBody>
      </p:sp>
    </p:spTree>
    <p:extLst>
      <p:ext uri="{BB962C8B-B14F-4D97-AF65-F5344CB8AC3E}">
        <p14:creationId xmlns:p14="http://schemas.microsoft.com/office/powerpoint/2010/main" val="182718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DNF counting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D10713-8A5A-4AD5-9679-C1D2A81F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7" y="2955439"/>
            <a:ext cx="10140043" cy="148735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F7448D2-B8E3-44A8-BADD-4A0A5DE38742}"/>
              </a:ext>
            </a:extLst>
          </p:cNvPr>
          <p:cNvSpPr/>
          <p:nvPr/>
        </p:nvSpPr>
        <p:spPr>
          <a:xfrm>
            <a:off x="5380384" y="2988774"/>
            <a:ext cx="2580860" cy="350771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C49AA9C-7D7D-431A-84FC-0D2C0263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0809"/>
            <a:ext cx="9558620" cy="9558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1D368A-8B27-4135-AC36-5DE87E870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547" y="4476125"/>
            <a:ext cx="1610966" cy="389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374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DNF counting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F419C07-3097-4B00-874C-CEA14196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0809"/>
            <a:ext cx="8829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DNF counting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27FD33-D821-4CC8-B968-0F725688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8435"/>
            <a:ext cx="9618179" cy="19878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0D0DA6-7A95-46E8-A1DE-DBDAFC63E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2094"/>
            <a:ext cx="9175889" cy="20304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3B1072-DFEB-4009-BDBC-DF875DF829B7}"/>
              </a:ext>
            </a:extLst>
          </p:cNvPr>
          <p:cNvSpPr/>
          <p:nvPr/>
        </p:nvSpPr>
        <p:spPr>
          <a:xfrm>
            <a:off x="2227197" y="5409331"/>
            <a:ext cx="5665267" cy="155412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5430452-6474-4F60-BFEA-97D61F82A3B8}"/>
              </a:ext>
            </a:extLst>
          </p:cNvPr>
          <p:cNvCxnSpPr/>
          <p:nvPr/>
        </p:nvCxnSpPr>
        <p:spPr>
          <a:xfrm>
            <a:off x="9640957" y="5834270"/>
            <a:ext cx="37313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1B95379-9144-4119-84F6-CD4482C097D2}"/>
              </a:ext>
            </a:extLst>
          </p:cNvPr>
          <p:cNvCxnSpPr>
            <a:cxnSpLocks/>
          </p:cNvCxnSpPr>
          <p:nvPr/>
        </p:nvCxnSpPr>
        <p:spPr>
          <a:xfrm>
            <a:off x="1007166" y="6125818"/>
            <a:ext cx="167639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75A744-2297-4AB1-9813-A4B7EBC29846}"/>
              </a:ext>
            </a:extLst>
          </p:cNvPr>
          <p:cNvCxnSpPr>
            <a:cxnSpLocks/>
          </p:cNvCxnSpPr>
          <p:nvPr/>
        </p:nvCxnSpPr>
        <p:spPr>
          <a:xfrm>
            <a:off x="6834810" y="3515139"/>
            <a:ext cx="24185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3464EDA-F61C-4D0F-9CF6-3C5B7FF9A926}"/>
              </a:ext>
            </a:extLst>
          </p:cNvPr>
          <p:cNvCxnSpPr>
            <a:cxnSpLocks/>
          </p:cNvCxnSpPr>
          <p:nvPr/>
        </p:nvCxnSpPr>
        <p:spPr>
          <a:xfrm>
            <a:off x="5148471" y="5913783"/>
            <a:ext cx="410485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483D2631-BEEC-4E87-A4D1-E30EDFD63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44" y="6164467"/>
            <a:ext cx="533400" cy="2762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74C0C7D-EA6A-4C3C-A62B-46F2E2048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706" y="6144429"/>
            <a:ext cx="476250" cy="27622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49D165C-5497-48D6-AD49-3E1A1669D534}"/>
              </a:ext>
            </a:extLst>
          </p:cNvPr>
          <p:cNvSpPr txBox="1"/>
          <p:nvPr/>
        </p:nvSpPr>
        <p:spPr>
          <a:xfrm>
            <a:off x="5959544" y="6097875"/>
            <a:ext cx="4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439B3E-51C1-48A8-8356-5D5160AC77E3}"/>
              </a:ext>
            </a:extLst>
          </p:cNvPr>
          <p:cNvSpPr txBox="1"/>
          <p:nvPr/>
        </p:nvSpPr>
        <p:spPr>
          <a:xfrm>
            <a:off x="6712435" y="6119798"/>
            <a:ext cx="1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= ( 1- k/2^n ) 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6CC8E97E-D30D-4C6C-A608-4AE9C2ED6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070" y="6165557"/>
            <a:ext cx="4762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9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DNF counting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89F6D57-0187-48AF-878E-F6893739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1" y="1573902"/>
            <a:ext cx="88106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DNF counting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AA0D83-8298-4A0E-A0B3-3FDD5E8C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0809"/>
            <a:ext cx="8953500" cy="4181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E03E34-435B-4033-AC77-BB2CF266E780}"/>
              </a:ext>
            </a:extLst>
          </p:cNvPr>
          <p:cNvSpPr/>
          <p:nvPr/>
        </p:nvSpPr>
        <p:spPr>
          <a:xfrm>
            <a:off x="1789877" y="5339757"/>
            <a:ext cx="610424" cy="295730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7DED34-3D65-4AF7-ABA4-6A904832CCD3}"/>
              </a:ext>
            </a:extLst>
          </p:cNvPr>
          <p:cNvSpPr txBox="1"/>
          <p:nvPr/>
        </p:nvSpPr>
        <p:spPr>
          <a:xfrm>
            <a:off x="1709530" y="6052930"/>
            <a:ext cx="86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WHY?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DNF counting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DAEA30-65BE-4212-971F-AD68A5BD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853"/>
            <a:ext cx="8991600" cy="11049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A0DD49-1070-466B-8A65-378B09F9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7529"/>
            <a:ext cx="8057322" cy="37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3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DNF counting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ADBD62F-2378-434F-B5D4-FCCB8D6D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434"/>
            <a:ext cx="7642363" cy="50384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5B633BF-5C51-4E42-A67C-59B987F73403}"/>
              </a:ext>
            </a:extLst>
          </p:cNvPr>
          <p:cNvSpPr/>
          <p:nvPr/>
        </p:nvSpPr>
        <p:spPr>
          <a:xfrm>
            <a:off x="3064585" y="1593102"/>
            <a:ext cx="2580842" cy="305271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13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Counting Graph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Colourings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F037CD8-6B87-4447-A546-349FEE4F2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0" y="1606205"/>
            <a:ext cx="9747681" cy="105748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0BF30A8-79D4-4AA0-BD3C-693984CCA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3687"/>
            <a:ext cx="5724525" cy="2809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24D4A8-5D0F-44C1-8583-BFBA70770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5598836"/>
            <a:ext cx="9029700" cy="8477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0361DA2-E8C9-428A-B285-30DB8E0C2412}"/>
              </a:ext>
            </a:extLst>
          </p:cNvPr>
          <p:cNvSpPr/>
          <p:nvPr/>
        </p:nvSpPr>
        <p:spPr>
          <a:xfrm>
            <a:off x="9254667" y="5898873"/>
            <a:ext cx="644707" cy="293205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8B5317-D175-4B2D-A81D-E26311DD0AEE}"/>
              </a:ext>
            </a:extLst>
          </p:cNvPr>
          <p:cNvSpPr/>
          <p:nvPr/>
        </p:nvSpPr>
        <p:spPr>
          <a:xfrm>
            <a:off x="1107893" y="6081436"/>
            <a:ext cx="644707" cy="365125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89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Counting Graph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Colourings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3C06D5B-562F-42DD-A600-C2626778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43197" cy="30874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D44B85-D35E-4B6C-B019-981A8E6877C2}"/>
              </a:ext>
            </a:extLst>
          </p:cNvPr>
          <p:cNvSpPr/>
          <p:nvPr/>
        </p:nvSpPr>
        <p:spPr>
          <a:xfrm>
            <a:off x="2744536" y="2941229"/>
            <a:ext cx="932942" cy="279049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85533E-FC9A-401A-8FE5-95ABA1770D8D}"/>
              </a:ext>
            </a:extLst>
          </p:cNvPr>
          <p:cNvSpPr/>
          <p:nvPr/>
        </p:nvSpPr>
        <p:spPr>
          <a:xfrm>
            <a:off x="5749465" y="2365513"/>
            <a:ext cx="3434291" cy="318051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8368DA-7971-429F-B7D1-DF374A33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40" y="4664799"/>
            <a:ext cx="2377316" cy="197971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6B3A637-3C4D-4CB3-8356-3F26061DFF5D}"/>
              </a:ext>
            </a:extLst>
          </p:cNvPr>
          <p:cNvSpPr txBox="1"/>
          <p:nvPr/>
        </p:nvSpPr>
        <p:spPr>
          <a:xfrm>
            <a:off x="4528671" y="6418056"/>
            <a:ext cx="4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C2EB09-97A6-4894-96B6-107E65C55CD8}"/>
              </a:ext>
            </a:extLst>
          </p:cNvPr>
          <p:cNvSpPr txBox="1"/>
          <p:nvPr/>
        </p:nvSpPr>
        <p:spPr>
          <a:xfrm>
            <a:off x="6154573" y="6456228"/>
            <a:ext cx="4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273850-AB51-4BC3-BD58-90E6087DF3C4}"/>
              </a:ext>
            </a:extLst>
          </p:cNvPr>
          <p:cNvGrpSpPr/>
          <p:nvPr/>
        </p:nvGrpSpPr>
        <p:grpSpPr>
          <a:xfrm>
            <a:off x="5444792" y="6394601"/>
            <a:ext cx="208722" cy="248478"/>
            <a:chOff x="7633252" y="5337313"/>
            <a:chExt cx="357809" cy="317344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541B495-5942-4E38-B1F8-CCF24C66107D}"/>
                </a:ext>
              </a:extLst>
            </p:cNvPr>
            <p:cNvCxnSpPr/>
            <p:nvPr/>
          </p:nvCxnSpPr>
          <p:spPr>
            <a:xfrm>
              <a:off x="7633252" y="5337313"/>
              <a:ext cx="357809" cy="317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748B9A-E3D4-4142-8B23-FB4E6B7B7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252" y="5337313"/>
              <a:ext cx="357809" cy="317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ECDF25-1AF0-4EC2-B3FB-C94395DAD19D}"/>
              </a:ext>
            </a:extLst>
          </p:cNvPr>
          <p:cNvSpPr txBox="1"/>
          <p:nvPr/>
        </p:nvSpPr>
        <p:spPr>
          <a:xfrm>
            <a:off x="6507250" y="6456228"/>
            <a:ext cx="191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Green OR Blue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B9675A-5B78-4134-B121-B609966ED633}"/>
              </a:ext>
            </a:extLst>
          </p:cNvPr>
          <p:cNvSpPr/>
          <p:nvPr/>
        </p:nvSpPr>
        <p:spPr>
          <a:xfrm>
            <a:off x="4321139" y="3179016"/>
            <a:ext cx="2616373" cy="279049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09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Counting Graph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Colourings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3C06D5B-562F-42DD-A600-C2626778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43197" cy="30874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85533E-FC9A-401A-8FE5-95ABA1770D8D}"/>
              </a:ext>
            </a:extLst>
          </p:cNvPr>
          <p:cNvSpPr/>
          <p:nvPr/>
        </p:nvSpPr>
        <p:spPr>
          <a:xfrm>
            <a:off x="5749465" y="2365513"/>
            <a:ext cx="3434291" cy="318051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8368DA-7971-429F-B7D1-DF374A33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40" y="4664799"/>
            <a:ext cx="2377316" cy="197971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6B3A637-3C4D-4CB3-8356-3F26061DFF5D}"/>
              </a:ext>
            </a:extLst>
          </p:cNvPr>
          <p:cNvSpPr txBox="1"/>
          <p:nvPr/>
        </p:nvSpPr>
        <p:spPr>
          <a:xfrm>
            <a:off x="4528671" y="6418056"/>
            <a:ext cx="4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C2EB09-97A6-4894-96B6-107E65C55CD8}"/>
              </a:ext>
            </a:extLst>
          </p:cNvPr>
          <p:cNvSpPr txBox="1"/>
          <p:nvPr/>
        </p:nvSpPr>
        <p:spPr>
          <a:xfrm>
            <a:off x="6154573" y="6456228"/>
            <a:ext cx="4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273850-AB51-4BC3-BD58-90E6087DF3C4}"/>
              </a:ext>
            </a:extLst>
          </p:cNvPr>
          <p:cNvGrpSpPr/>
          <p:nvPr/>
        </p:nvGrpSpPr>
        <p:grpSpPr>
          <a:xfrm>
            <a:off x="5444792" y="6394601"/>
            <a:ext cx="208722" cy="248478"/>
            <a:chOff x="7633252" y="5337313"/>
            <a:chExt cx="357809" cy="317344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541B495-5942-4E38-B1F8-CCF24C66107D}"/>
                </a:ext>
              </a:extLst>
            </p:cNvPr>
            <p:cNvCxnSpPr/>
            <p:nvPr/>
          </p:nvCxnSpPr>
          <p:spPr>
            <a:xfrm>
              <a:off x="7633252" y="5337313"/>
              <a:ext cx="357809" cy="317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748B9A-E3D4-4142-8B23-FB4E6B7B7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252" y="5337313"/>
              <a:ext cx="357809" cy="317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ECDF25-1AF0-4EC2-B3FB-C94395DAD19D}"/>
              </a:ext>
            </a:extLst>
          </p:cNvPr>
          <p:cNvSpPr txBox="1"/>
          <p:nvPr/>
        </p:nvSpPr>
        <p:spPr>
          <a:xfrm>
            <a:off x="6507250" y="6456228"/>
            <a:ext cx="191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Green OR Blue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DDABEE8-F70A-420D-8628-585C70CA52E8}"/>
              </a:ext>
            </a:extLst>
          </p:cNvPr>
          <p:cNvCxnSpPr/>
          <p:nvPr/>
        </p:nvCxnSpPr>
        <p:spPr>
          <a:xfrm>
            <a:off x="3190461" y="60032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16D86E9-80E2-4603-9E07-AFE9628F39C3}"/>
              </a:ext>
            </a:extLst>
          </p:cNvPr>
          <p:cNvCxnSpPr>
            <a:cxnSpLocks/>
          </p:cNvCxnSpPr>
          <p:nvPr/>
        </p:nvCxnSpPr>
        <p:spPr>
          <a:xfrm>
            <a:off x="7123371" y="5293775"/>
            <a:ext cx="3024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A637F905-066C-479D-9603-28A3A387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034" y="4910137"/>
            <a:ext cx="819150" cy="25717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8F45659-9C0F-4A44-9D44-1BC3F60A00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202"/>
          <a:stretch/>
        </p:blipFill>
        <p:spPr>
          <a:xfrm>
            <a:off x="7915940" y="4910137"/>
            <a:ext cx="244086" cy="25717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03D987C-9312-4680-A7A7-08BFAC8DA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782" y="4965783"/>
            <a:ext cx="685800" cy="2095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CDC6C3D-357E-4950-94A3-B4F8264A8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338" y="4951799"/>
            <a:ext cx="428625" cy="24765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4A772D6-9CE7-410A-900E-9D7949D57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4207" y="4954241"/>
            <a:ext cx="847725" cy="2286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BA85620-5FAE-49C4-AFE0-B6507AA38C54}"/>
              </a:ext>
            </a:extLst>
          </p:cNvPr>
          <p:cNvSpPr/>
          <p:nvPr/>
        </p:nvSpPr>
        <p:spPr>
          <a:xfrm>
            <a:off x="4224130" y="3429000"/>
            <a:ext cx="2723322" cy="242923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541000-1DBF-45D6-9801-4EFFC790AFC1}"/>
              </a:ext>
            </a:extLst>
          </p:cNvPr>
          <p:cNvSpPr/>
          <p:nvPr/>
        </p:nvSpPr>
        <p:spPr>
          <a:xfrm>
            <a:off x="932300" y="3681469"/>
            <a:ext cx="4375196" cy="242924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61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927C2-B09B-4916-A631-FC00E457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EA7119-AB2D-470F-AA1D-F2D91D4A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98212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approximation schemes – FPRAS</a:t>
            </a:r>
          </a:p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– Chernoff bound</a:t>
            </a:r>
          </a:p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DNF counting</a:t>
            </a:r>
          </a:p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graph colorings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E9B037-45BF-42B8-8893-DD3933C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7364-B29C-4370-A73E-6521339C6CF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Counting Graph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Colourings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3C06D5B-562F-42DD-A600-C2626778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43197" cy="30874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85533E-FC9A-401A-8FE5-95ABA1770D8D}"/>
              </a:ext>
            </a:extLst>
          </p:cNvPr>
          <p:cNvSpPr/>
          <p:nvPr/>
        </p:nvSpPr>
        <p:spPr>
          <a:xfrm>
            <a:off x="5749465" y="2365513"/>
            <a:ext cx="3434291" cy="318051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8368DA-7971-429F-B7D1-DF374A33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40" y="4664799"/>
            <a:ext cx="2377316" cy="197971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6B3A637-3C4D-4CB3-8356-3F26061DFF5D}"/>
              </a:ext>
            </a:extLst>
          </p:cNvPr>
          <p:cNvSpPr txBox="1"/>
          <p:nvPr/>
        </p:nvSpPr>
        <p:spPr>
          <a:xfrm>
            <a:off x="4528671" y="6418056"/>
            <a:ext cx="4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C2EB09-97A6-4894-96B6-107E65C55CD8}"/>
              </a:ext>
            </a:extLst>
          </p:cNvPr>
          <p:cNvSpPr txBox="1"/>
          <p:nvPr/>
        </p:nvSpPr>
        <p:spPr>
          <a:xfrm>
            <a:off x="6154573" y="6456228"/>
            <a:ext cx="4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273850-AB51-4BC3-BD58-90E6087DF3C4}"/>
              </a:ext>
            </a:extLst>
          </p:cNvPr>
          <p:cNvGrpSpPr/>
          <p:nvPr/>
        </p:nvGrpSpPr>
        <p:grpSpPr>
          <a:xfrm>
            <a:off x="5444792" y="6394601"/>
            <a:ext cx="208722" cy="248478"/>
            <a:chOff x="7633252" y="5337313"/>
            <a:chExt cx="357809" cy="317344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541B495-5942-4E38-B1F8-CCF24C66107D}"/>
                </a:ext>
              </a:extLst>
            </p:cNvPr>
            <p:cNvCxnSpPr/>
            <p:nvPr/>
          </p:nvCxnSpPr>
          <p:spPr>
            <a:xfrm>
              <a:off x="7633252" y="5337313"/>
              <a:ext cx="357809" cy="317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748B9A-E3D4-4142-8B23-FB4E6B7B7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252" y="5337313"/>
              <a:ext cx="357809" cy="317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ECDF25-1AF0-4EC2-B3FB-C94395DAD19D}"/>
              </a:ext>
            </a:extLst>
          </p:cNvPr>
          <p:cNvSpPr txBox="1"/>
          <p:nvPr/>
        </p:nvSpPr>
        <p:spPr>
          <a:xfrm>
            <a:off x="6507250" y="6456228"/>
            <a:ext cx="191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Green OR Blue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DDABEE8-F70A-420D-8628-585C70CA52E8}"/>
              </a:ext>
            </a:extLst>
          </p:cNvPr>
          <p:cNvCxnSpPr/>
          <p:nvPr/>
        </p:nvCxnSpPr>
        <p:spPr>
          <a:xfrm>
            <a:off x="3190461" y="60032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16D86E9-80E2-4603-9E07-AFE9628F39C3}"/>
              </a:ext>
            </a:extLst>
          </p:cNvPr>
          <p:cNvCxnSpPr>
            <a:cxnSpLocks/>
          </p:cNvCxnSpPr>
          <p:nvPr/>
        </p:nvCxnSpPr>
        <p:spPr>
          <a:xfrm>
            <a:off x="7123371" y="5293775"/>
            <a:ext cx="3024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03FFE58-AF9D-4652-B566-35F95060ACB5}"/>
              </a:ext>
            </a:extLst>
          </p:cNvPr>
          <p:cNvSpPr/>
          <p:nvPr/>
        </p:nvSpPr>
        <p:spPr>
          <a:xfrm>
            <a:off x="3140765" y="3925437"/>
            <a:ext cx="1610139" cy="408024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6A9C2B-F6BE-4DC6-B8B4-9026FB3F8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541" y="4850240"/>
            <a:ext cx="2076450" cy="3714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BD3B1A1-9EF9-4FEA-B786-0785C81D67A0}"/>
              </a:ext>
            </a:extLst>
          </p:cNvPr>
          <p:cNvSpPr txBox="1"/>
          <p:nvPr/>
        </p:nvSpPr>
        <p:spPr>
          <a:xfrm>
            <a:off x="9123991" y="4812915"/>
            <a:ext cx="8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556762-E094-4F0C-82A2-8A302FDD6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388" y="4833423"/>
            <a:ext cx="619125" cy="40005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0C87019-0466-4596-85B7-9B42A15EBA2B}"/>
              </a:ext>
            </a:extLst>
          </p:cNvPr>
          <p:cNvSpPr/>
          <p:nvPr/>
        </p:nvSpPr>
        <p:spPr>
          <a:xfrm>
            <a:off x="6274141" y="4009126"/>
            <a:ext cx="1060937" cy="318051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BEB22F-A3DC-4B57-9512-6D2528D522AA}"/>
              </a:ext>
            </a:extLst>
          </p:cNvPr>
          <p:cNvSpPr/>
          <p:nvPr/>
        </p:nvSpPr>
        <p:spPr>
          <a:xfrm>
            <a:off x="1765089" y="4009126"/>
            <a:ext cx="1176894" cy="318051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57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Counting Graph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Colourings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17FD23D-8EDF-47A5-BEEB-8ACD5401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25" y="1776205"/>
            <a:ext cx="8943975" cy="306705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3440D2E-ADDF-4943-B1D5-87ABE8C0F99C}"/>
              </a:ext>
            </a:extLst>
          </p:cNvPr>
          <p:cNvSpPr/>
          <p:nvPr/>
        </p:nvSpPr>
        <p:spPr>
          <a:xfrm>
            <a:off x="2480706" y="4347056"/>
            <a:ext cx="1027807" cy="304457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8460A4F-2018-4157-9BE8-6CFB33B7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06" y="5035127"/>
            <a:ext cx="9683611" cy="14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54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Counting Graph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Colourings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ECF82E6-F980-4630-89C0-E31CC725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15510" cy="34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8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Counting Graph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Colourings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84C85F-9985-4694-AFF0-360BCBFB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8" y="1859335"/>
            <a:ext cx="9683611" cy="14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Counting Graph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Colourings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C8FF02C-19FA-493A-A643-572B8BE8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690687"/>
            <a:ext cx="9407260" cy="28713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DE9D812-4C8E-481B-973F-D0408F68354A}"/>
              </a:ext>
            </a:extLst>
          </p:cNvPr>
          <p:cNvSpPr/>
          <p:nvPr/>
        </p:nvSpPr>
        <p:spPr>
          <a:xfrm>
            <a:off x="5840132" y="1710563"/>
            <a:ext cx="2379529" cy="366715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062EB9-AADE-41F0-AC89-B242909C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55" y="4586288"/>
            <a:ext cx="8743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6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2. Counting Graph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Colourings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8E7BF0-E9A8-4229-AD11-F708C0A2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389"/>
            <a:ext cx="9437797" cy="21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9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EA7119-AB2D-470F-AA1D-F2D91D4A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775929"/>
            <a:ext cx="10515600" cy="4945546"/>
          </a:xfrm>
        </p:spPr>
        <p:txBody>
          <a:bodyPr>
            <a:normAutofit/>
          </a:bodyPr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Mohsen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Ghaffari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Advanced Algorithms </a:t>
            </a:r>
          </a:p>
          <a:p>
            <a:pPr marL="355600" indent="-35560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Lecture 04 notes, Advanced Algorithms, ETH Zurich, Fall 2018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E9B037-45BF-42B8-8893-DD3933C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7364-B29C-4370-A73E-6521339C6CF9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4381C5-E1B3-4A49-A46F-759ABB21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9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927C2-B09B-4916-A631-FC00E457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FPRAS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E9B037-45BF-42B8-8893-DD3933C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7364-B29C-4370-A73E-6521339C6CF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99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927C2-B09B-4916-A631-FC00E457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Recap. PTAS and FPTAS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E9B037-45BF-42B8-8893-DD3933C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7364-B29C-4370-A73E-6521339C6CF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EC187E-20B4-44BA-8A4A-30CD388C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64" y="1458395"/>
            <a:ext cx="7968283" cy="52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927C2-B09B-4916-A631-FC00E457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Recap. PTAS and FPTAS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E9B037-45BF-42B8-8893-DD3933C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7364-B29C-4370-A73E-6521339C6CF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61D03D-C357-4BF3-B966-583E06A1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02" y="1379851"/>
            <a:ext cx="7779854" cy="49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approximation schemes - FPRAS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28DA4B-F4AB-463C-B7F9-3EC9EA45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7" y="2244587"/>
            <a:ext cx="10705273" cy="23688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435E81-58AE-4F65-A77E-C5A08186F68C}"/>
              </a:ext>
            </a:extLst>
          </p:cNvPr>
          <p:cNvSpPr/>
          <p:nvPr/>
        </p:nvSpPr>
        <p:spPr>
          <a:xfrm>
            <a:off x="2266122" y="3677478"/>
            <a:ext cx="6609521" cy="258418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74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– Chernoff bound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3DA8F48-5A9A-4CB9-A0FC-2AC75E24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75810" cy="38454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79B8AF-8FF4-42C9-A00C-631A79E1A56F}"/>
              </a:ext>
            </a:extLst>
          </p:cNvPr>
          <p:cNvSpPr/>
          <p:nvPr/>
        </p:nvSpPr>
        <p:spPr>
          <a:xfrm>
            <a:off x="974037" y="1713187"/>
            <a:ext cx="2941982" cy="304455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47597E-C753-4FCF-8A5F-DC164BEDED15}"/>
              </a:ext>
            </a:extLst>
          </p:cNvPr>
          <p:cNvSpPr/>
          <p:nvPr/>
        </p:nvSpPr>
        <p:spPr>
          <a:xfrm>
            <a:off x="5287617" y="3596133"/>
            <a:ext cx="5208105" cy="290067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F6BD530-3F93-476C-B585-7EE5F0F46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14" y="5735393"/>
            <a:ext cx="2616890" cy="6209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DD1A003-7A3A-4CD2-930C-7B4EDD139C0E}"/>
              </a:ext>
            </a:extLst>
          </p:cNvPr>
          <p:cNvSpPr/>
          <p:nvPr/>
        </p:nvSpPr>
        <p:spPr>
          <a:xfrm>
            <a:off x="1540565" y="4939748"/>
            <a:ext cx="2166731" cy="30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5E779F-D57C-472F-BFDD-3C15E85223E1}"/>
              </a:ext>
            </a:extLst>
          </p:cNvPr>
          <p:cNvSpPr/>
          <p:nvPr/>
        </p:nvSpPr>
        <p:spPr>
          <a:xfrm>
            <a:off x="5092148" y="4706454"/>
            <a:ext cx="3097696" cy="290067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00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DNF counting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2A7342-3D20-4246-9BF2-437E358B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7" y="1619042"/>
            <a:ext cx="9832699" cy="32458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0BCBECB-4A19-48C1-9A30-4672F0374618}"/>
              </a:ext>
            </a:extLst>
          </p:cNvPr>
          <p:cNvSpPr/>
          <p:nvPr/>
        </p:nvSpPr>
        <p:spPr>
          <a:xfrm>
            <a:off x="838200" y="1638920"/>
            <a:ext cx="4479235" cy="329028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1B97D4-603D-4D02-A94C-75718D506833}"/>
              </a:ext>
            </a:extLst>
          </p:cNvPr>
          <p:cNvSpPr/>
          <p:nvPr/>
        </p:nvSpPr>
        <p:spPr>
          <a:xfrm>
            <a:off x="3077817" y="2792378"/>
            <a:ext cx="659296" cy="258936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1FE2C8-D483-4AF1-973C-409CB1EF0E4B}"/>
              </a:ext>
            </a:extLst>
          </p:cNvPr>
          <p:cNvSpPr/>
          <p:nvPr/>
        </p:nvSpPr>
        <p:spPr>
          <a:xfrm>
            <a:off x="3077817" y="3211270"/>
            <a:ext cx="569844" cy="258936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3EEE8E-C210-459F-B239-88475A43AE39}"/>
              </a:ext>
            </a:extLst>
          </p:cNvPr>
          <p:cNvSpPr/>
          <p:nvPr/>
        </p:nvSpPr>
        <p:spPr>
          <a:xfrm>
            <a:off x="3647661" y="2406354"/>
            <a:ext cx="1918252" cy="226068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26CFD6-AF1F-45AE-9037-653DC287D2F7}"/>
              </a:ext>
            </a:extLst>
          </p:cNvPr>
          <p:cNvSpPr/>
          <p:nvPr/>
        </p:nvSpPr>
        <p:spPr>
          <a:xfrm>
            <a:off x="9435548" y="3664538"/>
            <a:ext cx="1109868" cy="271357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507C3-3319-40FA-9EC5-104BD4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5D8A-19A6-440E-B945-C2CDE5DB4B1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A73A38-1046-4833-8523-7C6E49E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1. DNF counting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2A7342-3D20-4246-9BF2-437E358B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7" y="1619042"/>
            <a:ext cx="9832699" cy="32458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0BCBECB-4A19-48C1-9A30-4672F0374618}"/>
              </a:ext>
            </a:extLst>
          </p:cNvPr>
          <p:cNvSpPr/>
          <p:nvPr/>
        </p:nvSpPr>
        <p:spPr>
          <a:xfrm>
            <a:off x="838200" y="1638920"/>
            <a:ext cx="4479235" cy="329028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1B97D4-603D-4D02-A94C-75718D506833}"/>
              </a:ext>
            </a:extLst>
          </p:cNvPr>
          <p:cNvSpPr/>
          <p:nvPr/>
        </p:nvSpPr>
        <p:spPr>
          <a:xfrm>
            <a:off x="3077817" y="2792378"/>
            <a:ext cx="659296" cy="258936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1FE2C8-D483-4AF1-973C-409CB1EF0E4B}"/>
              </a:ext>
            </a:extLst>
          </p:cNvPr>
          <p:cNvSpPr/>
          <p:nvPr/>
        </p:nvSpPr>
        <p:spPr>
          <a:xfrm>
            <a:off x="3077817" y="3211270"/>
            <a:ext cx="569844" cy="258936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3EEE8E-C210-459F-B239-88475A43AE39}"/>
              </a:ext>
            </a:extLst>
          </p:cNvPr>
          <p:cNvSpPr/>
          <p:nvPr/>
        </p:nvSpPr>
        <p:spPr>
          <a:xfrm>
            <a:off x="3647661" y="2406354"/>
            <a:ext cx="1918252" cy="226068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26CFD6-AF1F-45AE-9037-653DC287D2F7}"/>
              </a:ext>
            </a:extLst>
          </p:cNvPr>
          <p:cNvSpPr/>
          <p:nvPr/>
        </p:nvSpPr>
        <p:spPr>
          <a:xfrm>
            <a:off x="9435548" y="3664538"/>
            <a:ext cx="1109868" cy="271357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C9FE5F-5D6D-4041-8733-6242DD34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17" y="5162945"/>
            <a:ext cx="9558620" cy="9558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4658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15029</TotalTime>
  <Words>235</Words>
  <Application>Microsoft Office PowerPoint</Application>
  <PresentationFormat>寬螢幕</PresentationFormat>
  <Paragraphs>74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佈景主題</vt:lpstr>
      <vt:lpstr>FPRAS: DNF Counting and Counting Graph Colorings</vt:lpstr>
      <vt:lpstr>Outline</vt:lpstr>
      <vt:lpstr>FPRAS</vt:lpstr>
      <vt:lpstr>Recap. PTAS and FPTAS</vt:lpstr>
      <vt:lpstr>Recap. PTAS and FPTAS</vt:lpstr>
      <vt:lpstr>Randomized approximation schemes - FPRAS</vt:lpstr>
      <vt:lpstr>Tool – Chernoff bound</vt:lpstr>
      <vt:lpstr>Algorithm 1. DNF counting</vt:lpstr>
      <vt:lpstr>Algorithm 1. DNF counting</vt:lpstr>
      <vt:lpstr>Algorithm 1. DNF counting</vt:lpstr>
      <vt:lpstr>Algorithm 1. DNF counting</vt:lpstr>
      <vt:lpstr>Algorithm 1. DNF counting</vt:lpstr>
      <vt:lpstr>Algorithm 1. DNF counting</vt:lpstr>
      <vt:lpstr>Algorithm 1. DNF counting</vt:lpstr>
      <vt:lpstr>Algorithm 1. DNF counting</vt:lpstr>
      <vt:lpstr>Algorithm 1. DNF counting</vt:lpstr>
      <vt:lpstr>Algorithm 2. Counting Graph Colourings</vt:lpstr>
      <vt:lpstr>Algorithm 2. Counting Graph Colourings</vt:lpstr>
      <vt:lpstr>Algorithm 2. Counting Graph Colourings</vt:lpstr>
      <vt:lpstr>Algorithm 2. Counting Graph Colourings</vt:lpstr>
      <vt:lpstr>Algorithm 2. Counting Graph Colourings</vt:lpstr>
      <vt:lpstr>Algorithm 2. Counting Graph Colourings</vt:lpstr>
      <vt:lpstr>Algorithm 2. Counting Graph Colourings</vt:lpstr>
      <vt:lpstr>Algorithm 2. Counting Graph Colourings</vt:lpstr>
      <vt:lpstr>Algorithm 2. Counting Graph Colourings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CNN on FPGA - Pruning</dc:title>
  <dc:creator>庭安 陳</dc:creator>
  <cp:lastModifiedBy>庭安 陳</cp:lastModifiedBy>
  <cp:revision>282</cp:revision>
  <dcterms:created xsi:type="dcterms:W3CDTF">2019-12-09T07:38:28Z</dcterms:created>
  <dcterms:modified xsi:type="dcterms:W3CDTF">2020-02-27T17:16:11Z</dcterms:modified>
</cp:coreProperties>
</file>