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885" autoAdjust="0"/>
  </p:normalViewPr>
  <p:slideViewPr>
    <p:cSldViewPr snapToGrid="0">
      <p:cViewPr varScale="1">
        <p:scale>
          <a:sx n="73" d="100"/>
          <a:sy n="73" d="100"/>
        </p:scale>
        <p:origin x="2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24CEF-4E45-4ADB-8C6A-0B6B7FF3803D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29B05-5DC6-4A9B-AB62-06297A6C5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32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最弱的對手都至少是</a:t>
            </a:r>
            <a:r>
              <a:rPr lang="en-US" altLang="zh-TW" dirty="0" smtClean="0"/>
              <a:t>log k</a:t>
            </a:r>
            <a:r>
              <a:rPr lang="zh-TW" altLang="en-US" dirty="0" smtClean="0"/>
              <a:t>，所以不會有比這更好的</a:t>
            </a:r>
            <a:r>
              <a:rPr lang="en-US" altLang="zh-TW" smtClean="0"/>
              <a:t>ratio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29B05-5DC6-4A9B-AB62-06297A6C5AE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91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29B05-5DC6-4A9B-AB62-06297A6C5AE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19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55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4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7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6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77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51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14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97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84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16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0082-5C43-441E-930B-D7F7234679B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85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/>
                  <a:t>-server Problem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5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/>
                  <a:t>-server Problem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b="1" dirty="0" smtClean="0"/>
                  <a:t>Definition: </a:t>
                </a:r>
                <a:r>
                  <a:rPr lang="en-US" altLang="zh-TW" dirty="0" smtClean="0"/>
                  <a:t>Consider a metric space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 smtClean="0"/>
                  <a:t> is a set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 smtClean="0"/>
                  <a:t> points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TW" dirty="0" smtClean="0"/>
                  <a:t> is a distance metric between any two points. Suppose there are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 servers placed on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 smtClean="0"/>
                  <a:t>and we are given an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input sequence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altLang="zh-TW" dirty="0" smtClean="0"/>
                  <a:t>. Upon request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 smtClean="0"/>
                  <a:t>, we have to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move one server to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 to satisfy that request</a:t>
                </a:r>
                <a:r>
                  <a:rPr lang="en-US" altLang="zh-TW" dirty="0" smtClean="0"/>
                  <a:t>. What is the best online strategy to </a:t>
                </a:r>
                <a:r>
                  <a:rPr lang="en-US" altLang="zh-TW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minimize the total distance travelled by servers</a:t>
                </a:r>
                <a:r>
                  <a:rPr lang="en-US" altLang="zh-TW" dirty="0" smtClean="0"/>
                  <a:t> to satisfy the sequence of requests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b="1" dirty="0" smtClean="0"/>
                  <a:t>Remark</a:t>
                </a:r>
                <a:r>
                  <a:rPr lang="en-US" altLang="zh-TW" b="1" dirty="0"/>
                  <a:t>: </a:t>
                </a:r>
                <a:r>
                  <a:rPr lang="en-US" altLang="zh-TW" dirty="0"/>
                  <a:t>The paging problem is a special case of the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-server problem where </a:t>
                </a:r>
                <a:r>
                  <a:rPr lang="en-US" altLang="zh-TW" dirty="0" smtClean="0"/>
                  <a:t>the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 points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are all possible pages</a:t>
                </a:r>
                <a:r>
                  <a:rPr lang="en-US" altLang="zh-TW" dirty="0"/>
                  <a:t>, the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distance metric is unit </a:t>
                </a:r>
                <a:r>
                  <a:rPr lang="en-US" altLang="zh-TW" dirty="0"/>
                  <a:t>cost between </a:t>
                </a:r>
                <a:r>
                  <a:rPr lang="en-US" altLang="zh-TW" dirty="0" smtClean="0"/>
                  <a:t>any two different </a:t>
                </a:r>
                <a:r>
                  <a:rPr lang="en-US" altLang="zh-TW" dirty="0"/>
                  <a:t>points, and </a:t>
                </a:r>
                <a:r>
                  <a:rPr lang="en-US" altLang="zh-TW" dirty="0" smtClean="0"/>
                  <a:t>the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servers represent the pages in cache of size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rgbClr val="00B050"/>
                    </a:solidFill>
                  </a:rPr>
                  <a:t>.</a:t>
                </a:r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28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9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servers on a line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Intuitive algorithm: pick the closest server to serve any given request.</a:t>
            </a:r>
          </a:p>
          <a:p>
            <a:pPr lvl="1"/>
            <a:r>
              <a:rPr lang="en-US" altLang="zh-TW" dirty="0" smtClean="0"/>
              <a:t>This algorithm is very bad! (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why?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OPT moves servers to A and B, and has constant cost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1214651" y="3725840"/>
            <a:ext cx="9253182" cy="136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3398292" y="3584812"/>
            <a:ext cx="218364" cy="232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639135" y="3584812"/>
            <a:ext cx="218364" cy="232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136443" y="3584812"/>
            <a:ext cx="218364" cy="232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633751" y="3584812"/>
            <a:ext cx="218364" cy="232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440525" y="315499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8483789" y="3616658"/>
            <a:ext cx="218364" cy="232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331122" y="3616658"/>
            <a:ext cx="218364" cy="232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55028" y="315499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287858" y="315499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852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Double Coverage (DC)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If request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b="0" dirty="0" smtClean="0"/>
                  <a:t> is on one side of all servers, move the closest server to cover it.</a:t>
                </a:r>
              </a:p>
              <a:p>
                <a:r>
                  <a:rPr lang="en-US" altLang="zh-TW" dirty="0" smtClean="0"/>
                  <a:t>If </a:t>
                </a:r>
                <a:r>
                  <a:rPr lang="en-US" altLang="zh-TW" dirty="0"/>
                  <a:t>request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lies between two servers, move both towards it at </a:t>
                </a:r>
                <a:r>
                  <a:rPr lang="en-US" altLang="zh-TW" dirty="0" smtClean="0">
                    <a:solidFill>
                      <a:srgbClr val="00B0F0"/>
                    </a:solidFill>
                  </a:rPr>
                  <a:t>constant speed </a:t>
                </a:r>
                <a:r>
                  <a:rPr lang="en-US" altLang="zh-TW" dirty="0" smtClean="0"/>
                  <a:t>until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covered.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893" y="3089317"/>
            <a:ext cx="4830170" cy="355032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86057" y="6550223"/>
            <a:ext cx="4569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Source</a:t>
            </a:r>
            <a:r>
              <a:rPr lang="en-US" altLang="zh-TW" sz="1400" dirty="0" smtClean="0"/>
              <a:t>: http</a:t>
            </a:r>
            <a:r>
              <a:rPr lang="en-US" altLang="zh-TW" sz="1400" dirty="0"/>
              <a:t>://</a:t>
            </a:r>
            <a:r>
              <a:rPr lang="en-US" altLang="zh-TW" sz="1400" dirty="0" smtClean="0"/>
              <a:t>algo2.iti.kit.edu/vanstee/courses/kserver.pdf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54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Double Coverage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1" dirty="0" smtClean="0"/>
                  <a:t>Theorem: </a:t>
                </a:r>
                <a:r>
                  <a:rPr lang="en-US" altLang="zh-TW" dirty="0" smtClean="0"/>
                  <a:t>DC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/>
                  <a:t>-competitive on a line</a:t>
                </a:r>
              </a:p>
              <a:p>
                <a:r>
                  <a:rPr lang="en-US" altLang="zh-TW" b="1" dirty="0" smtClean="0"/>
                  <a:t>Proof</a:t>
                </a:r>
                <a:r>
                  <a:rPr lang="zh-TW" altLang="en-US" b="1" dirty="0" smtClean="0"/>
                  <a:t> </a:t>
                </a:r>
                <a:r>
                  <a:rPr lang="en-US" altLang="zh-TW" b="1" dirty="0" smtClean="0"/>
                  <a:t>sketch:</a:t>
                </a:r>
              </a:p>
              <a:p>
                <a:pPr lvl="1"/>
                <a:r>
                  <a:rPr lang="en-US" altLang="zh-TW" dirty="0" smtClean="0"/>
                  <a:t>Potential function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If OPT moves a distance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TW" dirty="0" smtClean="0"/>
                  <a:t> increases by at most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TW" dirty="0" smtClean="0"/>
                  <a:t>If DC </a:t>
                </a:r>
                <a:r>
                  <a:rPr lang="en-US" altLang="zh-TW" dirty="0"/>
                  <a:t>moves a distance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decreases </a:t>
                </a:r>
                <a:r>
                  <a:rPr lang="en-US" altLang="zh-TW" dirty="0"/>
                  <a:t>by at </a:t>
                </a:r>
                <a:r>
                  <a:rPr lang="en-US" altLang="zh-TW" dirty="0" smtClean="0"/>
                  <a:t>least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TW" dirty="0" smtClean="0"/>
                  <a:t>Since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TW" dirty="0" smtClean="0"/>
                  <a:t>, DC is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-</a:t>
                </a:r>
                <a:r>
                  <a:rPr lang="en-US" altLang="zh-TW" dirty="0" smtClean="0"/>
                  <a:t>competitive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0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231</Words>
  <Application>Microsoft Office PowerPoint</Application>
  <PresentationFormat>寬螢幕</PresentationFormat>
  <Paragraphs>26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Cambria Math</vt:lpstr>
      <vt:lpstr>Office 佈景主題</vt:lpstr>
      <vt:lpstr>k-server Problem</vt:lpstr>
      <vt:lpstr>k-server Problem</vt:lpstr>
      <vt:lpstr>k servers on a line</vt:lpstr>
      <vt:lpstr>Double Coverage (DC)</vt:lpstr>
      <vt:lpstr>Double Coverage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Yao’s Minmax Principle</dc:title>
  <dc:creator>Chih-Hang Wang</dc:creator>
  <cp:lastModifiedBy>Arsene</cp:lastModifiedBy>
  <cp:revision>19</cp:revision>
  <dcterms:created xsi:type="dcterms:W3CDTF">2020-06-10T09:14:06Z</dcterms:created>
  <dcterms:modified xsi:type="dcterms:W3CDTF">2020-06-19T08:10:16Z</dcterms:modified>
</cp:coreProperties>
</file>