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537" r:id="rId2"/>
    <p:sldId id="2073" r:id="rId3"/>
    <p:sldId id="2074" r:id="rId4"/>
    <p:sldId id="2071" r:id="rId5"/>
    <p:sldId id="2082" r:id="rId6"/>
    <p:sldId id="2078" r:id="rId7"/>
    <p:sldId id="2079" r:id="rId8"/>
    <p:sldId id="2080" r:id="rId9"/>
    <p:sldId id="2081" r:id="rId10"/>
    <p:sldId id="2075" r:id="rId11"/>
    <p:sldId id="2083" r:id="rId12"/>
    <p:sldId id="2084" r:id="rId13"/>
    <p:sldId id="1539"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4" autoAdjust="0"/>
    <p:restoredTop sz="86651" autoAdjust="0"/>
  </p:normalViewPr>
  <p:slideViewPr>
    <p:cSldViewPr>
      <p:cViewPr varScale="1">
        <p:scale>
          <a:sx n="96" d="100"/>
          <a:sy n="96" d="100"/>
        </p:scale>
        <p:origin x="1208"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3/15/23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2423703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318838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32767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1560775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867595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3/15/23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3/15/23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3/15/23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01190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925401195"/>
              </p:ext>
            </p:extLst>
          </p:nvPr>
        </p:nvGraphicFramePr>
        <p:xfrm>
          <a:off x="0" y="2372996"/>
          <a:ext cx="85344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7403272" y="1373188"/>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7403272" y="1893709"/>
            <a:ext cx="4381500" cy="330200"/>
          </a:xfrm>
          <a:prstGeom prst="rect">
            <a:avLst/>
          </a:prstGeom>
        </p:spPr>
      </p:pic>
      <p:sp>
        <p:nvSpPr>
          <p:cNvPr id="7" name="Oval 6">
            <a:extLst>
              <a:ext uri="{FF2B5EF4-FFF2-40B4-BE49-F238E27FC236}">
                <a16:creationId xmlns:a16="http://schemas.microsoft.com/office/drawing/2014/main" id="{32CCCA72-21C9-969C-3633-845E6E661711}"/>
              </a:ext>
            </a:extLst>
          </p:cNvPr>
          <p:cNvSpPr/>
          <p:nvPr/>
        </p:nvSpPr>
        <p:spPr>
          <a:xfrm>
            <a:off x="6496269" y="2208055"/>
            <a:ext cx="2057400" cy="4649946"/>
          </a:xfrm>
          <a:prstGeom prst="ellipse">
            <a:avLst/>
          </a:prstGeom>
          <a:noFill/>
          <a:ln w="317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222456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87590</TotalTime>
  <Words>1738</Words>
  <Application>Microsoft Macintosh PowerPoint</Application>
  <PresentationFormat>Widescreen</PresentationFormat>
  <Paragraphs>212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vt:lpstr>
      <vt:lpstr>Experimental Result 1: Examples</vt:lpstr>
      <vt:lpstr>Experimental Result 1: Examples</vt:lpstr>
      <vt:lpstr>Experimental Result 1: Examples</vt:lpstr>
      <vt:lpstr>Experimental Result 1: Examples</vt:lpstr>
      <vt:lpstr>Experimental Result 2: Performance of “normal” user queries with defense prompts </vt:lpstr>
      <vt:lpstr>Experimental Result 2: Performance of “normal” user queries with defense prompts </vt:lpstr>
      <vt:lpstr>Experimental Result 3: Attack against defense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14151</cp:revision>
  <cp:lastPrinted>2023-01-11T04:05:12Z</cp:lastPrinted>
  <dcterms:created xsi:type="dcterms:W3CDTF">2019-10-14T05:47:26Z</dcterms:created>
  <dcterms:modified xsi:type="dcterms:W3CDTF">2023-03-14T16:12:06Z</dcterms:modified>
</cp:coreProperties>
</file>