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537" r:id="rId2"/>
    <p:sldId id="2073" r:id="rId3"/>
    <p:sldId id="2074" r:id="rId4"/>
    <p:sldId id="2071" r:id="rId5"/>
    <p:sldId id="2072" r:id="rId6"/>
    <p:sldId id="2077" r:id="rId7"/>
    <p:sldId id="2075" r:id="rId8"/>
    <p:sldId id="2076" r:id="rId9"/>
    <p:sldId id="1539" r:id="rId1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25" autoAdjust="0"/>
    <p:restoredTop sz="86651" autoAdjust="0"/>
  </p:normalViewPr>
  <p:slideViewPr>
    <p:cSldViewPr>
      <p:cViewPr varScale="1">
        <p:scale>
          <a:sx n="96" d="100"/>
          <a:sy n="96" d="100"/>
        </p:scale>
        <p:origin x="1344"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3/11/23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319898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248731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256168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3726577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3/11/23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3/11/23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3/11/23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(17</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3266941355"/>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r>
                        <a:rPr lang="en-US" dirty="0"/>
                        <a:t>98.04%</a:t>
                      </a:r>
                    </a:p>
                  </a:txBody>
                  <a:tcPr/>
                </a:tc>
                <a:tc>
                  <a:txBody>
                    <a:bodyPr/>
                    <a:lstStyle/>
                    <a:p>
                      <a:pPr algn="ctr"/>
                      <a:r>
                        <a:rPr lang="en-US" dirty="0"/>
                        <a:t>58.82%</a:t>
                      </a:r>
                    </a:p>
                  </a:txBody>
                  <a:tcPr/>
                </a:tc>
                <a:tc>
                  <a:txBody>
                    <a:bodyPr/>
                    <a:lstStyle/>
                    <a:p>
                      <a:pPr algn="ctr"/>
                      <a:r>
                        <a:rPr lang="en-US" altLang="zh-CN" dirty="0"/>
                        <a:t>56.86%</a:t>
                      </a:r>
                      <a:endParaRPr lang="en-US" dirty="0"/>
                    </a:p>
                  </a:txBody>
                  <a:tcPr/>
                </a:tc>
                <a:tc>
                  <a:txBody>
                    <a:bodyPr/>
                    <a:lstStyle/>
                    <a:p>
                      <a:pPr algn="ctr"/>
                      <a:r>
                        <a:rPr lang="en-US" altLang="zh-CN" dirty="0"/>
                        <a:t>54.90%</a:t>
                      </a: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r>
                        <a:rPr lang="en-US" dirty="0"/>
                        <a:t>90.20%</a:t>
                      </a:r>
                    </a:p>
                  </a:txBody>
                  <a:tcPr/>
                </a:tc>
                <a:tc>
                  <a:txBody>
                    <a:bodyPr/>
                    <a:lstStyle/>
                    <a:p>
                      <a:pPr algn="ctr"/>
                      <a:r>
                        <a:rPr lang="en-US" dirty="0"/>
                        <a:t>47.06%</a:t>
                      </a:r>
                    </a:p>
                  </a:txBody>
                  <a:tcPr/>
                </a:tc>
                <a:tc>
                  <a:txBody>
                    <a:bodyPr/>
                    <a:lstStyle/>
                    <a:p>
                      <a:pPr algn="ctr"/>
                      <a:r>
                        <a:rPr lang="en-US" altLang="zh-CN" dirty="0"/>
                        <a:t>68.63%</a:t>
                      </a:r>
                      <a:endParaRPr lang="en-US" dirty="0"/>
                    </a:p>
                  </a:txBody>
                  <a:tcPr/>
                </a:tc>
                <a:tc>
                  <a:txBody>
                    <a:bodyPr/>
                    <a:lstStyle/>
                    <a:p>
                      <a:pPr algn="ctr"/>
                      <a:r>
                        <a:rPr lang="en-US" altLang="zh-CN" dirty="0"/>
                        <a:t>68.63%</a:t>
                      </a: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r>
                        <a:rPr lang="en-US" dirty="0"/>
                        <a:t>90.20%</a:t>
                      </a:r>
                    </a:p>
                  </a:txBody>
                  <a:tcPr/>
                </a:tc>
                <a:tc>
                  <a:txBody>
                    <a:bodyPr/>
                    <a:lstStyle/>
                    <a:p>
                      <a:pPr algn="ctr"/>
                      <a:r>
                        <a:rPr lang="en-US" dirty="0"/>
                        <a:t>76.47%</a:t>
                      </a:r>
                    </a:p>
                  </a:txBody>
                  <a:tcPr/>
                </a:tc>
                <a:tc>
                  <a:txBody>
                    <a:bodyPr/>
                    <a:lstStyle/>
                    <a:p>
                      <a:pPr algn="ctr"/>
                      <a:r>
                        <a:rPr lang="en-US" altLang="zh-CN" dirty="0"/>
                        <a:t>76.47%</a:t>
                      </a:r>
                      <a:endParaRPr lang="en-US" dirty="0"/>
                    </a:p>
                  </a:txBody>
                  <a:tcPr/>
                </a:tc>
                <a:tc>
                  <a:txBody>
                    <a:bodyPr/>
                    <a:lstStyle/>
                    <a:p>
                      <a:pPr algn="ctr"/>
                      <a:r>
                        <a:rPr lang="en-US" altLang="zh-CN" dirty="0"/>
                        <a:t>58.82%</a:t>
                      </a: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r>
                        <a:rPr lang="en-US" dirty="0"/>
                        <a:t>88.24%</a:t>
                      </a:r>
                    </a:p>
                  </a:txBody>
                  <a:tcPr/>
                </a:tc>
                <a:tc>
                  <a:txBody>
                    <a:bodyPr/>
                    <a:lstStyle/>
                    <a:p>
                      <a:pPr algn="ctr"/>
                      <a:r>
                        <a:rPr lang="en-US" dirty="0"/>
                        <a:t>64.71%</a:t>
                      </a:r>
                    </a:p>
                  </a:txBody>
                  <a:tcPr/>
                </a:tc>
                <a:tc>
                  <a:txBody>
                    <a:bodyPr/>
                    <a:lstStyle/>
                    <a:p>
                      <a:pPr algn="ctr"/>
                      <a:r>
                        <a:rPr lang="en-US" altLang="zh-CN" dirty="0"/>
                        <a:t>70.59%</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r>
                        <a:rPr lang="en-US" dirty="0"/>
                        <a:t>98.04%</a:t>
                      </a:r>
                    </a:p>
                  </a:txBody>
                  <a:tcPr/>
                </a:tc>
                <a:tc>
                  <a:txBody>
                    <a:bodyPr/>
                    <a:lstStyle/>
                    <a:p>
                      <a:pPr algn="ctr"/>
                      <a:r>
                        <a:rPr lang="en-US" dirty="0"/>
                        <a:t>54.90%</a:t>
                      </a:r>
                    </a:p>
                  </a:txBody>
                  <a:tcPr/>
                </a:tc>
                <a:tc>
                  <a:txBody>
                    <a:bodyPr/>
                    <a:lstStyle/>
                    <a:p>
                      <a:pPr algn="ctr"/>
                      <a:r>
                        <a:rPr lang="en-US" altLang="zh-CN" dirty="0"/>
                        <a:t>70.59%</a:t>
                      </a:r>
                      <a:endParaRPr lang="en-US" dirty="0"/>
                    </a:p>
                  </a:txBody>
                  <a:tcPr/>
                </a:tc>
                <a:tc>
                  <a:txBody>
                    <a:bodyPr/>
                    <a:lstStyle/>
                    <a:p>
                      <a:pPr algn="ctr"/>
                      <a:r>
                        <a:rPr lang="en-US" altLang="zh-CN" dirty="0"/>
                        <a:t>74.51%</a:t>
                      </a: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r>
                        <a:rPr lang="en-US" altLang="zh-CN" dirty="0"/>
                        <a:t>88.24%</a:t>
                      </a:r>
                      <a:endParaRPr lang="en-US" dirty="0"/>
                    </a:p>
                  </a:txBody>
                  <a:tcPr/>
                </a:tc>
                <a:tc>
                  <a:txBody>
                    <a:bodyPr/>
                    <a:lstStyle/>
                    <a:p>
                      <a:pPr algn="ctr"/>
                      <a:r>
                        <a:rPr lang="en-US" altLang="zh-CN" dirty="0"/>
                        <a:t>49.02%</a:t>
                      </a:r>
                      <a:endParaRPr lang="en-US" dirty="0"/>
                    </a:p>
                  </a:txBody>
                  <a:tcPr/>
                </a:tc>
                <a:tc>
                  <a:txBody>
                    <a:bodyPr/>
                    <a:lstStyle/>
                    <a:p>
                      <a:pPr algn="ctr"/>
                      <a:r>
                        <a:rPr lang="en-US" altLang="zh-CN" dirty="0"/>
                        <a:t>54.90%</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r>
                        <a:rPr lang="en-US" altLang="zh-CN" dirty="0"/>
                        <a:t>100%</a:t>
                      </a:r>
                      <a:endParaRPr lang="en-US" dirty="0"/>
                    </a:p>
                  </a:txBody>
                  <a:tcPr/>
                </a:tc>
                <a:tc>
                  <a:txBody>
                    <a:bodyPr/>
                    <a:lstStyle/>
                    <a:p>
                      <a:pPr algn="ctr"/>
                      <a:r>
                        <a:rPr lang="en-US" altLang="zh-CN" dirty="0"/>
                        <a:t>47.06%</a:t>
                      </a:r>
                      <a:endParaRPr lang="en-US" dirty="0"/>
                    </a:p>
                  </a:txBody>
                  <a:tcPr/>
                </a:tc>
                <a:tc>
                  <a:txBody>
                    <a:bodyPr/>
                    <a:lstStyle/>
                    <a:p>
                      <a:pPr algn="ctr"/>
                      <a:r>
                        <a:rPr lang="en-US" altLang="zh-CN" dirty="0"/>
                        <a:t>58.82%</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r>
                        <a:rPr lang="en-US" altLang="zh-CN" dirty="0"/>
                        <a:t>47.06%</a:t>
                      </a:r>
                      <a:endParaRPr lang="en-US" dirty="0"/>
                    </a:p>
                  </a:txBody>
                  <a:tcPr/>
                </a:tc>
                <a:tc>
                  <a:txBody>
                    <a:bodyPr/>
                    <a:lstStyle/>
                    <a:p>
                      <a:pPr algn="ctr"/>
                      <a:r>
                        <a:rPr lang="en-US" altLang="zh-CN" dirty="0"/>
                        <a:t>9.80%</a:t>
                      </a:r>
                      <a:endParaRPr lang="en-US" dirty="0"/>
                    </a:p>
                  </a:txBody>
                  <a:tcPr/>
                </a:tc>
                <a:tc>
                  <a:txBody>
                    <a:bodyPr/>
                    <a:lstStyle/>
                    <a:p>
                      <a:pPr algn="ctr"/>
                      <a:r>
                        <a:rPr lang="en-US" altLang="zh-CN" dirty="0"/>
                        <a:t>11.76%</a:t>
                      </a:r>
                      <a:endParaRPr lang="en-US" dirty="0"/>
                    </a:p>
                  </a:txBody>
                  <a:tcPr/>
                </a:tc>
                <a:tc>
                  <a:txBody>
                    <a:bodyPr/>
                    <a:lstStyle/>
                    <a:p>
                      <a:pPr algn="ctr"/>
                      <a:r>
                        <a:rPr lang="en-US" altLang="zh-CN" dirty="0"/>
                        <a:t>21.57%</a:t>
                      </a: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r>
                        <a:rPr lang="en-US" altLang="zh-CN" dirty="0"/>
                        <a:t>66.67%</a:t>
                      </a:r>
                      <a:endParaRPr lang="en-US" dirty="0"/>
                    </a:p>
                  </a:txBody>
                  <a:tcPr/>
                </a:tc>
                <a:tc>
                  <a:txBody>
                    <a:bodyPr/>
                    <a:lstStyle/>
                    <a:p>
                      <a:pPr algn="ctr"/>
                      <a:r>
                        <a:rPr lang="en-US" altLang="zh-CN" dirty="0"/>
                        <a:t>29.41%</a:t>
                      </a:r>
                      <a:endParaRPr lang="en-US" dirty="0"/>
                    </a:p>
                  </a:txBody>
                  <a:tcPr/>
                </a:tc>
                <a:tc>
                  <a:txBody>
                    <a:bodyPr/>
                    <a:lstStyle/>
                    <a:p>
                      <a:pPr algn="ctr"/>
                      <a:r>
                        <a:rPr lang="en-US" altLang="zh-CN" dirty="0"/>
                        <a:t>27.45%</a:t>
                      </a:r>
                      <a:endParaRPr lang="en-US" dirty="0"/>
                    </a:p>
                  </a:txBody>
                  <a:tcPr/>
                </a:tc>
                <a:tc>
                  <a:txBody>
                    <a:bodyPr/>
                    <a:lstStyle/>
                    <a:p>
                      <a:pPr algn="ctr"/>
                      <a:r>
                        <a:rPr lang="en-US" altLang="zh-CN" dirty="0"/>
                        <a:t>31.37%</a:t>
                      </a: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r>
                        <a:rPr lang="en-US" altLang="zh-CN" dirty="0"/>
                        <a:t>94.12%</a:t>
                      </a:r>
                      <a:endParaRPr lang="en-US" dirty="0"/>
                    </a:p>
                  </a:txBody>
                  <a:tcPr/>
                </a:tc>
                <a:tc>
                  <a:txBody>
                    <a:bodyPr/>
                    <a:lstStyle/>
                    <a:p>
                      <a:pPr algn="ctr"/>
                      <a:r>
                        <a:rPr lang="en-US" altLang="zh-CN" dirty="0"/>
                        <a:t>58.82%</a:t>
                      </a:r>
                      <a:endParaRPr lang="en-US" dirty="0"/>
                    </a:p>
                  </a:txBody>
                  <a:tcPr/>
                </a:tc>
                <a:tc>
                  <a:txBody>
                    <a:bodyPr/>
                    <a:lstStyle/>
                    <a:p>
                      <a:pPr algn="ctr"/>
                      <a:r>
                        <a:rPr lang="en-US" altLang="zh-CN" dirty="0"/>
                        <a:t>52.94%</a:t>
                      </a:r>
                      <a:endParaRPr lang="en-US" dirty="0"/>
                    </a:p>
                  </a:txBody>
                  <a:tcPr/>
                </a:tc>
                <a:tc>
                  <a:txBody>
                    <a:bodyPr/>
                    <a:lstStyle/>
                    <a:p>
                      <a:pPr algn="ctr"/>
                      <a:r>
                        <a:rPr lang="en-US" altLang="zh-CN" dirty="0"/>
                        <a:t>31.37%</a:t>
                      </a: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09681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766096670"/>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20556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Design</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stronger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to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TBD</a:t>
            </a:r>
            <a:r>
              <a:rPr lang="zh-CN" altLang="en-US" sz="2400" dirty="0">
                <a:latin typeface="Calibri" panose="020F0502020204030204" pitchFamily="34" charset="0"/>
              </a:rPr>
              <a:t>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61168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4402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87475</TotalTime>
  <Words>805</Words>
  <Application>Microsoft Macintosh PowerPoint</Application>
  <PresentationFormat>Widescreen</PresentationFormat>
  <Paragraphs>144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 (17 prompts)</vt:lpstr>
      <vt:lpstr>Experimental Result 1: Attack / defense success rate (3 prompts)</vt:lpstr>
      <vt:lpstr>Experimental Result 2: Performance of “normal” user queries with defense prompts </vt:lpstr>
      <vt:lpstr>Experimental Result 3: Design stronger prompts to do PIA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14105</cp:revision>
  <cp:lastPrinted>2023-01-11T04:05:12Z</cp:lastPrinted>
  <dcterms:created xsi:type="dcterms:W3CDTF">2019-10-14T05:47:26Z</dcterms:created>
  <dcterms:modified xsi:type="dcterms:W3CDTF">2023-03-11T17:13:36Z</dcterms:modified>
</cp:coreProperties>
</file>