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1537" r:id="rId2"/>
    <p:sldId id="2073" r:id="rId3"/>
    <p:sldId id="2074" r:id="rId4"/>
    <p:sldId id="2071" r:id="rId5"/>
    <p:sldId id="2072" r:id="rId6"/>
    <p:sldId id="1539" r:id="rId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9" autoAdjust="0"/>
    <p:restoredTop sz="86651" autoAdjust="0"/>
  </p:normalViewPr>
  <p:slideViewPr>
    <p:cSldViewPr>
      <p:cViewPr varScale="1">
        <p:scale>
          <a:sx n="96" d="100"/>
          <a:sy n="96" d="100"/>
        </p:scale>
        <p:origin x="1344"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3/9/23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319898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3726577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3/9/23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3/9/23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3/9/23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8-Mar-2023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Remind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Warn:</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Praise: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Results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817569287"/>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dirty="0"/>
                    </a:p>
                  </a:txBody>
                  <a:tcPr/>
                </a:tc>
                <a:tc>
                  <a:txBody>
                    <a:bodyPr/>
                    <a:lstStyle/>
                    <a:p>
                      <a:pPr algn="ctr"/>
                      <a:r>
                        <a:rPr lang="en-US" dirty="0"/>
                        <a:t>ASR w/o defense</a:t>
                      </a:r>
                    </a:p>
                  </a:txBody>
                  <a:tcPr/>
                </a:tc>
                <a:tc>
                  <a:txBody>
                    <a:bodyPr/>
                    <a:lstStyle/>
                    <a:p>
                      <a:pPr algn="ctr"/>
                      <a:r>
                        <a:rPr lang="en-US" dirty="0"/>
                        <a:t>ASR w/ defense 1 (Remind)</a:t>
                      </a:r>
                    </a:p>
                  </a:txBody>
                  <a:tcPr/>
                </a:tc>
                <a:tc>
                  <a:txBody>
                    <a:bodyPr/>
                    <a:lstStyle/>
                    <a:p>
                      <a:pPr algn="ctr"/>
                      <a:r>
                        <a:rPr lang="en-US"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ASR w/ defense 3 (Praise)</a:t>
                      </a:r>
                    </a:p>
                  </a:txBody>
                  <a:tcPr/>
                </a:tc>
                <a:extLst>
                  <a:ext uri="{0D108BD9-81ED-4DB2-BD59-A6C34878D82A}">
                    <a16:rowId xmlns:a16="http://schemas.microsoft.com/office/drawing/2014/main" val="708930566"/>
                  </a:ext>
                </a:extLst>
              </a:tr>
              <a:tr h="370840">
                <a:tc>
                  <a:txBody>
                    <a:bodyPr/>
                    <a:lstStyle/>
                    <a:p>
                      <a:pPr algn="ctr"/>
                      <a:r>
                        <a:rPr lang="en-US" dirty="0"/>
                        <a:t>Attack 1</a:t>
                      </a:r>
                    </a:p>
                  </a:txBody>
                  <a:tcPr/>
                </a:tc>
                <a:tc>
                  <a:txBody>
                    <a:bodyPr/>
                    <a:lstStyle/>
                    <a:p>
                      <a:pPr algn="ctr"/>
                      <a:r>
                        <a:rPr lang="en-US" dirty="0"/>
                        <a:t>98.04%</a:t>
                      </a:r>
                    </a:p>
                  </a:txBody>
                  <a:tcPr/>
                </a:tc>
                <a:tc>
                  <a:txBody>
                    <a:bodyPr/>
                    <a:lstStyle/>
                    <a:p>
                      <a:pPr algn="ctr"/>
                      <a:r>
                        <a:rPr lang="en-US" dirty="0"/>
                        <a:t>58.82%</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829880"/>
                  </a:ext>
                </a:extLst>
              </a:tr>
              <a:tr h="370840">
                <a:tc>
                  <a:txBody>
                    <a:bodyPr/>
                    <a:lstStyle/>
                    <a:p>
                      <a:pPr algn="ctr"/>
                      <a:r>
                        <a:rPr lang="en-US" dirty="0"/>
                        <a:t>Attack 2</a:t>
                      </a:r>
                    </a:p>
                  </a:txBody>
                  <a:tcPr/>
                </a:tc>
                <a:tc>
                  <a:txBody>
                    <a:bodyPr/>
                    <a:lstStyle/>
                    <a:p>
                      <a:pPr algn="ctr"/>
                      <a:r>
                        <a:rPr lang="en-US" dirty="0"/>
                        <a:t>90.20%</a:t>
                      </a:r>
                    </a:p>
                  </a:txBody>
                  <a:tcPr/>
                </a:tc>
                <a:tc>
                  <a:txBody>
                    <a:bodyPr/>
                    <a:lstStyle/>
                    <a:p>
                      <a:pPr algn="ctr"/>
                      <a:r>
                        <a:rPr lang="en-US" dirty="0"/>
                        <a:t>47.06%</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93988728"/>
                  </a:ext>
                </a:extLst>
              </a:tr>
              <a:tr h="370840">
                <a:tc>
                  <a:txBody>
                    <a:bodyPr/>
                    <a:lstStyle/>
                    <a:p>
                      <a:pPr algn="ctr"/>
                      <a:r>
                        <a:rPr lang="en-US" dirty="0"/>
                        <a:t>Attack 3</a:t>
                      </a:r>
                    </a:p>
                  </a:txBody>
                  <a:tcPr/>
                </a:tc>
                <a:tc>
                  <a:txBody>
                    <a:bodyPr/>
                    <a:lstStyle/>
                    <a:p>
                      <a:pPr algn="ctr"/>
                      <a:r>
                        <a:rPr lang="en-US" dirty="0"/>
                        <a:t>90.20%</a:t>
                      </a:r>
                    </a:p>
                  </a:txBody>
                  <a:tcPr/>
                </a:tc>
                <a:tc>
                  <a:txBody>
                    <a:bodyPr/>
                    <a:lstStyle/>
                    <a:p>
                      <a:pPr algn="ctr"/>
                      <a:r>
                        <a:rPr lang="en-US" dirty="0"/>
                        <a:t>76.47%</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22001424"/>
                  </a:ext>
                </a:extLst>
              </a:tr>
              <a:tr h="370840">
                <a:tc>
                  <a:txBody>
                    <a:bodyPr/>
                    <a:lstStyle/>
                    <a:p>
                      <a:pPr algn="ctr"/>
                      <a:r>
                        <a:rPr lang="en-US" dirty="0"/>
                        <a:t>Attack 4</a:t>
                      </a:r>
                    </a:p>
                  </a:txBody>
                  <a:tcPr/>
                </a:tc>
                <a:tc>
                  <a:txBody>
                    <a:bodyPr/>
                    <a:lstStyle/>
                    <a:p>
                      <a:pPr algn="ctr"/>
                      <a:r>
                        <a:rPr lang="en-US" dirty="0"/>
                        <a:t>88.24%</a:t>
                      </a:r>
                    </a:p>
                  </a:txBody>
                  <a:tcPr/>
                </a:tc>
                <a:tc>
                  <a:txBody>
                    <a:bodyPr/>
                    <a:lstStyle/>
                    <a:p>
                      <a:pPr algn="ctr"/>
                      <a:r>
                        <a:rPr lang="en-US" dirty="0"/>
                        <a:t>64.71%</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574737252"/>
                  </a:ext>
                </a:extLst>
              </a:tr>
              <a:tr h="370840">
                <a:tc>
                  <a:txBody>
                    <a:bodyPr/>
                    <a:lstStyle/>
                    <a:p>
                      <a:pPr algn="ctr"/>
                      <a:r>
                        <a:rPr lang="en-US" dirty="0"/>
                        <a:t>Attack 5</a:t>
                      </a:r>
                    </a:p>
                  </a:txBody>
                  <a:tcPr/>
                </a:tc>
                <a:tc>
                  <a:txBody>
                    <a:bodyPr/>
                    <a:lstStyle/>
                    <a:p>
                      <a:pPr algn="ctr"/>
                      <a:r>
                        <a:rPr lang="en-US" dirty="0"/>
                        <a:t>98.04%</a:t>
                      </a:r>
                    </a:p>
                  </a:txBody>
                  <a:tcPr/>
                </a:tc>
                <a:tc>
                  <a:txBody>
                    <a:bodyPr/>
                    <a:lstStyle/>
                    <a:p>
                      <a:pPr algn="ctr"/>
                      <a:r>
                        <a:rPr lang="en-US" dirty="0"/>
                        <a:t>54.90%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10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309681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14402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87109</TotalTime>
  <Words>549</Words>
  <Application>Microsoft Macintosh PowerPoint</Application>
  <PresentationFormat>Widescreen</PresentationFormat>
  <Paragraphs>80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Futura Std Book</vt:lpstr>
      <vt:lpstr>Gill Sans MT</vt:lpstr>
      <vt:lpstr>Office Theme</vt:lpstr>
      <vt:lpstr>PowerPoint Presentation</vt:lpstr>
      <vt:lpstr>Overview</vt:lpstr>
      <vt:lpstr>Overview</vt:lpstr>
      <vt:lpstr>Prompt to defend against PIA</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14053</cp:revision>
  <cp:lastPrinted>2023-01-11T04:05:12Z</cp:lastPrinted>
  <dcterms:created xsi:type="dcterms:W3CDTF">2019-10-14T05:47:26Z</dcterms:created>
  <dcterms:modified xsi:type="dcterms:W3CDTF">2023-03-09T11:52:23Z</dcterms:modified>
</cp:coreProperties>
</file>