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537" r:id="rId2"/>
    <p:sldId id="2073" r:id="rId3"/>
    <p:sldId id="2074" r:id="rId4"/>
    <p:sldId id="2071" r:id="rId5"/>
    <p:sldId id="2082" r:id="rId6"/>
    <p:sldId id="2078" r:id="rId7"/>
    <p:sldId id="2079" r:id="rId8"/>
    <p:sldId id="2080" r:id="rId9"/>
    <p:sldId id="2081" r:id="rId10"/>
    <p:sldId id="2075" r:id="rId11"/>
    <p:sldId id="2076" r:id="rId12"/>
    <p:sldId id="1539" r:id="rId1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08" autoAdjust="0"/>
    <p:restoredTop sz="86651" autoAdjust="0"/>
  </p:normalViewPr>
  <p:slideViewPr>
    <p:cSldViewPr>
      <p:cViewPr varScale="1">
        <p:scale>
          <a:sx n="96" d="100"/>
          <a:sy n="96" d="100"/>
        </p:scale>
        <p:origin x="632"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3/12/23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256168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86759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3/12/23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3/12/23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3/12/23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Design</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stronger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to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do</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TBD</a:t>
            </a:r>
            <a:r>
              <a:rPr lang="zh-CN" altLang="en-US" sz="2400" dirty="0">
                <a:latin typeface="Calibri" panose="020F0502020204030204" pitchFamily="34" charset="0"/>
              </a:rPr>
              <a:t>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61168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87555</TotalTime>
  <Words>1588</Words>
  <Application>Microsoft Macintosh PowerPoint</Application>
  <PresentationFormat>Widescreen</PresentationFormat>
  <Paragraphs>161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3: Design stronger prompts to do PIA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14135</cp:revision>
  <cp:lastPrinted>2023-01-11T04:05:12Z</cp:lastPrinted>
  <dcterms:created xsi:type="dcterms:W3CDTF">2019-10-14T05:47:26Z</dcterms:created>
  <dcterms:modified xsi:type="dcterms:W3CDTF">2023-03-11T18:35:26Z</dcterms:modified>
</cp:coreProperties>
</file>