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</p:sldIdLst>
  <p:sldSz cx="16200438" cy="14508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49AB93-06D6-4A4C-925F-582586BBDD59}" v="664" dt="2023-03-20T12:22:01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5383" autoAdjust="0"/>
  </p:normalViewPr>
  <p:slideViewPr>
    <p:cSldViewPr snapToGrid="0">
      <p:cViewPr>
        <p:scale>
          <a:sx n="66" d="100"/>
          <a:sy n="66" d="100"/>
        </p:scale>
        <p:origin x="686" y="-88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o Jing Chan" userId="91c83779684def98" providerId="LiveId" clId="{6049AB93-06D6-4A4C-925F-582586BBDD59}"/>
    <pc:docChg chg="undo custSel addSld delSld modSld sldOrd modMainMaster">
      <pc:chgData name="Shao Jing Chan" userId="91c83779684def98" providerId="LiveId" clId="{6049AB93-06D6-4A4C-925F-582586BBDD59}" dt="2023-03-20T13:01:26.448" v="17973" actId="207"/>
      <pc:docMkLst>
        <pc:docMk/>
      </pc:docMkLst>
      <pc:sldChg chg="addSp delSp modSp mod">
        <pc:chgData name="Shao Jing Chan" userId="91c83779684def98" providerId="LiveId" clId="{6049AB93-06D6-4A4C-925F-582586BBDD59}" dt="2023-03-18T12:41:04.536" v="3149"/>
        <pc:sldMkLst>
          <pc:docMk/>
          <pc:sldMk cId="3316549381" sldId="256"/>
        </pc:sldMkLst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3316549381" sldId="256"/>
            <ac:spMk id="2" creationId="{C57556AA-1E35-145E-CFB3-E8F75ACE423D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3316549381" sldId="256"/>
            <ac:spMk id="3" creationId="{625C7E3C-18F1-0F80-2701-B18A126FCD3B}"/>
          </ac:spMkLst>
        </pc:spChg>
        <pc:spChg chg="del">
          <ac:chgData name="Shao Jing Chan" userId="91c83779684def98" providerId="LiveId" clId="{6049AB93-06D6-4A4C-925F-582586BBDD59}" dt="2023-03-13T05:12:13.469" v="0" actId="478"/>
          <ac:spMkLst>
            <pc:docMk/>
            <pc:sldMk cId="3316549381" sldId="256"/>
            <ac:spMk id="4" creationId="{7D256A2C-D285-04B8-5B6C-CEC0E9E064F6}"/>
          </ac:spMkLst>
        </pc:spChg>
        <pc:spChg chg="del">
          <ac:chgData name="Shao Jing Chan" userId="91c83779684def98" providerId="LiveId" clId="{6049AB93-06D6-4A4C-925F-582586BBDD59}" dt="2023-03-13T05:12:13.469" v="0" actId="478"/>
          <ac:spMkLst>
            <pc:docMk/>
            <pc:sldMk cId="3316549381" sldId="256"/>
            <ac:spMk id="5" creationId="{10A4B5C8-9215-1B8D-F48A-1B31EE217007}"/>
          </ac:spMkLst>
        </pc:spChg>
        <pc:spChg chg="del">
          <ac:chgData name="Shao Jing Chan" userId="91c83779684def98" providerId="LiveId" clId="{6049AB93-06D6-4A4C-925F-582586BBDD59}" dt="2023-03-13T05:12:13.469" v="0" actId="478"/>
          <ac:spMkLst>
            <pc:docMk/>
            <pc:sldMk cId="3316549381" sldId="256"/>
            <ac:spMk id="6" creationId="{3251803B-B5F1-C10C-4A77-B57C3BA4F639}"/>
          </ac:spMkLst>
        </pc:spChg>
        <pc:spChg chg="del">
          <ac:chgData name="Shao Jing Chan" userId="91c83779684def98" providerId="LiveId" clId="{6049AB93-06D6-4A4C-925F-582586BBDD59}" dt="2023-03-13T05:12:13.469" v="0" actId="478"/>
          <ac:spMkLst>
            <pc:docMk/>
            <pc:sldMk cId="3316549381" sldId="256"/>
            <ac:spMk id="7" creationId="{5BAFDE03-B1BA-A669-CEE2-69248299B673}"/>
          </ac:spMkLst>
        </pc:spChg>
        <pc:spChg chg="del">
          <ac:chgData name="Shao Jing Chan" userId="91c83779684def98" providerId="LiveId" clId="{6049AB93-06D6-4A4C-925F-582586BBDD59}" dt="2023-03-13T05:12:13.469" v="0" actId="478"/>
          <ac:spMkLst>
            <pc:docMk/>
            <pc:sldMk cId="3316549381" sldId="256"/>
            <ac:spMk id="8" creationId="{433E7128-4E0F-A513-62CA-3E2459241330}"/>
          </ac:spMkLst>
        </pc:spChg>
        <pc:spChg chg="del">
          <ac:chgData name="Shao Jing Chan" userId="91c83779684def98" providerId="LiveId" clId="{6049AB93-06D6-4A4C-925F-582586BBDD59}" dt="2023-03-13T05:12:13.469" v="0" actId="478"/>
          <ac:spMkLst>
            <pc:docMk/>
            <pc:sldMk cId="3316549381" sldId="256"/>
            <ac:spMk id="9" creationId="{E73AE65C-CFC0-5A81-B555-FCA5190CC2B7}"/>
          </ac:spMkLst>
        </pc:spChg>
        <pc:spChg chg="del">
          <ac:chgData name="Shao Jing Chan" userId="91c83779684def98" providerId="LiveId" clId="{6049AB93-06D6-4A4C-925F-582586BBDD59}" dt="2023-03-13T05:12:13.469" v="0" actId="478"/>
          <ac:spMkLst>
            <pc:docMk/>
            <pc:sldMk cId="3316549381" sldId="256"/>
            <ac:spMk id="10" creationId="{CC5EC25D-A1B4-2953-A6EA-20EBBB02EB03}"/>
          </ac:spMkLst>
        </pc:spChg>
        <pc:spChg chg="del">
          <ac:chgData name="Shao Jing Chan" userId="91c83779684def98" providerId="LiveId" clId="{6049AB93-06D6-4A4C-925F-582586BBDD59}" dt="2023-03-13T05:12:13.469" v="0" actId="478"/>
          <ac:spMkLst>
            <pc:docMk/>
            <pc:sldMk cId="3316549381" sldId="256"/>
            <ac:spMk id="11" creationId="{9EF8B41F-A54F-A7E5-E548-C5950C017D86}"/>
          </ac:spMkLst>
        </pc:spChg>
        <pc:spChg chg="del">
          <ac:chgData name="Shao Jing Chan" userId="91c83779684def98" providerId="LiveId" clId="{6049AB93-06D6-4A4C-925F-582586BBDD59}" dt="2023-03-13T05:12:13.469" v="0" actId="478"/>
          <ac:spMkLst>
            <pc:docMk/>
            <pc:sldMk cId="3316549381" sldId="256"/>
            <ac:spMk id="12" creationId="{9C19CCD3-E6FC-AB56-693C-9BC8DADC2EA9}"/>
          </ac:spMkLst>
        </pc:spChg>
        <pc:spChg chg="del">
          <ac:chgData name="Shao Jing Chan" userId="91c83779684def98" providerId="LiveId" clId="{6049AB93-06D6-4A4C-925F-582586BBDD59}" dt="2023-03-13T05:12:13.469" v="0" actId="478"/>
          <ac:spMkLst>
            <pc:docMk/>
            <pc:sldMk cId="3316549381" sldId="256"/>
            <ac:spMk id="13" creationId="{3A46ECBB-86BE-AB0A-08D9-58A2214D00DC}"/>
          </ac:spMkLst>
        </pc:spChg>
        <pc:spChg chg="del">
          <ac:chgData name="Shao Jing Chan" userId="91c83779684def98" providerId="LiveId" clId="{6049AB93-06D6-4A4C-925F-582586BBDD59}" dt="2023-03-13T05:12:13.469" v="0" actId="478"/>
          <ac:spMkLst>
            <pc:docMk/>
            <pc:sldMk cId="3316549381" sldId="256"/>
            <ac:spMk id="14" creationId="{59861FB5-6591-97F8-1416-C69C8FECBF6F}"/>
          </ac:spMkLst>
        </pc:spChg>
        <pc:spChg chg="del">
          <ac:chgData name="Shao Jing Chan" userId="91c83779684def98" providerId="LiveId" clId="{6049AB93-06D6-4A4C-925F-582586BBDD59}" dt="2023-03-13T05:12:13.469" v="0" actId="478"/>
          <ac:spMkLst>
            <pc:docMk/>
            <pc:sldMk cId="3316549381" sldId="256"/>
            <ac:spMk id="15" creationId="{7172E12F-E085-5251-AE9D-11123A467B14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3316549381" sldId="256"/>
            <ac:spMk id="16" creationId="{503EB7D4-D98B-F755-4D00-EA0C373783BB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3316549381" sldId="256"/>
            <ac:spMk id="18" creationId="{9FFEF4FF-8F91-F737-8E74-830D325DDADE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3316549381" sldId="256"/>
            <ac:spMk id="19" creationId="{770E917F-568C-3A81-8F0B-94ACCEFCC378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3316549381" sldId="256"/>
            <ac:spMk id="20" creationId="{469AB3BC-0DA1-2E37-3923-32682C8DB32E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3316549381" sldId="256"/>
            <ac:spMk id="21" creationId="{04E3AFBF-2262-CE08-2BC0-050D5D545537}"/>
          </ac:spMkLst>
        </pc:spChg>
        <pc:spChg chg="del">
          <ac:chgData name="Shao Jing Chan" userId="91c83779684def98" providerId="LiveId" clId="{6049AB93-06D6-4A4C-925F-582586BBDD59}" dt="2023-03-13T05:12:13.469" v="0" actId="478"/>
          <ac:spMkLst>
            <pc:docMk/>
            <pc:sldMk cId="3316549381" sldId="256"/>
            <ac:spMk id="23" creationId="{FBDBAAC7-889E-72A5-9625-8702440F10E5}"/>
          </ac:spMkLst>
        </pc:spChg>
        <pc:spChg chg="del">
          <ac:chgData name="Shao Jing Chan" userId="91c83779684def98" providerId="LiveId" clId="{6049AB93-06D6-4A4C-925F-582586BBDD59}" dt="2023-03-13T05:12:13.469" v="0" actId="478"/>
          <ac:spMkLst>
            <pc:docMk/>
            <pc:sldMk cId="3316549381" sldId="256"/>
            <ac:spMk id="24" creationId="{AACCA0AF-CF15-DECE-C376-1C8344A474D7}"/>
          </ac:spMkLst>
        </pc:spChg>
        <pc:spChg chg="del">
          <ac:chgData name="Shao Jing Chan" userId="91c83779684def98" providerId="LiveId" clId="{6049AB93-06D6-4A4C-925F-582586BBDD59}" dt="2023-03-13T05:12:13.469" v="0" actId="478"/>
          <ac:spMkLst>
            <pc:docMk/>
            <pc:sldMk cId="3316549381" sldId="256"/>
            <ac:spMk id="25" creationId="{A74B7F1B-96AF-F3CF-A0EA-37479040B8CB}"/>
          </ac:spMkLst>
        </pc:spChg>
        <pc:spChg chg="del">
          <ac:chgData name="Shao Jing Chan" userId="91c83779684def98" providerId="LiveId" clId="{6049AB93-06D6-4A4C-925F-582586BBDD59}" dt="2023-03-13T05:12:13.469" v="0" actId="478"/>
          <ac:spMkLst>
            <pc:docMk/>
            <pc:sldMk cId="3316549381" sldId="256"/>
            <ac:spMk id="26" creationId="{AFF89113-98C6-FB54-431D-A86B89D34AF7}"/>
          </ac:spMkLst>
        </pc:spChg>
        <pc:spChg chg="del">
          <ac:chgData name="Shao Jing Chan" userId="91c83779684def98" providerId="LiveId" clId="{6049AB93-06D6-4A4C-925F-582586BBDD59}" dt="2023-03-13T05:12:13.469" v="0" actId="478"/>
          <ac:spMkLst>
            <pc:docMk/>
            <pc:sldMk cId="3316549381" sldId="256"/>
            <ac:spMk id="27" creationId="{4B564E15-FBE0-610F-88A4-D99B72C6964A}"/>
          </ac:spMkLst>
        </pc:spChg>
        <pc:spChg chg="del">
          <ac:chgData name="Shao Jing Chan" userId="91c83779684def98" providerId="LiveId" clId="{6049AB93-06D6-4A4C-925F-582586BBDD59}" dt="2023-03-13T05:12:13.469" v="0" actId="478"/>
          <ac:spMkLst>
            <pc:docMk/>
            <pc:sldMk cId="3316549381" sldId="256"/>
            <ac:spMk id="28" creationId="{56C839F9-4D51-C637-704B-3F31EFB94756}"/>
          </ac:spMkLst>
        </pc:spChg>
        <pc:spChg chg="del">
          <ac:chgData name="Shao Jing Chan" userId="91c83779684def98" providerId="LiveId" clId="{6049AB93-06D6-4A4C-925F-582586BBDD59}" dt="2023-03-13T05:12:13.469" v="0" actId="478"/>
          <ac:spMkLst>
            <pc:docMk/>
            <pc:sldMk cId="3316549381" sldId="256"/>
            <ac:spMk id="29" creationId="{373B6622-722C-44B0-6581-F0EE9A3729FF}"/>
          </ac:spMkLst>
        </pc:spChg>
        <pc:spChg chg="del">
          <ac:chgData name="Shao Jing Chan" userId="91c83779684def98" providerId="LiveId" clId="{6049AB93-06D6-4A4C-925F-582586BBDD59}" dt="2023-03-13T05:12:13.469" v="0" actId="478"/>
          <ac:spMkLst>
            <pc:docMk/>
            <pc:sldMk cId="3316549381" sldId="256"/>
            <ac:spMk id="30" creationId="{E75483D9-6102-244A-0DE9-A8AC7AFF6090}"/>
          </ac:spMkLst>
        </pc:spChg>
        <pc:spChg chg="del">
          <ac:chgData name="Shao Jing Chan" userId="91c83779684def98" providerId="LiveId" clId="{6049AB93-06D6-4A4C-925F-582586BBDD59}" dt="2023-03-13T05:12:13.469" v="0" actId="478"/>
          <ac:spMkLst>
            <pc:docMk/>
            <pc:sldMk cId="3316549381" sldId="256"/>
            <ac:spMk id="31" creationId="{FA79698A-E420-F810-5562-C2AA00F29572}"/>
          </ac:spMkLst>
        </pc:spChg>
        <pc:spChg chg="del">
          <ac:chgData name="Shao Jing Chan" userId="91c83779684def98" providerId="LiveId" clId="{6049AB93-06D6-4A4C-925F-582586BBDD59}" dt="2023-03-13T05:12:13.469" v="0" actId="478"/>
          <ac:spMkLst>
            <pc:docMk/>
            <pc:sldMk cId="3316549381" sldId="256"/>
            <ac:spMk id="32" creationId="{87F5DD59-048D-C876-C5B5-BA700E710ADB}"/>
          </ac:spMkLst>
        </pc:spChg>
        <pc:spChg chg="del">
          <ac:chgData name="Shao Jing Chan" userId="91c83779684def98" providerId="LiveId" clId="{6049AB93-06D6-4A4C-925F-582586BBDD59}" dt="2023-03-13T05:12:13.469" v="0" actId="478"/>
          <ac:spMkLst>
            <pc:docMk/>
            <pc:sldMk cId="3316549381" sldId="256"/>
            <ac:spMk id="33" creationId="{5A3BB57A-BCE4-6E40-7ABC-82FB281101FC}"/>
          </ac:spMkLst>
        </pc:spChg>
        <pc:spChg chg="del">
          <ac:chgData name="Shao Jing Chan" userId="91c83779684def98" providerId="LiveId" clId="{6049AB93-06D6-4A4C-925F-582586BBDD59}" dt="2023-03-13T05:12:13.469" v="0" actId="478"/>
          <ac:spMkLst>
            <pc:docMk/>
            <pc:sldMk cId="3316549381" sldId="256"/>
            <ac:spMk id="34" creationId="{B5F39728-16E0-AF0E-5994-6C2D54B10584}"/>
          </ac:spMkLst>
        </pc:spChg>
        <pc:spChg chg="del">
          <ac:chgData name="Shao Jing Chan" userId="91c83779684def98" providerId="LiveId" clId="{6049AB93-06D6-4A4C-925F-582586BBDD59}" dt="2023-03-13T05:12:13.469" v="0" actId="478"/>
          <ac:spMkLst>
            <pc:docMk/>
            <pc:sldMk cId="3316549381" sldId="256"/>
            <ac:spMk id="35" creationId="{19D421A7-16EA-85D5-8566-4F0C5C770E60}"/>
          </ac:spMkLst>
        </pc:spChg>
        <pc:spChg chg="del">
          <ac:chgData name="Shao Jing Chan" userId="91c83779684def98" providerId="LiveId" clId="{6049AB93-06D6-4A4C-925F-582586BBDD59}" dt="2023-03-13T05:12:13.469" v="0" actId="478"/>
          <ac:spMkLst>
            <pc:docMk/>
            <pc:sldMk cId="3316549381" sldId="256"/>
            <ac:spMk id="36" creationId="{3B89521A-9499-E806-7159-EEEA0E2F6798}"/>
          </ac:spMkLst>
        </pc:spChg>
        <pc:spChg chg="del">
          <ac:chgData name="Shao Jing Chan" userId="91c83779684def98" providerId="LiveId" clId="{6049AB93-06D6-4A4C-925F-582586BBDD59}" dt="2023-03-13T05:12:13.469" v="0" actId="478"/>
          <ac:spMkLst>
            <pc:docMk/>
            <pc:sldMk cId="3316549381" sldId="256"/>
            <ac:spMk id="37" creationId="{DEFD5284-766C-8667-2446-9418924F7FEB}"/>
          </ac:spMkLst>
        </pc:spChg>
        <pc:spChg chg="del">
          <ac:chgData name="Shao Jing Chan" userId="91c83779684def98" providerId="LiveId" clId="{6049AB93-06D6-4A4C-925F-582586BBDD59}" dt="2023-03-13T05:12:13.469" v="0" actId="478"/>
          <ac:spMkLst>
            <pc:docMk/>
            <pc:sldMk cId="3316549381" sldId="256"/>
            <ac:spMk id="38" creationId="{5DD3C8B4-93EF-F165-37D9-7B65301D5B6A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3316549381" sldId="256"/>
            <ac:spMk id="53" creationId="{A403244C-BFFF-C55D-3325-795D34E80523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3316549381" sldId="256"/>
            <ac:spMk id="55" creationId="{E4B63A78-AE7B-F839-B6C3-0601CA51F67E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3316549381" sldId="256"/>
            <ac:spMk id="58" creationId="{166D2536-727C-2325-4CEA-DD6B284FD572}"/>
          </ac:spMkLst>
        </pc:spChg>
        <pc:spChg chg="add del mod">
          <ac:chgData name="Shao Jing Chan" userId="91c83779684def98" providerId="LiveId" clId="{6049AB93-06D6-4A4C-925F-582586BBDD59}" dt="2023-03-13T05:27:26.897" v="223" actId="478"/>
          <ac:spMkLst>
            <pc:docMk/>
            <pc:sldMk cId="3316549381" sldId="256"/>
            <ac:spMk id="64" creationId="{321AFFEF-61C5-F8C9-07AF-38FFD1922649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3316549381" sldId="256"/>
            <ac:spMk id="65" creationId="{AD1AC035-8E0F-51ED-4FEC-5026160C54A0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3316549381" sldId="256"/>
            <ac:spMk id="66" creationId="{FE875483-8885-E772-4F4C-9E4F71B51B49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3316549381" sldId="256"/>
            <ac:spMk id="67" creationId="{8C12147D-E4E2-1F92-3B1F-4B77B28150AD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3316549381" sldId="256"/>
            <ac:spMk id="68" creationId="{581B7EDB-4913-6551-D835-906FE953DA16}"/>
          </ac:spMkLst>
        </pc:spChg>
        <pc:spChg chg="add del mod ord">
          <ac:chgData name="Shao Jing Chan" userId="91c83779684def98" providerId="LiveId" clId="{6049AB93-06D6-4A4C-925F-582586BBDD59}" dt="2023-03-13T05:31:34.731" v="251" actId="478"/>
          <ac:spMkLst>
            <pc:docMk/>
            <pc:sldMk cId="3316549381" sldId="256"/>
            <ac:spMk id="69" creationId="{062033C4-4837-85A9-2E24-2227CAE5FEF0}"/>
          </ac:spMkLst>
        </pc:spChg>
        <pc:spChg chg="add del mod">
          <ac:chgData name="Shao Jing Chan" userId="91c83779684def98" providerId="LiveId" clId="{6049AB93-06D6-4A4C-925F-582586BBDD59}" dt="2023-03-13T05:29:41.730" v="227"/>
          <ac:spMkLst>
            <pc:docMk/>
            <pc:sldMk cId="3316549381" sldId="256"/>
            <ac:spMk id="70" creationId="{E65AE318-E63E-2AAE-7DA3-23B732D5F68C}"/>
          </ac:spMkLst>
        </pc:spChg>
        <pc:spChg chg="add del mod">
          <ac:chgData name="Shao Jing Chan" userId="91c83779684def98" providerId="LiveId" clId="{6049AB93-06D6-4A4C-925F-582586BBDD59}" dt="2023-03-13T05:29:41.730" v="227"/>
          <ac:spMkLst>
            <pc:docMk/>
            <pc:sldMk cId="3316549381" sldId="256"/>
            <ac:spMk id="71" creationId="{D7CCC785-3665-8D54-E396-5AAA89C42E84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3316549381" sldId="256"/>
            <ac:spMk id="72" creationId="{0DBFBE49-B9B5-4AD5-108F-0AA5973A3C46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3316549381" sldId="256"/>
            <ac:spMk id="73" creationId="{9F11BBD2-3359-C44A-7408-AA649DAF92B6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3316549381" sldId="256"/>
            <ac:spMk id="75" creationId="{64554A90-5FEC-73A6-9A39-57AA1E0AA613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3316549381" sldId="256"/>
            <ac:spMk id="76" creationId="{C19A136B-0854-F8F3-F590-791467485B37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3316549381" sldId="256"/>
            <ac:spMk id="77" creationId="{A7760B11-190B-0E3B-2D75-8B826A77696B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3316549381" sldId="256"/>
            <ac:spMk id="78" creationId="{F7723EE4-27E7-4B01-42D0-39AEBF1DC622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3316549381" sldId="256"/>
            <ac:spMk id="79" creationId="{6CFAD16D-072F-A54E-F3BF-FE9EF1BB1439}"/>
          </ac:spMkLst>
        </pc:spChg>
        <pc:spChg chg="add mod ord">
          <ac:chgData name="Shao Jing Chan" userId="91c83779684def98" providerId="LiveId" clId="{6049AB93-06D6-4A4C-925F-582586BBDD59}" dt="2023-03-18T12:41:04.536" v="3149"/>
          <ac:spMkLst>
            <pc:docMk/>
            <pc:sldMk cId="3316549381" sldId="256"/>
            <ac:spMk id="80" creationId="{6ED0CF60-57A8-BB78-3BC7-5C8FE8DA6AD5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3316549381" sldId="256"/>
            <ac:spMk id="82" creationId="{D311CB80-EA6C-1D04-4BC0-6CDE5F3E7859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3316549381" sldId="256"/>
            <ac:spMk id="83" creationId="{0FECFF6D-6CE8-B2FB-A4A9-C495D5D793E8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3316549381" sldId="256"/>
            <ac:spMk id="84" creationId="{C8A4B807-6457-4CD8-04B7-AA019736F8CA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3316549381" sldId="256"/>
            <ac:spMk id="85" creationId="{B4C270A6-72FC-FAFC-97CC-F7BD0FBB8127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3316549381" sldId="256"/>
            <ac:spMk id="86" creationId="{94F1CE7C-3A35-7DDC-9F9C-EBC75B9136BB}"/>
          </ac:spMkLst>
        </pc:spChg>
        <pc:spChg chg="add mod ord">
          <ac:chgData name="Shao Jing Chan" userId="91c83779684def98" providerId="LiveId" clId="{6049AB93-06D6-4A4C-925F-582586BBDD59}" dt="2023-03-18T12:41:04.536" v="3149"/>
          <ac:spMkLst>
            <pc:docMk/>
            <pc:sldMk cId="3316549381" sldId="256"/>
            <ac:spMk id="87" creationId="{79F25D60-1A09-44D0-C271-C7D90B21F4DB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3316549381" sldId="256"/>
            <ac:spMk id="88" creationId="{36ACF672-DA5E-E767-BD94-610A934A104C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3316549381" sldId="256"/>
            <ac:spMk id="91" creationId="{0058164A-5016-E6B9-A47C-2D039C523EB6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3316549381" sldId="256"/>
            <ac:spMk id="93" creationId="{5CC5BB56-438B-8A10-54FD-C45CF6E010CA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3316549381" sldId="256"/>
            <ac:spMk id="96" creationId="{63336BDF-7209-CED2-E66B-51D2AD1D0FE5}"/>
          </ac:spMkLst>
        </pc:spChg>
        <pc:cxnChg chg="del">
          <ac:chgData name="Shao Jing Chan" userId="91c83779684def98" providerId="LiveId" clId="{6049AB93-06D6-4A4C-925F-582586BBDD59}" dt="2023-03-13T05:12:13.469" v="0" actId="478"/>
          <ac:cxnSpMkLst>
            <pc:docMk/>
            <pc:sldMk cId="3316549381" sldId="256"/>
            <ac:cxnSpMk id="17" creationId="{A2515B13-2158-9EC3-448E-B3EB5F5FAA3F}"/>
          </ac:cxnSpMkLst>
        </pc:cxnChg>
        <pc:cxnChg chg="del">
          <ac:chgData name="Shao Jing Chan" userId="91c83779684def98" providerId="LiveId" clId="{6049AB93-06D6-4A4C-925F-582586BBDD59}" dt="2023-03-13T05:12:13.469" v="0" actId="478"/>
          <ac:cxnSpMkLst>
            <pc:docMk/>
            <pc:sldMk cId="3316549381" sldId="256"/>
            <ac:cxnSpMk id="22" creationId="{AE32BBDB-72E1-373C-8BAA-422A8BD791F1}"/>
          </ac:cxnSpMkLst>
        </pc:cxnChg>
        <pc:cxnChg chg="del">
          <ac:chgData name="Shao Jing Chan" userId="91c83779684def98" providerId="LiveId" clId="{6049AB93-06D6-4A4C-925F-582586BBDD59}" dt="2023-03-13T05:12:13.469" v="0" actId="478"/>
          <ac:cxnSpMkLst>
            <pc:docMk/>
            <pc:sldMk cId="3316549381" sldId="256"/>
            <ac:cxnSpMk id="40" creationId="{5B7B524A-2CA4-D319-D2D8-95908227B099}"/>
          </ac:cxnSpMkLst>
        </pc:cxnChg>
        <pc:cxnChg chg="add mod">
          <ac:chgData name="Shao Jing Chan" userId="91c83779684def98" providerId="LiveId" clId="{6049AB93-06D6-4A4C-925F-582586BBDD59}" dt="2023-03-18T12:41:04.536" v="3149"/>
          <ac:cxnSpMkLst>
            <pc:docMk/>
            <pc:sldMk cId="3316549381" sldId="256"/>
            <ac:cxnSpMk id="41" creationId="{63618907-CE2B-25D1-49B8-9A2135EBD11D}"/>
          </ac:cxnSpMkLst>
        </pc:cxnChg>
        <pc:cxnChg chg="del">
          <ac:chgData name="Shao Jing Chan" userId="91c83779684def98" providerId="LiveId" clId="{6049AB93-06D6-4A4C-925F-582586BBDD59}" dt="2023-03-13T05:12:13.469" v="0" actId="478"/>
          <ac:cxnSpMkLst>
            <pc:docMk/>
            <pc:sldMk cId="3316549381" sldId="256"/>
            <ac:cxnSpMk id="42" creationId="{CA17CC73-7215-BF26-B0A0-C146490909B4}"/>
          </ac:cxnSpMkLst>
        </pc:cxnChg>
        <pc:cxnChg chg="del">
          <ac:chgData name="Shao Jing Chan" userId="91c83779684def98" providerId="LiveId" clId="{6049AB93-06D6-4A4C-925F-582586BBDD59}" dt="2023-03-13T05:12:13.469" v="0" actId="478"/>
          <ac:cxnSpMkLst>
            <pc:docMk/>
            <pc:sldMk cId="3316549381" sldId="256"/>
            <ac:cxnSpMk id="43" creationId="{ED45788E-3311-D996-A39A-86F111BFE15D}"/>
          </ac:cxnSpMkLst>
        </pc:cxnChg>
        <pc:cxnChg chg="del">
          <ac:chgData name="Shao Jing Chan" userId="91c83779684def98" providerId="LiveId" clId="{6049AB93-06D6-4A4C-925F-582586BBDD59}" dt="2023-03-13T05:12:13.469" v="0" actId="478"/>
          <ac:cxnSpMkLst>
            <pc:docMk/>
            <pc:sldMk cId="3316549381" sldId="256"/>
            <ac:cxnSpMk id="44" creationId="{068723BA-A2D7-899E-FFF7-368904C85E05}"/>
          </ac:cxnSpMkLst>
        </pc:cxnChg>
        <pc:cxnChg chg="del">
          <ac:chgData name="Shao Jing Chan" userId="91c83779684def98" providerId="LiveId" clId="{6049AB93-06D6-4A4C-925F-582586BBDD59}" dt="2023-03-13T05:12:13.469" v="0" actId="478"/>
          <ac:cxnSpMkLst>
            <pc:docMk/>
            <pc:sldMk cId="3316549381" sldId="256"/>
            <ac:cxnSpMk id="45" creationId="{5136AD33-41CB-420E-A945-8682F2729A5A}"/>
          </ac:cxnSpMkLst>
        </pc:cxnChg>
        <pc:cxnChg chg="del">
          <ac:chgData name="Shao Jing Chan" userId="91c83779684def98" providerId="LiveId" clId="{6049AB93-06D6-4A4C-925F-582586BBDD59}" dt="2023-03-13T05:12:13.469" v="0" actId="478"/>
          <ac:cxnSpMkLst>
            <pc:docMk/>
            <pc:sldMk cId="3316549381" sldId="256"/>
            <ac:cxnSpMk id="46" creationId="{28E8D350-00D6-BD54-E960-2D8390A0189A}"/>
          </ac:cxnSpMkLst>
        </pc:cxnChg>
        <pc:cxnChg chg="del">
          <ac:chgData name="Shao Jing Chan" userId="91c83779684def98" providerId="LiveId" clId="{6049AB93-06D6-4A4C-925F-582586BBDD59}" dt="2023-03-13T05:12:13.469" v="0" actId="478"/>
          <ac:cxnSpMkLst>
            <pc:docMk/>
            <pc:sldMk cId="3316549381" sldId="256"/>
            <ac:cxnSpMk id="47" creationId="{D224651B-FE5E-CEB1-63D1-008372655640}"/>
          </ac:cxnSpMkLst>
        </pc:cxnChg>
        <pc:cxnChg chg="del">
          <ac:chgData name="Shao Jing Chan" userId="91c83779684def98" providerId="LiveId" clId="{6049AB93-06D6-4A4C-925F-582586BBDD59}" dt="2023-03-13T05:12:13.469" v="0" actId="478"/>
          <ac:cxnSpMkLst>
            <pc:docMk/>
            <pc:sldMk cId="3316549381" sldId="256"/>
            <ac:cxnSpMk id="48" creationId="{83D6741C-5AC9-3D48-C6A3-CFED74778B90}"/>
          </ac:cxnSpMkLst>
        </pc:cxnChg>
        <pc:cxnChg chg="del">
          <ac:chgData name="Shao Jing Chan" userId="91c83779684def98" providerId="LiveId" clId="{6049AB93-06D6-4A4C-925F-582586BBDD59}" dt="2023-03-13T05:12:13.469" v="0" actId="478"/>
          <ac:cxnSpMkLst>
            <pc:docMk/>
            <pc:sldMk cId="3316549381" sldId="256"/>
            <ac:cxnSpMk id="49" creationId="{EEB9A530-119D-19B0-2740-04EA6EE18DE0}"/>
          </ac:cxnSpMkLst>
        </pc:cxnChg>
        <pc:cxnChg chg="del">
          <ac:chgData name="Shao Jing Chan" userId="91c83779684def98" providerId="LiveId" clId="{6049AB93-06D6-4A4C-925F-582586BBDD59}" dt="2023-03-13T05:12:13.469" v="0" actId="478"/>
          <ac:cxnSpMkLst>
            <pc:docMk/>
            <pc:sldMk cId="3316549381" sldId="256"/>
            <ac:cxnSpMk id="50" creationId="{2DD64B0B-4B5E-11A9-12F1-3FD0B57F8013}"/>
          </ac:cxnSpMkLst>
        </pc:cxnChg>
        <pc:cxnChg chg="add mod">
          <ac:chgData name="Shao Jing Chan" userId="91c83779684def98" providerId="LiveId" clId="{6049AB93-06D6-4A4C-925F-582586BBDD59}" dt="2023-03-18T12:41:04.536" v="3149"/>
          <ac:cxnSpMkLst>
            <pc:docMk/>
            <pc:sldMk cId="3316549381" sldId="256"/>
            <ac:cxnSpMk id="52" creationId="{DE428F6F-FA78-71A2-7B21-4FBB41C22EAC}"/>
          </ac:cxnSpMkLst>
        </pc:cxnChg>
        <pc:cxnChg chg="add mod">
          <ac:chgData name="Shao Jing Chan" userId="91c83779684def98" providerId="LiveId" clId="{6049AB93-06D6-4A4C-925F-582586BBDD59}" dt="2023-03-18T12:41:04.536" v="3149"/>
          <ac:cxnSpMkLst>
            <pc:docMk/>
            <pc:sldMk cId="3316549381" sldId="256"/>
            <ac:cxnSpMk id="54" creationId="{70CC925A-0824-3D1D-B790-B8B67CEF10BD}"/>
          </ac:cxnSpMkLst>
        </pc:cxnChg>
        <pc:cxnChg chg="add mod">
          <ac:chgData name="Shao Jing Chan" userId="91c83779684def98" providerId="LiveId" clId="{6049AB93-06D6-4A4C-925F-582586BBDD59}" dt="2023-03-18T12:41:04.536" v="3149"/>
          <ac:cxnSpMkLst>
            <pc:docMk/>
            <pc:sldMk cId="3316549381" sldId="256"/>
            <ac:cxnSpMk id="56" creationId="{14CF066B-4DC6-1395-6EDD-A6E1E4AF8D8B}"/>
          </ac:cxnSpMkLst>
        </pc:cxnChg>
        <pc:cxnChg chg="add mod">
          <ac:chgData name="Shao Jing Chan" userId="91c83779684def98" providerId="LiveId" clId="{6049AB93-06D6-4A4C-925F-582586BBDD59}" dt="2023-03-18T12:41:04.536" v="3149"/>
          <ac:cxnSpMkLst>
            <pc:docMk/>
            <pc:sldMk cId="3316549381" sldId="256"/>
            <ac:cxnSpMk id="57" creationId="{B0B88ECB-2DE4-B2B0-5103-115FFC2735FB}"/>
          </ac:cxnSpMkLst>
        </pc:cxnChg>
        <pc:cxnChg chg="add mod">
          <ac:chgData name="Shao Jing Chan" userId="91c83779684def98" providerId="LiveId" clId="{6049AB93-06D6-4A4C-925F-582586BBDD59}" dt="2023-03-18T12:41:04.536" v="3149"/>
          <ac:cxnSpMkLst>
            <pc:docMk/>
            <pc:sldMk cId="3316549381" sldId="256"/>
            <ac:cxnSpMk id="59" creationId="{29C791EA-CE5D-AAFE-C3C3-24D45A9696D7}"/>
          </ac:cxnSpMkLst>
        </pc:cxnChg>
        <pc:cxnChg chg="add mod">
          <ac:chgData name="Shao Jing Chan" userId="91c83779684def98" providerId="LiveId" clId="{6049AB93-06D6-4A4C-925F-582586BBDD59}" dt="2023-03-18T12:41:04.536" v="3149"/>
          <ac:cxnSpMkLst>
            <pc:docMk/>
            <pc:sldMk cId="3316549381" sldId="256"/>
            <ac:cxnSpMk id="61" creationId="{85827BD8-100D-A8BD-7531-D384320FA309}"/>
          </ac:cxnSpMkLst>
        </pc:cxnChg>
        <pc:cxnChg chg="add mod">
          <ac:chgData name="Shao Jing Chan" userId="91c83779684def98" providerId="LiveId" clId="{6049AB93-06D6-4A4C-925F-582586BBDD59}" dt="2023-03-18T12:41:04.536" v="3149"/>
          <ac:cxnSpMkLst>
            <pc:docMk/>
            <pc:sldMk cId="3316549381" sldId="256"/>
            <ac:cxnSpMk id="74" creationId="{96574F5D-16D0-CDE4-66A0-511061FD5A6E}"/>
          </ac:cxnSpMkLst>
        </pc:cxnChg>
        <pc:cxnChg chg="add mod">
          <ac:chgData name="Shao Jing Chan" userId="91c83779684def98" providerId="LiveId" clId="{6049AB93-06D6-4A4C-925F-582586BBDD59}" dt="2023-03-18T12:41:04.536" v="3149"/>
          <ac:cxnSpMkLst>
            <pc:docMk/>
            <pc:sldMk cId="3316549381" sldId="256"/>
            <ac:cxnSpMk id="81" creationId="{79FC750E-C0F3-1750-D0E2-5FE8C998A45C}"/>
          </ac:cxnSpMkLst>
        </pc:cxnChg>
        <pc:cxnChg chg="add mod">
          <ac:chgData name="Shao Jing Chan" userId="91c83779684def98" providerId="LiveId" clId="{6049AB93-06D6-4A4C-925F-582586BBDD59}" dt="2023-03-18T12:41:04.536" v="3149"/>
          <ac:cxnSpMkLst>
            <pc:docMk/>
            <pc:sldMk cId="3316549381" sldId="256"/>
            <ac:cxnSpMk id="89" creationId="{DF4C3678-C62E-BCF9-60CB-18FFDBD5651C}"/>
          </ac:cxnSpMkLst>
        </pc:cxnChg>
        <pc:cxnChg chg="add mod">
          <ac:chgData name="Shao Jing Chan" userId="91c83779684def98" providerId="LiveId" clId="{6049AB93-06D6-4A4C-925F-582586BBDD59}" dt="2023-03-18T12:41:04.536" v="3149"/>
          <ac:cxnSpMkLst>
            <pc:docMk/>
            <pc:sldMk cId="3316549381" sldId="256"/>
            <ac:cxnSpMk id="90" creationId="{0D39B0DC-FD5F-8CA2-35AB-605B6ADA57E6}"/>
          </ac:cxnSpMkLst>
        </pc:cxnChg>
        <pc:cxnChg chg="add mod">
          <ac:chgData name="Shao Jing Chan" userId="91c83779684def98" providerId="LiveId" clId="{6049AB93-06D6-4A4C-925F-582586BBDD59}" dt="2023-03-18T12:41:04.536" v="3149"/>
          <ac:cxnSpMkLst>
            <pc:docMk/>
            <pc:sldMk cId="3316549381" sldId="256"/>
            <ac:cxnSpMk id="92" creationId="{41AD6100-CBDC-9C80-B994-23D9B1987A54}"/>
          </ac:cxnSpMkLst>
        </pc:cxnChg>
        <pc:cxnChg chg="add mod">
          <ac:chgData name="Shao Jing Chan" userId="91c83779684def98" providerId="LiveId" clId="{6049AB93-06D6-4A4C-925F-582586BBDD59}" dt="2023-03-18T12:41:04.536" v="3149"/>
          <ac:cxnSpMkLst>
            <pc:docMk/>
            <pc:sldMk cId="3316549381" sldId="256"/>
            <ac:cxnSpMk id="94" creationId="{53603F71-3C27-C83C-BC8A-C31CEEEB3E7B}"/>
          </ac:cxnSpMkLst>
        </pc:cxnChg>
        <pc:cxnChg chg="add mod">
          <ac:chgData name="Shao Jing Chan" userId="91c83779684def98" providerId="LiveId" clId="{6049AB93-06D6-4A4C-925F-582586BBDD59}" dt="2023-03-18T12:41:04.536" v="3149"/>
          <ac:cxnSpMkLst>
            <pc:docMk/>
            <pc:sldMk cId="3316549381" sldId="256"/>
            <ac:cxnSpMk id="95" creationId="{714D5343-3319-A162-691F-12AB52059994}"/>
          </ac:cxnSpMkLst>
        </pc:cxnChg>
        <pc:cxnChg chg="add mod">
          <ac:chgData name="Shao Jing Chan" userId="91c83779684def98" providerId="LiveId" clId="{6049AB93-06D6-4A4C-925F-582586BBDD59}" dt="2023-03-18T12:41:04.536" v="3149"/>
          <ac:cxnSpMkLst>
            <pc:docMk/>
            <pc:sldMk cId="3316549381" sldId="256"/>
            <ac:cxnSpMk id="97" creationId="{1DA7DA97-224E-B03A-450A-DDF68D54739E}"/>
          </ac:cxnSpMkLst>
        </pc:cxnChg>
        <pc:cxnChg chg="add mod">
          <ac:chgData name="Shao Jing Chan" userId="91c83779684def98" providerId="LiveId" clId="{6049AB93-06D6-4A4C-925F-582586BBDD59}" dt="2023-03-18T12:41:04.536" v="3149"/>
          <ac:cxnSpMkLst>
            <pc:docMk/>
            <pc:sldMk cId="3316549381" sldId="256"/>
            <ac:cxnSpMk id="99" creationId="{1B59F6D5-8507-1E36-D0A0-59593AF213E6}"/>
          </ac:cxnSpMkLst>
        </pc:cxnChg>
        <pc:cxnChg chg="add mod">
          <ac:chgData name="Shao Jing Chan" userId="91c83779684def98" providerId="LiveId" clId="{6049AB93-06D6-4A4C-925F-582586BBDD59}" dt="2023-03-18T12:41:04.536" v="3149"/>
          <ac:cxnSpMkLst>
            <pc:docMk/>
            <pc:sldMk cId="3316549381" sldId="256"/>
            <ac:cxnSpMk id="100" creationId="{2D986C67-835A-1493-7242-6D3E6B268675}"/>
          </ac:cxnSpMkLst>
        </pc:cxnChg>
      </pc:sldChg>
      <pc:sldChg chg="addSp delSp modSp add mod">
        <pc:chgData name="Shao Jing Chan" userId="91c83779684def98" providerId="LiveId" clId="{6049AB93-06D6-4A4C-925F-582586BBDD59}" dt="2023-03-18T12:41:04.536" v="3149"/>
        <pc:sldMkLst>
          <pc:docMk/>
          <pc:sldMk cId="447604589" sldId="257"/>
        </pc:sldMkLst>
        <pc:spChg chg="del">
          <ac:chgData name="Shao Jing Chan" userId="91c83779684def98" providerId="LiveId" clId="{6049AB93-06D6-4A4C-925F-582586BBDD59}" dt="2023-03-13T08:06:02.026" v="278" actId="478"/>
          <ac:spMkLst>
            <pc:docMk/>
            <pc:sldMk cId="447604589" sldId="257"/>
            <ac:spMk id="2" creationId="{C57556AA-1E35-145E-CFB3-E8F75ACE423D}"/>
          </ac:spMkLst>
        </pc:spChg>
        <pc:spChg chg="del">
          <ac:chgData name="Shao Jing Chan" userId="91c83779684def98" providerId="LiveId" clId="{6049AB93-06D6-4A4C-925F-582586BBDD59}" dt="2023-03-13T08:06:02.026" v="278" actId="478"/>
          <ac:spMkLst>
            <pc:docMk/>
            <pc:sldMk cId="447604589" sldId="257"/>
            <ac:spMk id="3" creationId="{625C7E3C-18F1-0F80-2701-B18A126FCD3B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447604589" sldId="257"/>
            <ac:spMk id="4" creationId="{F225C0C5-3A5C-B0EC-A883-5E55F749579C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447604589" sldId="257"/>
            <ac:spMk id="5" creationId="{D4EEC3BC-22B4-1F1B-9D6C-B3528665230B}"/>
          </ac:spMkLst>
        </pc:spChg>
        <pc:spChg chg="add del mod">
          <ac:chgData name="Shao Jing Chan" userId="91c83779684def98" providerId="LiveId" clId="{6049AB93-06D6-4A4C-925F-582586BBDD59}" dt="2023-03-13T08:19:27.219" v="674" actId="478"/>
          <ac:spMkLst>
            <pc:docMk/>
            <pc:sldMk cId="447604589" sldId="257"/>
            <ac:spMk id="6" creationId="{395346B5-8584-D908-57BA-04D978DC58CC}"/>
          </ac:spMkLst>
        </pc:spChg>
        <pc:spChg chg="add del mod">
          <ac:chgData name="Shao Jing Chan" userId="91c83779684def98" providerId="LiveId" clId="{6049AB93-06D6-4A4C-925F-582586BBDD59}" dt="2023-03-18T12:41:04.536" v="3149"/>
          <ac:spMkLst>
            <pc:docMk/>
            <pc:sldMk cId="447604589" sldId="257"/>
            <ac:spMk id="7" creationId="{50C82949-B169-7CAB-3CDF-7E46B39DB511}"/>
          </ac:spMkLst>
        </pc:spChg>
        <pc:spChg chg="add del mod">
          <ac:chgData name="Shao Jing Chan" userId="91c83779684def98" providerId="LiveId" clId="{6049AB93-06D6-4A4C-925F-582586BBDD59}" dt="2023-03-13T08:19:23.077" v="670" actId="478"/>
          <ac:spMkLst>
            <pc:docMk/>
            <pc:sldMk cId="447604589" sldId="257"/>
            <ac:spMk id="8" creationId="{EC14C222-3A6F-BB4A-7795-EA8E06A12E19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447604589" sldId="257"/>
            <ac:spMk id="9" creationId="{4110EA6F-F697-CE32-5AAD-04EE1A468079}"/>
          </ac:spMkLst>
        </pc:spChg>
        <pc:spChg chg="add mod">
          <ac:chgData name="Shao Jing Chan" userId="91c83779684def98" providerId="LiveId" clId="{6049AB93-06D6-4A4C-925F-582586BBDD59}" dt="2023-03-13T08:12:04.891" v="357" actId="571"/>
          <ac:spMkLst>
            <pc:docMk/>
            <pc:sldMk cId="447604589" sldId="257"/>
            <ac:spMk id="10" creationId="{1F15A315-660B-0893-B3F2-D5ED9A5DF25F}"/>
          </ac:spMkLst>
        </pc:spChg>
        <pc:spChg chg="add mod">
          <ac:chgData name="Shao Jing Chan" userId="91c83779684def98" providerId="LiveId" clId="{6049AB93-06D6-4A4C-925F-582586BBDD59}" dt="2023-03-13T08:12:04.891" v="357" actId="571"/>
          <ac:spMkLst>
            <pc:docMk/>
            <pc:sldMk cId="447604589" sldId="257"/>
            <ac:spMk id="11" creationId="{A90B601D-0502-707E-E8C8-EACBB16C2F15}"/>
          </ac:spMkLst>
        </pc:spChg>
        <pc:spChg chg="add del mod">
          <ac:chgData name="Shao Jing Chan" userId="91c83779684def98" providerId="LiveId" clId="{6049AB93-06D6-4A4C-925F-582586BBDD59}" dt="2023-03-13T08:21:08.895" v="699" actId="478"/>
          <ac:spMkLst>
            <pc:docMk/>
            <pc:sldMk cId="447604589" sldId="257"/>
            <ac:spMk id="12" creationId="{DCFFE34B-90BD-D451-573B-D17F830D532C}"/>
          </ac:spMkLst>
        </pc:spChg>
        <pc:spChg chg="add del mod">
          <ac:chgData name="Shao Jing Chan" userId="91c83779684def98" providerId="LiveId" clId="{6049AB93-06D6-4A4C-925F-582586BBDD59}" dt="2023-03-13T08:21:13.272" v="704" actId="478"/>
          <ac:spMkLst>
            <pc:docMk/>
            <pc:sldMk cId="447604589" sldId="257"/>
            <ac:spMk id="13" creationId="{928FA38F-05A1-DB64-850E-93450D7DB89A}"/>
          </ac:spMkLst>
        </pc:spChg>
        <pc:spChg chg="add del mod">
          <ac:chgData name="Shao Jing Chan" userId="91c83779684def98" providerId="LiveId" clId="{6049AB93-06D6-4A4C-925F-582586BBDD59}" dt="2023-03-13T08:12:55.725" v="372"/>
          <ac:spMkLst>
            <pc:docMk/>
            <pc:sldMk cId="447604589" sldId="257"/>
            <ac:spMk id="14" creationId="{1C6B1368-3F4B-FC51-DD81-065C41434456}"/>
          </ac:spMkLst>
        </pc:spChg>
        <pc:spChg chg="add del mod">
          <ac:chgData name="Shao Jing Chan" userId="91c83779684def98" providerId="LiveId" clId="{6049AB93-06D6-4A4C-925F-582586BBDD59}" dt="2023-03-13T08:12:55.725" v="372"/>
          <ac:spMkLst>
            <pc:docMk/>
            <pc:sldMk cId="447604589" sldId="257"/>
            <ac:spMk id="15" creationId="{11690E0D-D4B5-8427-0B6A-599512E4B164}"/>
          </ac:spMkLst>
        </pc:spChg>
        <pc:spChg chg="del">
          <ac:chgData name="Shao Jing Chan" userId="91c83779684def98" providerId="LiveId" clId="{6049AB93-06D6-4A4C-925F-582586BBDD59}" dt="2023-03-13T08:06:02.026" v="278" actId="478"/>
          <ac:spMkLst>
            <pc:docMk/>
            <pc:sldMk cId="447604589" sldId="257"/>
            <ac:spMk id="16" creationId="{503EB7D4-D98B-F755-4D00-EA0C373783BB}"/>
          </ac:spMkLst>
        </pc:spChg>
        <pc:spChg chg="add del mod">
          <ac:chgData name="Shao Jing Chan" userId="91c83779684def98" providerId="LiveId" clId="{6049AB93-06D6-4A4C-925F-582586BBDD59}" dt="2023-03-13T08:21:09.860" v="700" actId="478"/>
          <ac:spMkLst>
            <pc:docMk/>
            <pc:sldMk cId="447604589" sldId="257"/>
            <ac:spMk id="17" creationId="{0477C5F8-8078-4056-D356-BC8657702247}"/>
          </ac:spMkLst>
        </pc:spChg>
        <pc:spChg chg="del">
          <ac:chgData name="Shao Jing Chan" userId="91c83779684def98" providerId="LiveId" clId="{6049AB93-06D6-4A4C-925F-582586BBDD59}" dt="2023-03-13T08:06:02.026" v="278" actId="478"/>
          <ac:spMkLst>
            <pc:docMk/>
            <pc:sldMk cId="447604589" sldId="257"/>
            <ac:spMk id="18" creationId="{9FFEF4FF-8F91-F737-8E74-830D325DDADE}"/>
          </ac:spMkLst>
        </pc:spChg>
        <pc:spChg chg="del">
          <ac:chgData name="Shao Jing Chan" userId="91c83779684def98" providerId="LiveId" clId="{6049AB93-06D6-4A4C-925F-582586BBDD59}" dt="2023-03-13T08:06:02.026" v="278" actId="478"/>
          <ac:spMkLst>
            <pc:docMk/>
            <pc:sldMk cId="447604589" sldId="257"/>
            <ac:spMk id="19" creationId="{770E917F-568C-3A81-8F0B-94ACCEFCC378}"/>
          </ac:spMkLst>
        </pc:spChg>
        <pc:spChg chg="del">
          <ac:chgData name="Shao Jing Chan" userId="91c83779684def98" providerId="LiveId" clId="{6049AB93-06D6-4A4C-925F-582586BBDD59}" dt="2023-03-13T08:06:02.026" v="278" actId="478"/>
          <ac:spMkLst>
            <pc:docMk/>
            <pc:sldMk cId="447604589" sldId="257"/>
            <ac:spMk id="20" creationId="{469AB3BC-0DA1-2E37-3923-32682C8DB32E}"/>
          </ac:spMkLst>
        </pc:spChg>
        <pc:spChg chg="del">
          <ac:chgData name="Shao Jing Chan" userId="91c83779684def98" providerId="LiveId" clId="{6049AB93-06D6-4A4C-925F-582586BBDD59}" dt="2023-03-13T08:06:02.026" v="278" actId="478"/>
          <ac:spMkLst>
            <pc:docMk/>
            <pc:sldMk cId="447604589" sldId="257"/>
            <ac:spMk id="21" creationId="{04E3AFBF-2262-CE08-2BC0-050D5D545537}"/>
          </ac:spMkLst>
        </pc:spChg>
        <pc:spChg chg="add del mod">
          <ac:chgData name="Shao Jing Chan" userId="91c83779684def98" providerId="LiveId" clId="{6049AB93-06D6-4A4C-925F-582586BBDD59}" dt="2023-03-13T08:21:12.377" v="703" actId="478"/>
          <ac:spMkLst>
            <pc:docMk/>
            <pc:sldMk cId="447604589" sldId="257"/>
            <ac:spMk id="22" creationId="{310AF3B0-5F8F-1E3F-3509-9DA4DF9316B0}"/>
          </ac:spMkLst>
        </pc:spChg>
        <pc:spChg chg="add del mod">
          <ac:chgData name="Shao Jing Chan" userId="91c83779684def98" providerId="LiveId" clId="{6049AB93-06D6-4A4C-925F-582586BBDD59}" dt="2023-03-13T08:21:10.461" v="701" actId="478"/>
          <ac:spMkLst>
            <pc:docMk/>
            <pc:sldMk cId="447604589" sldId="257"/>
            <ac:spMk id="23" creationId="{F5228698-B98A-B45E-4D3A-A66E04703167}"/>
          </ac:spMkLst>
        </pc:spChg>
        <pc:spChg chg="add del mod">
          <ac:chgData name="Shao Jing Chan" userId="91c83779684def98" providerId="LiveId" clId="{6049AB93-06D6-4A4C-925F-582586BBDD59}" dt="2023-03-13T08:21:11.419" v="702" actId="478"/>
          <ac:spMkLst>
            <pc:docMk/>
            <pc:sldMk cId="447604589" sldId="257"/>
            <ac:spMk id="24" creationId="{A12AB11C-8214-AF4B-0CCE-A1DB1257F482}"/>
          </ac:spMkLst>
        </pc:spChg>
        <pc:spChg chg="add mod ord">
          <ac:chgData name="Shao Jing Chan" userId="91c83779684def98" providerId="LiveId" clId="{6049AB93-06D6-4A4C-925F-582586BBDD59}" dt="2023-03-18T12:41:04.536" v="3149"/>
          <ac:spMkLst>
            <pc:docMk/>
            <pc:sldMk cId="447604589" sldId="257"/>
            <ac:spMk id="25" creationId="{004616AD-12B3-7CC9-9592-E43841AC3E71}"/>
          </ac:spMkLst>
        </pc:spChg>
        <pc:spChg chg="add mod ord">
          <ac:chgData name="Shao Jing Chan" userId="91c83779684def98" providerId="LiveId" clId="{6049AB93-06D6-4A4C-925F-582586BBDD59}" dt="2023-03-18T12:41:04.536" v="3149"/>
          <ac:spMkLst>
            <pc:docMk/>
            <pc:sldMk cId="447604589" sldId="257"/>
            <ac:spMk id="26" creationId="{C4E95DAC-45F8-18FB-DB96-65E91D85E808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447604589" sldId="257"/>
            <ac:spMk id="27" creationId="{68C7CB99-0B07-C0A2-D4AB-503A4C216DD2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447604589" sldId="257"/>
            <ac:spMk id="28" creationId="{11592ADA-2CE5-D12E-618B-9E6CAD539C7F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447604589" sldId="257"/>
            <ac:spMk id="29" creationId="{AA72A539-F509-16B9-9E12-51B375CF1E65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447604589" sldId="257"/>
            <ac:spMk id="30" creationId="{43AEEC18-E628-C895-D387-F257F88869F2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447604589" sldId="257"/>
            <ac:spMk id="31" creationId="{AFFD82ED-9997-3747-23DA-544426CEDE4E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447604589" sldId="257"/>
            <ac:spMk id="32" creationId="{EEC3A20D-B65F-8100-0E68-27BA3B4D696A}"/>
          </ac:spMkLst>
        </pc:spChg>
        <pc:spChg chg="del">
          <ac:chgData name="Shao Jing Chan" userId="91c83779684def98" providerId="LiveId" clId="{6049AB93-06D6-4A4C-925F-582586BBDD59}" dt="2023-03-13T08:06:02.026" v="278" actId="478"/>
          <ac:spMkLst>
            <pc:docMk/>
            <pc:sldMk cId="447604589" sldId="257"/>
            <ac:spMk id="53" creationId="{A403244C-BFFF-C55D-3325-795D34E80523}"/>
          </ac:spMkLst>
        </pc:spChg>
        <pc:spChg chg="del">
          <ac:chgData name="Shao Jing Chan" userId="91c83779684def98" providerId="LiveId" clId="{6049AB93-06D6-4A4C-925F-582586BBDD59}" dt="2023-03-13T08:06:02.026" v="278" actId="478"/>
          <ac:spMkLst>
            <pc:docMk/>
            <pc:sldMk cId="447604589" sldId="257"/>
            <ac:spMk id="55" creationId="{E4B63A78-AE7B-F839-B6C3-0601CA51F67E}"/>
          </ac:spMkLst>
        </pc:spChg>
        <pc:spChg chg="del">
          <ac:chgData name="Shao Jing Chan" userId="91c83779684def98" providerId="LiveId" clId="{6049AB93-06D6-4A4C-925F-582586BBDD59}" dt="2023-03-13T08:06:02.026" v="278" actId="478"/>
          <ac:spMkLst>
            <pc:docMk/>
            <pc:sldMk cId="447604589" sldId="257"/>
            <ac:spMk id="58" creationId="{166D2536-727C-2325-4CEA-DD6B284FD572}"/>
          </ac:spMkLst>
        </pc:spChg>
        <pc:spChg chg="del">
          <ac:chgData name="Shao Jing Chan" userId="91c83779684def98" providerId="LiveId" clId="{6049AB93-06D6-4A4C-925F-582586BBDD59}" dt="2023-03-13T08:08:05.940" v="281" actId="478"/>
          <ac:spMkLst>
            <pc:docMk/>
            <pc:sldMk cId="447604589" sldId="257"/>
            <ac:spMk id="65" creationId="{AD1AC035-8E0F-51ED-4FEC-5026160C54A0}"/>
          </ac:spMkLst>
        </pc:spChg>
        <pc:spChg chg="del">
          <ac:chgData name="Shao Jing Chan" userId="91c83779684def98" providerId="LiveId" clId="{6049AB93-06D6-4A4C-925F-582586BBDD59}" dt="2023-03-13T08:08:05.940" v="281" actId="478"/>
          <ac:spMkLst>
            <pc:docMk/>
            <pc:sldMk cId="447604589" sldId="257"/>
            <ac:spMk id="66" creationId="{FE875483-8885-E772-4F4C-9E4F71B51B49}"/>
          </ac:spMkLst>
        </pc:spChg>
        <pc:spChg chg="del">
          <ac:chgData name="Shao Jing Chan" userId="91c83779684def98" providerId="LiveId" clId="{6049AB93-06D6-4A4C-925F-582586BBDD59}" dt="2023-03-13T08:08:05.940" v="281" actId="478"/>
          <ac:spMkLst>
            <pc:docMk/>
            <pc:sldMk cId="447604589" sldId="257"/>
            <ac:spMk id="67" creationId="{8C12147D-E4E2-1F92-3B1F-4B77B28150AD}"/>
          </ac:spMkLst>
        </pc:spChg>
        <pc:spChg chg="del">
          <ac:chgData name="Shao Jing Chan" userId="91c83779684def98" providerId="LiveId" clId="{6049AB93-06D6-4A4C-925F-582586BBDD59}" dt="2023-03-13T08:08:05.940" v="281" actId="478"/>
          <ac:spMkLst>
            <pc:docMk/>
            <pc:sldMk cId="447604589" sldId="257"/>
            <ac:spMk id="68" creationId="{581B7EDB-4913-6551-D835-906FE953DA16}"/>
          </ac:spMkLst>
        </pc:spChg>
        <pc:spChg chg="del">
          <ac:chgData name="Shao Jing Chan" userId="91c83779684def98" providerId="LiveId" clId="{6049AB93-06D6-4A4C-925F-582586BBDD59}" dt="2023-03-13T08:08:05.940" v="281" actId="478"/>
          <ac:spMkLst>
            <pc:docMk/>
            <pc:sldMk cId="447604589" sldId="257"/>
            <ac:spMk id="72" creationId="{0DBFBE49-B9B5-4AD5-108F-0AA5973A3C46}"/>
          </ac:spMkLst>
        </pc:spChg>
        <pc:spChg chg="del">
          <ac:chgData name="Shao Jing Chan" userId="91c83779684def98" providerId="LiveId" clId="{6049AB93-06D6-4A4C-925F-582586BBDD59}" dt="2023-03-13T08:08:05.940" v="281" actId="478"/>
          <ac:spMkLst>
            <pc:docMk/>
            <pc:sldMk cId="447604589" sldId="257"/>
            <ac:spMk id="73" creationId="{9F11BBD2-3359-C44A-7408-AA649DAF92B6}"/>
          </ac:spMkLst>
        </pc:spChg>
        <pc:spChg chg="del">
          <ac:chgData name="Shao Jing Chan" userId="91c83779684def98" providerId="LiveId" clId="{6049AB93-06D6-4A4C-925F-582586BBDD59}" dt="2023-03-13T08:08:05.940" v="281" actId="478"/>
          <ac:spMkLst>
            <pc:docMk/>
            <pc:sldMk cId="447604589" sldId="257"/>
            <ac:spMk id="75" creationId="{64554A90-5FEC-73A6-9A39-57AA1E0AA613}"/>
          </ac:spMkLst>
        </pc:spChg>
        <pc:spChg chg="del">
          <ac:chgData name="Shao Jing Chan" userId="91c83779684def98" providerId="LiveId" clId="{6049AB93-06D6-4A4C-925F-582586BBDD59}" dt="2023-03-13T08:08:05.940" v="281" actId="478"/>
          <ac:spMkLst>
            <pc:docMk/>
            <pc:sldMk cId="447604589" sldId="257"/>
            <ac:spMk id="76" creationId="{C19A136B-0854-F8F3-F590-791467485B37}"/>
          </ac:spMkLst>
        </pc:spChg>
        <pc:spChg chg="del">
          <ac:chgData name="Shao Jing Chan" userId="91c83779684def98" providerId="LiveId" clId="{6049AB93-06D6-4A4C-925F-582586BBDD59}" dt="2023-03-13T08:08:05.940" v="281" actId="478"/>
          <ac:spMkLst>
            <pc:docMk/>
            <pc:sldMk cId="447604589" sldId="257"/>
            <ac:spMk id="77" creationId="{A7760B11-190B-0E3B-2D75-8B826A77696B}"/>
          </ac:spMkLst>
        </pc:spChg>
        <pc:spChg chg="del">
          <ac:chgData name="Shao Jing Chan" userId="91c83779684def98" providerId="LiveId" clId="{6049AB93-06D6-4A4C-925F-582586BBDD59}" dt="2023-03-13T08:08:05.940" v="281" actId="478"/>
          <ac:spMkLst>
            <pc:docMk/>
            <pc:sldMk cId="447604589" sldId="257"/>
            <ac:spMk id="78" creationId="{F7723EE4-27E7-4B01-42D0-39AEBF1DC622}"/>
          </ac:spMkLst>
        </pc:spChg>
        <pc:spChg chg="del">
          <ac:chgData name="Shao Jing Chan" userId="91c83779684def98" providerId="LiveId" clId="{6049AB93-06D6-4A4C-925F-582586BBDD59}" dt="2023-03-13T08:08:05.940" v="281" actId="478"/>
          <ac:spMkLst>
            <pc:docMk/>
            <pc:sldMk cId="447604589" sldId="257"/>
            <ac:spMk id="79" creationId="{6CFAD16D-072F-A54E-F3BF-FE9EF1BB1439}"/>
          </ac:spMkLst>
        </pc:spChg>
        <pc:spChg chg="del">
          <ac:chgData name="Shao Jing Chan" userId="91c83779684def98" providerId="LiveId" clId="{6049AB93-06D6-4A4C-925F-582586BBDD59}" dt="2023-03-13T08:08:05.940" v="281" actId="478"/>
          <ac:spMkLst>
            <pc:docMk/>
            <pc:sldMk cId="447604589" sldId="257"/>
            <ac:spMk id="80" creationId="{6ED0CF60-57A8-BB78-3BC7-5C8FE8DA6AD5}"/>
          </ac:spMkLst>
        </pc:spChg>
        <pc:spChg chg="del">
          <ac:chgData name="Shao Jing Chan" userId="91c83779684def98" providerId="LiveId" clId="{6049AB93-06D6-4A4C-925F-582586BBDD59}" dt="2023-03-13T08:08:05.940" v="281" actId="478"/>
          <ac:spMkLst>
            <pc:docMk/>
            <pc:sldMk cId="447604589" sldId="257"/>
            <ac:spMk id="82" creationId="{D311CB80-EA6C-1D04-4BC0-6CDE5F3E7859}"/>
          </ac:spMkLst>
        </pc:spChg>
        <pc:spChg chg="del">
          <ac:chgData name="Shao Jing Chan" userId="91c83779684def98" providerId="LiveId" clId="{6049AB93-06D6-4A4C-925F-582586BBDD59}" dt="2023-03-13T08:08:05.940" v="281" actId="478"/>
          <ac:spMkLst>
            <pc:docMk/>
            <pc:sldMk cId="447604589" sldId="257"/>
            <ac:spMk id="83" creationId="{0FECFF6D-6CE8-B2FB-A4A9-C495D5D793E8}"/>
          </ac:spMkLst>
        </pc:spChg>
        <pc:spChg chg="del">
          <ac:chgData name="Shao Jing Chan" userId="91c83779684def98" providerId="LiveId" clId="{6049AB93-06D6-4A4C-925F-582586BBDD59}" dt="2023-03-13T08:08:05.940" v="281" actId="478"/>
          <ac:spMkLst>
            <pc:docMk/>
            <pc:sldMk cId="447604589" sldId="257"/>
            <ac:spMk id="84" creationId="{C8A4B807-6457-4CD8-04B7-AA019736F8CA}"/>
          </ac:spMkLst>
        </pc:spChg>
        <pc:spChg chg="del">
          <ac:chgData name="Shao Jing Chan" userId="91c83779684def98" providerId="LiveId" clId="{6049AB93-06D6-4A4C-925F-582586BBDD59}" dt="2023-03-13T08:08:05.940" v="281" actId="478"/>
          <ac:spMkLst>
            <pc:docMk/>
            <pc:sldMk cId="447604589" sldId="257"/>
            <ac:spMk id="85" creationId="{B4C270A6-72FC-FAFC-97CC-F7BD0FBB8127}"/>
          </ac:spMkLst>
        </pc:spChg>
        <pc:spChg chg="del">
          <ac:chgData name="Shao Jing Chan" userId="91c83779684def98" providerId="LiveId" clId="{6049AB93-06D6-4A4C-925F-582586BBDD59}" dt="2023-03-13T08:08:05.940" v="281" actId="478"/>
          <ac:spMkLst>
            <pc:docMk/>
            <pc:sldMk cId="447604589" sldId="257"/>
            <ac:spMk id="86" creationId="{94F1CE7C-3A35-7DDC-9F9C-EBC75B9136BB}"/>
          </ac:spMkLst>
        </pc:spChg>
        <pc:spChg chg="del">
          <ac:chgData name="Shao Jing Chan" userId="91c83779684def98" providerId="LiveId" clId="{6049AB93-06D6-4A4C-925F-582586BBDD59}" dt="2023-03-13T08:08:05.940" v="281" actId="478"/>
          <ac:spMkLst>
            <pc:docMk/>
            <pc:sldMk cId="447604589" sldId="257"/>
            <ac:spMk id="87" creationId="{79F25D60-1A09-44D0-C271-C7D90B21F4DB}"/>
          </ac:spMkLst>
        </pc:spChg>
        <pc:spChg chg="del">
          <ac:chgData name="Shao Jing Chan" userId="91c83779684def98" providerId="LiveId" clId="{6049AB93-06D6-4A4C-925F-582586BBDD59}" dt="2023-03-13T08:06:02.026" v="278" actId="478"/>
          <ac:spMkLst>
            <pc:docMk/>
            <pc:sldMk cId="447604589" sldId="257"/>
            <ac:spMk id="88" creationId="{36ACF672-DA5E-E767-BD94-610A934A104C}"/>
          </ac:spMkLst>
        </pc:spChg>
        <pc:spChg chg="del">
          <ac:chgData name="Shao Jing Chan" userId="91c83779684def98" providerId="LiveId" clId="{6049AB93-06D6-4A4C-925F-582586BBDD59}" dt="2023-03-13T08:06:02.026" v="278" actId="478"/>
          <ac:spMkLst>
            <pc:docMk/>
            <pc:sldMk cId="447604589" sldId="257"/>
            <ac:spMk id="91" creationId="{0058164A-5016-E6B9-A47C-2D039C523EB6}"/>
          </ac:spMkLst>
        </pc:spChg>
        <pc:spChg chg="del">
          <ac:chgData name="Shao Jing Chan" userId="91c83779684def98" providerId="LiveId" clId="{6049AB93-06D6-4A4C-925F-582586BBDD59}" dt="2023-03-13T08:06:02.026" v="278" actId="478"/>
          <ac:spMkLst>
            <pc:docMk/>
            <pc:sldMk cId="447604589" sldId="257"/>
            <ac:spMk id="93" creationId="{5CC5BB56-438B-8A10-54FD-C45CF6E010CA}"/>
          </ac:spMkLst>
        </pc:spChg>
        <pc:spChg chg="del">
          <ac:chgData name="Shao Jing Chan" userId="91c83779684def98" providerId="LiveId" clId="{6049AB93-06D6-4A4C-925F-582586BBDD59}" dt="2023-03-13T08:06:02.026" v="278" actId="478"/>
          <ac:spMkLst>
            <pc:docMk/>
            <pc:sldMk cId="447604589" sldId="257"/>
            <ac:spMk id="96" creationId="{63336BDF-7209-CED2-E66B-51D2AD1D0FE5}"/>
          </ac:spMkLst>
        </pc:spChg>
        <pc:cxnChg chg="del">
          <ac:chgData name="Shao Jing Chan" userId="91c83779684def98" providerId="LiveId" clId="{6049AB93-06D6-4A4C-925F-582586BBDD59}" dt="2023-03-13T08:06:02.026" v="278" actId="478"/>
          <ac:cxnSpMkLst>
            <pc:docMk/>
            <pc:sldMk cId="447604589" sldId="257"/>
            <ac:cxnSpMk id="41" creationId="{63618907-CE2B-25D1-49B8-9A2135EBD11D}"/>
          </ac:cxnSpMkLst>
        </pc:cxnChg>
        <pc:cxnChg chg="del">
          <ac:chgData name="Shao Jing Chan" userId="91c83779684def98" providerId="LiveId" clId="{6049AB93-06D6-4A4C-925F-582586BBDD59}" dt="2023-03-13T08:06:02.026" v="278" actId="478"/>
          <ac:cxnSpMkLst>
            <pc:docMk/>
            <pc:sldMk cId="447604589" sldId="257"/>
            <ac:cxnSpMk id="52" creationId="{DE428F6F-FA78-71A2-7B21-4FBB41C22EAC}"/>
          </ac:cxnSpMkLst>
        </pc:cxnChg>
        <pc:cxnChg chg="del">
          <ac:chgData name="Shao Jing Chan" userId="91c83779684def98" providerId="LiveId" clId="{6049AB93-06D6-4A4C-925F-582586BBDD59}" dt="2023-03-13T08:06:02.026" v="278" actId="478"/>
          <ac:cxnSpMkLst>
            <pc:docMk/>
            <pc:sldMk cId="447604589" sldId="257"/>
            <ac:cxnSpMk id="54" creationId="{70CC925A-0824-3D1D-B790-B8B67CEF10BD}"/>
          </ac:cxnSpMkLst>
        </pc:cxnChg>
        <pc:cxnChg chg="del">
          <ac:chgData name="Shao Jing Chan" userId="91c83779684def98" providerId="LiveId" clId="{6049AB93-06D6-4A4C-925F-582586BBDD59}" dt="2023-03-13T08:06:02.026" v="278" actId="478"/>
          <ac:cxnSpMkLst>
            <pc:docMk/>
            <pc:sldMk cId="447604589" sldId="257"/>
            <ac:cxnSpMk id="56" creationId="{14CF066B-4DC6-1395-6EDD-A6E1E4AF8D8B}"/>
          </ac:cxnSpMkLst>
        </pc:cxnChg>
        <pc:cxnChg chg="del">
          <ac:chgData name="Shao Jing Chan" userId="91c83779684def98" providerId="LiveId" clId="{6049AB93-06D6-4A4C-925F-582586BBDD59}" dt="2023-03-13T08:06:02.026" v="278" actId="478"/>
          <ac:cxnSpMkLst>
            <pc:docMk/>
            <pc:sldMk cId="447604589" sldId="257"/>
            <ac:cxnSpMk id="57" creationId="{B0B88ECB-2DE4-B2B0-5103-115FFC2735FB}"/>
          </ac:cxnSpMkLst>
        </pc:cxnChg>
        <pc:cxnChg chg="del">
          <ac:chgData name="Shao Jing Chan" userId="91c83779684def98" providerId="LiveId" clId="{6049AB93-06D6-4A4C-925F-582586BBDD59}" dt="2023-03-13T08:06:02.026" v="278" actId="478"/>
          <ac:cxnSpMkLst>
            <pc:docMk/>
            <pc:sldMk cId="447604589" sldId="257"/>
            <ac:cxnSpMk id="59" creationId="{29C791EA-CE5D-AAFE-C3C3-24D45A9696D7}"/>
          </ac:cxnSpMkLst>
        </pc:cxnChg>
        <pc:cxnChg chg="del mod">
          <ac:chgData name="Shao Jing Chan" userId="91c83779684def98" providerId="LiveId" clId="{6049AB93-06D6-4A4C-925F-582586BBDD59}" dt="2023-03-13T08:06:02.026" v="278" actId="478"/>
          <ac:cxnSpMkLst>
            <pc:docMk/>
            <pc:sldMk cId="447604589" sldId="257"/>
            <ac:cxnSpMk id="61" creationId="{85827BD8-100D-A8BD-7531-D384320FA309}"/>
          </ac:cxnSpMkLst>
        </pc:cxnChg>
        <pc:cxnChg chg="del">
          <ac:chgData name="Shao Jing Chan" userId="91c83779684def98" providerId="LiveId" clId="{6049AB93-06D6-4A4C-925F-582586BBDD59}" dt="2023-03-13T08:06:02.026" v="278" actId="478"/>
          <ac:cxnSpMkLst>
            <pc:docMk/>
            <pc:sldMk cId="447604589" sldId="257"/>
            <ac:cxnSpMk id="74" creationId="{96574F5D-16D0-CDE4-66A0-511061FD5A6E}"/>
          </ac:cxnSpMkLst>
        </pc:cxnChg>
        <pc:cxnChg chg="del">
          <ac:chgData name="Shao Jing Chan" userId="91c83779684def98" providerId="LiveId" clId="{6049AB93-06D6-4A4C-925F-582586BBDD59}" dt="2023-03-13T08:06:02.026" v="278" actId="478"/>
          <ac:cxnSpMkLst>
            <pc:docMk/>
            <pc:sldMk cId="447604589" sldId="257"/>
            <ac:cxnSpMk id="81" creationId="{79FC750E-C0F3-1750-D0E2-5FE8C998A45C}"/>
          </ac:cxnSpMkLst>
        </pc:cxnChg>
        <pc:cxnChg chg="del">
          <ac:chgData name="Shao Jing Chan" userId="91c83779684def98" providerId="LiveId" clId="{6049AB93-06D6-4A4C-925F-582586BBDD59}" dt="2023-03-13T08:06:02.026" v="278" actId="478"/>
          <ac:cxnSpMkLst>
            <pc:docMk/>
            <pc:sldMk cId="447604589" sldId="257"/>
            <ac:cxnSpMk id="89" creationId="{DF4C3678-C62E-BCF9-60CB-18FFDBD5651C}"/>
          </ac:cxnSpMkLst>
        </pc:cxnChg>
        <pc:cxnChg chg="del">
          <ac:chgData name="Shao Jing Chan" userId="91c83779684def98" providerId="LiveId" clId="{6049AB93-06D6-4A4C-925F-582586BBDD59}" dt="2023-03-13T08:06:02.026" v="278" actId="478"/>
          <ac:cxnSpMkLst>
            <pc:docMk/>
            <pc:sldMk cId="447604589" sldId="257"/>
            <ac:cxnSpMk id="90" creationId="{0D39B0DC-FD5F-8CA2-35AB-605B6ADA57E6}"/>
          </ac:cxnSpMkLst>
        </pc:cxnChg>
        <pc:cxnChg chg="del">
          <ac:chgData name="Shao Jing Chan" userId="91c83779684def98" providerId="LiveId" clId="{6049AB93-06D6-4A4C-925F-582586BBDD59}" dt="2023-03-13T08:06:02.026" v="278" actId="478"/>
          <ac:cxnSpMkLst>
            <pc:docMk/>
            <pc:sldMk cId="447604589" sldId="257"/>
            <ac:cxnSpMk id="92" creationId="{41AD6100-CBDC-9C80-B994-23D9B1987A54}"/>
          </ac:cxnSpMkLst>
        </pc:cxnChg>
        <pc:cxnChg chg="del">
          <ac:chgData name="Shao Jing Chan" userId="91c83779684def98" providerId="LiveId" clId="{6049AB93-06D6-4A4C-925F-582586BBDD59}" dt="2023-03-13T08:06:02.026" v="278" actId="478"/>
          <ac:cxnSpMkLst>
            <pc:docMk/>
            <pc:sldMk cId="447604589" sldId="257"/>
            <ac:cxnSpMk id="94" creationId="{53603F71-3C27-C83C-BC8A-C31CEEEB3E7B}"/>
          </ac:cxnSpMkLst>
        </pc:cxnChg>
        <pc:cxnChg chg="del">
          <ac:chgData name="Shao Jing Chan" userId="91c83779684def98" providerId="LiveId" clId="{6049AB93-06D6-4A4C-925F-582586BBDD59}" dt="2023-03-13T08:06:02.026" v="278" actId="478"/>
          <ac:cxnSpMkLst>
            <pc:docMk/>
            <pc:sldMk cId="447604589" sldId="257"/>
            <ac:cxnSpMk id="95" creationId="{714D5343-3319-A162-691F-12AB52059994}"/>
          </ac:cxnSpMkLst>
        </pc:cxnChg>
        <pc:cxnChg chg="del">
          <ac:chgData name="Shao Jing Chan" userId="91c83779684def98" providerId="LiveId" clId="{6049AB93-06D6-4A4C-925F-582586BBDD59}" dt="2023-03-13T08:06:02.026" v="278" actId="478"/>
          <ac:cxnSpMkLst>
            <pc:docMk/>
            <pc:sldMk cId="447604589" sldId="257"/>
            <ac:cxnSpMk id="97" creationId="{1DA7DA97-224E-B03A-450A-DDF68D54739E}"/>
          </ac:cxnSpMkLst>
        </pc:cxnChg>
        <pc:cxnChg chg="del mod">
          <ac:chgData name="Shao Jing Chan" userId="91c83779684def98" providerId="LiveId" clId="{6049AB93-06D6-4A4C-925F-582586BBDD59}" dt="2023-03-13T08:08:05.940" v="281" actId="478"/>
          <ac:cxnSpMkLst>
            <pc:docMk/>
            <pc:sldMk cId="447604589" sldId="257"/>
            <ac:cxnSpMk id="99" creationId="{1B59F6D5-8507-1E36-D0A0-59593AF213E6}"/>
          </ac:cxnSpMkLst>
        </pc:cxnChg>
        <pc:cxnChg chg="del">
          <ac:chgData name="Shao Jing Chan" userId="91c83779684def98" providerId="LiveId" clId="{6049AB93-06D6-4A4C-925F-582586BBDD59}" dt="2023-03-13T08:08:05.940" v="281" actId="478"/>
          <ac:cxnSpMkLst>
            <pc:docMk/>
            <pc:sldMk cId="447604589" sldId="257"/>
            <ac:cxnSpMk id="100" creationId="{2D986C67-835A-1493-7242-6D3E6B268675}"/>
          </ac:cxnSpMkLst>
        </pc:cxnChg>
      </pc:sldChg>
      <pc:sldChg chg="addSp delSp modSp add mod">
        <pc:chgData name="Shao Jing Chan" userId="91c83779684def98" providerId="LiveId" clId="{6049AB93-06D6-4A4C-925F-582586BBDD59}" dt="2023-03-18T12:41:04.536" v="3149"/>
        <pc:sldMkLst>
          <pc:docMk/>
          <pc:sldMk cId="2173862850" sldId="258"/>
        </pc:sldMkLst>
        <pc:spChg chg="del">
          <ac:chgData name="Shao Jing Chan" userId="91c83779684def98" providerId="LiveId" clId="{6049AB93-06D6-4A4C-925F-582586BBDD59}" dt="2023-03-13T09:47:23.379" v="881" actId="478"/>
          <ac:spMkLst>
            <pc:docMk/>
            <pc:sldMk cId="2173862850" sldId="258"/>
            <ac:spMk id="4" creationId="{F225C0C5-3A5C-B0EC-A883-5E55F749579C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2173862850" sldId="258"/>
            <ac:spMk id="5" creationId="{D4EEC3BC-22B4-1F1B-9D6C-B3528665230B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2173862850" sldId="258"/>
            <ac:spMk id="7" creationId="{50C82949-B169-7CAB-3CDF-7E46B39DB511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2173862850" sldId="258"/>
            <ac:spMk id="9" creationId="{4110EA6F-F697-CE32-5AAD-04EE1A468079}"/>
          </ac:spMkLst>
        </pc:spChg>
        <pc:spChg chg="del">
          <ac:chgData name="Shao Jing Chan" userId="91c83779684def98" providerId="LiveId" clId="{6049AB93-06D6-4A4C-925F-582586BBDD59}" dt="2023-03-13T09:47:31.191" v="885" actId="478"/>
          <ac:spMkLst>
            <pc:docMk/>
            <pc:sldMk cId="2173862850" sldId="258"/>
            <ac:spMk id="25" creationId="{004616AD-12B3-7CC9-9592-E43841AC3E71}"/>
          </ac:spMkLst>
        </pc:spChg>
        <pc:spChg chg="del">
          <ac:chgData name="Shao Jing Chan" userId="91c83779684def98" providerId="LiveId" clId="{6049AB93-06D6-4A4C-925F-582586BBDD59}" dt="2023-03-13T09:47:31.552" v="886" actId="478"/>
          <ac:spMkLst>
            <pc:docMk/>
            <pc:sldMk cId="2173862850" sldId="258"/>
            <ac:spMk id="26" creationId="{C4E95DAC-45F8-18FB-DB96-65E91D85E808}"/>
          </ac:spMkLst>
        </pc:spChg>
        <pc:spChg chg="del">
          <ac:chgData name="Shao Jing Chan" userId="91c83779684def98" providerId="LiveId" clId="{6049AB93-06D6-4A4C-925F-582586BBDD59}" dt="2023-03-13T09:47:32.117" v="887" actId="478"/>
          <ac:spMkLst>
            <pc:docMk/>
            <pc:sldMk cId="2173862850" sldId="258"/>
            <ac:spMk id="27" creationId="{68C7CB99-0B07-C0A2-D4AB-503A4C216DD2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2173862850" sldId="258"/>
            <ac:spMk id="28" creationId="{11592ADA-2CE5-D12E-618B-9E6CAD539C7F}"/>
          </ac:spMkLst>
        </pc:spChg>
        <pc:spChg chg="del">
          <ac:chgData name="Shao Jing Chan" userId="91c83779684def98" providerId="LiveId" clId="{6049AB93-06D6-4A4C-925F-582586BBDD59}" dt="2023-03-13T09:47:32.524" v="888" actId="478"/>
          <ac:spMkLst>
            <pc:docMk/>
            <pc:sldMk cId="2173862850" sldId="258"/>
            <ac:spMk id="29" creationId="{AA72A539-F509-16B9-9E12-51B375CF1E65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2173862850" sldId="258"/>
            <ac:spMk id="30" creationId="{43AEEC18-E628-C895-D387-F257F88869F2}"/>
          </ac:spMkLst>
        </pc:spChg>
        <pc:spChg chg="del">
          <ac:chgData name="Shao Jing Chan" userId="91c83779684def98" providerId="LiveId" clId="{6049AB93-06D6-4A4C-925F-582586BBDD59}" dt="2023-03-13T09:47:33.482" v="889" actId="478"/>
          <ac:spMkLst>
            <pc:docMk/>
            <pc:sldMk cId="2173862850" sldId="258"/>
            <ac:spMk id="31" creationId="{AFFD82ED-9997-3747-23DA-544426CEDE4E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2173862850" sldId="258"/>
            <ac:spMk id="32" creationId="{EEC3A20D-B65F-8100-0E68-27BA3B4D696A}"/>
          </ac:spMkLst>
        </pc:spChg>
        <pc:spChg chg="add del">
          <ac:chgData name="Shao Jing Chan" userId="91c83779684def98" providerId="LiveId" clId="{6049AB93-06D6-4A4C-925F-582586BBDD59}" dt="2023-03-13T10:00:58.002" v="1171" actId="11529"/>
          <ac:spMkLst>
            <pc:docMk/>
            <pc:sldMk cId="2173862850" sldId="258"/>
            <ac:spMk id="71" creationId="{56CFA400-4515-A60F-6A80-D26E6FF04C89}"/>
          </ac:spMkLst>
        </pc:spChg>
        <pc:spChg chg="add del mod">
          <ac:chgData name="Shao Jing Chan" userId="91c83779684def98" providerId="LiveId" clId="{6049AB93-06D6-4A4C-925F-582586BBDD59}" dt="2023-03-13T10:04:46.625" v="1235" actId="478"/>
          <ac:spMkLst>
            <pc:docMk/>
            <pc:sldMk cId="2173862850" sldId="258"/>
            <ac:spMk id="92" creationId="{8ECE7632-CE88-9895-4E6B-734FA4951EF5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2173862850" sldId="258"/>
            <ac:spMk id="98" creationId="{71A5D528-D519-DFE8-C74C-6282E0C6F0C9}"/>
          </ac:spMkLst>
        </pc:spChg>
        <pc:spChg chg="add mod">
          <ac:chgData name="Shao Jing Chan" userId="91c83779684def98" providerId="LiveId" clId="{6049AB93-06D6-4A4C-925F-582586BBDD59}" dt="2023-03-18T12:41:04.536" v="3149"/>
          <ac:spMkLst>
            <pc:docMk/>
            <pc:sldMk cId="2173862850" sldId="258"/>
            <ac:spMk id="99" creationId="{65FD8AEF-32A6-8307-61AF-624733E913FF}"/>
          </ac:spMkLst>
        </pc:spChg>
        <pc:picChg chg="add mod">
          <ac:chgData name="Shao Jing Chan" userId="91c83779684def98" providerId="LiveId" clId="{6049AB93-06D6-4A4C-925F-582586BBDD59}" dt="2023-03-18T12:41:04.536" v="3149"/>
          <ac:picMkLst>
            <pc:docMk/>
            <pc:sldMk cId="2173862850" sldId="258"/>
            <ac:picMk id="3" creationId="{AA4C2A4F-64D9-52A3-C822-F877EE586CA3}"/>
          </ac:picMkLst>
        </pc:picChg>
        <pc:picChg chg="add mod">
          <ac:chgData name="Shao Jing Chan" userId="91c83779684def98" providerId="LiveId" clId="{6049AB93-06D6-4A4C-925F-582586BBDD59}" dt="2023-03-18T12:41:04.536" v="3149"/>
          <ac:picMkLst>
            <pc:docMk/>
            <pc:sldMk cId="2173862850" sldId="258"/>
            <ac:picMk id="8" creationId="{D378E13E-0442-21E7-14AB-6B0B8C296DBC}"/>
          </ac:picMkLst>
        </pc:picChg>
        <pc:picChg chg="add mod">
          <ac:chgData name="Shao Jing Chan" userId="91c83779684def98" providerId="LiveId" clId="{6049AB93-06D6-4A4C-925F-582586BBDD59}" dt="2023-03-18T12:41:04.536" v="3149"/>
          <ac:picMkLst>
            <pc:docMk/>
            <pc:sldMk cId="2173862850" sldId="258"/>
            <ac:picMk id="11" creationId="{B3FA7C10-4CDA-0263-D2B7-2566F9D1C574}"/>
          </ac:picMkLst>
        </pc:picChg>
        <pc:picChg chg="add del">
          <ac:chgData name="Shao Jing Chan" userId="91c83779684def98" providerId="LiveId" clId="{6049AB93-06D6-4A4C-925F-582586BBDD59}" dt="2023-03-13T09:49:06.340" v="897" actId="478"/>
          <ac:picMkLst>
            <pc:docMk/>
            <pc:sldMk cId="2173862850" sldId="258"/>
            <ac:picMk id="13" creationId="{55677611-D987-D227-9F2D-6ECB49A3F844}"/>
          </ac:picMkLst>
        </pc:picChg>
        <pc:picChg chg="add mod">
          <ac:chgData name="Shao Jing Chan" userId="91c83779684def98" providerId="LiveId" clId="{6049AB93-06D6-4A4C-925F-582586BBDD59}" dt="2023-03-18T12:41:04.536" v="3149"/>
          <ac:picMkLst>
            <pc:docMk/>
            <pc:sldMk cId="2173862850" sldId="258"/>
            <ac:picMk id="15" creationId="{C3E495A3-3F01-994B-0E91-5BE0D8184AF8}"/>
          </ac:picMkLst>
        </pc:picChg>
        <pc:picChg chg="add mod">
          <ac:chgData name="Shao Jing Chan" userId="91c83779684def98" providerId="LiveId" clId="{6049AB93-06D6-4A4C-925F-582586BBDD59}" dt="2023-03-18T12:41:04.536" v="3149"/>
          <ac:picMkLst>
            <pc:docMk/>
            <pc:sldMk cId="2173862850" sldId="258"/>
            <ac:picMk id="17" creationId="{32E42174-0842-7B6D-FBD5-20AEF44F8959}"/>
          </ac:picMkLst>
        </pc:picChg>
        <pc:picChg chg="add mod">
          <ac:chgData name="Shao Jing Chan" userId="91c83779684def98" providerId="LiveId" clId="{6049AB93-06D6-4A4C-925F-582586BBDD59}" dt="2023-03-18T12:41:04.536" v="3149"/>
          <ac:picMkLst>
            <pc:docMk/>
            <pc:sldMk cId="2173862850" sldId="258"/>
            <ac:picMk id="19" creationId="{64027EE4-037E-704E-F035-336162CADC13}"/>
          </ac:picMkLst>
        </pc:picChg>
        <pc:cxnChg chg="add mod">
          <ac:chgData name="Shao Jing Chan" userId="91c83779684def98" providerId="LiveId" clId="{6049AB93-06D6-4A4C-925F-582586BBDD59}" dt="2023-03-18T12:41:04.536" v="3149"/>
          <ac:cxnSpMkLst>
            <pc:docMk/>
            <pc:sldMk cId="2173862850" sldId="258"/>
            <ac:cxnSpMk id="21" creationId="{414A940D-3F34-0EEB-0F9B-9BC37A71B1E1}"/>
          </ac:cxnSpMkLst>
        </pc:cxnChg>
        <pc:cxnChg chg="add mod">
          <ac:chgData name="Shao Jing Chan" userId="91c83779684def98" providerId="LiveId" clId="{6049AB93-06D6-4A4C-925F-582586BBDD59}" dt="2023-03-18T12:41:04.536" v="3149"/>
          <ac:cxnSpMkLst>
            <pc:docMk/>
            <pc:sldMk cId="2173862850" sldId="258"/>
            <ac:cxnSpMk id="33" creationId="{17226CFF-651A-69E7-D64B-34A65791955D}"/>
          </ac:cxnSpMkLst>
        </pc:cxnChg>
        <pc:cxnChg chg="add del mod">
          <ac:chgData name="Shao Jing Chan" userId="91c83779684def98" providerId="LiveId" clId="{6049AB93-06D6-4A4C-925F-582586BBDD59}" dt="2023-03-13T09:55:43.409" v="1013" actId="11529"/>
          <ac:cxnSpMkLst>
            <pc:docMk/>
            <pc:sldMk cId="2173862850" sldId="258"/>
            <ac:cxnSpMk id="35" creationId="{A038FD49-6EB9-1039-2DE3-882BE5244C23}"/>
          </ac:cxnSpMkLst>
        </pc:cxnChg>
        <pc:cxnChg chg="add del mod">
          <ac:chgData name="Shao Jing Chan" userId="91c83779684def98" providerId="LiveId" clId="{6049AB93-06D6-4A4C-925F-582586BBDD59}" dt="2023-03-13T09:56:18.514" v="1020" actId="478"/>
          <ac:cxnSpMkLst>
            <pc:docMk/>
            <pc:sldMk cId="2173862850" sldId="258"/>
            <ac:cxnSpMk id="37" creationId="{AF5CC09D-6F9B-0D19-7037-B119019A4872}"/>
          </ac:cxnSpMkLst>
        </pc:cxnChg>
        <pc:cxnChg chg="add del mod">
          <ac:chgData name="Shao Jing Chan" userId="91c83779684def98" providerId="LiveId" clId="{6049AB93-06D6-4A4C-925F-582586BBDD59}" dt="2023-03-13T09:56:38.840" v="1031" actId="478"/>
          <ac:cxnSpMkLst>
            <pc:docMk/>
            <pc:sldMk cId="2173862850" sldId="258"/>
            <ac:cxnSpMk id="44" creationId="{18A1EAC0-CB90-B476-BB66-768FA26CE156}"/>
          </ac:cxnSpMkLst>
        </pc:cxnChg>
        <pc:cxnChg chg="add del mod">
          <ac:chgData name="Shao Jing Chan" userId="91c83779684def98" providerId="LiveId" clId="{6049AB93-06D6-4A4C-925F-582586BBDD59}" dt="2023-03-13T10:00:41.810" v="1169" actId="478"/>
          <ac:cxnSpMkLst>
            <pc:docMk/>
            <pc:sldMk cId="2173862850" sldId="258"/>
            <ac:cxnSpMk id="55" creationId="{4F3EBADC-0EB6-283B-6A87-680D3474CD22}"/>
          </ac:cxnSpMkLst>
        </pc:cxnChg>
        <pc:cxnChg chg="add mod">
          <ac:chgData name="Shao Jing Chan" userId="91c83779684def98" providerId="LiveId" clId="{6049AB93-06D6-4A4C-925F-582586BBDD59}" dt="2023-03-18T12:41:04.536" v="3149"/>
          <ac:cxnSpMkLst>
            <pc:docMk/>
            <pc:sldMk cId="2173862850" sldId="258"/>
            <ac:cxnSpMk id="61" creationId="{6C1D7895-0131-2E6F-C314-5FF627E5D6D1}"/>
          </ac:cxnSpMkLst>
        </pc:cxnChg>
        <pc:cxnChg chg="add mod">
          <ac:chgData name="Shao Jing Chan" userId="91c83779684def98" providerId="LiveId" clId="{6049AB93-06D6-4A4C-925F-582586BBDD59}" dt="2023-03-18T12:41:04.536" v="3149"/>
          <ac:cxnSpMkLst>
            <pc:docMk/>
            <pc:sldMk cId="2173862850" sldId="258"/>
            <ac:cxnSpMk id="66" creationId="{71FBE606-8D5F-ACC8-6256-B23A5F41D947}"/>
          </ac:cxnSpMkLst>
        </pc:cxnChg>
        <pc:cxnChg chg="add del mod">
          <ac:chgData name="Shao Jing Chan" userId="91c83779684def98" providerId="LiveId" clId="{6049AB93-06D6-4A4C-925F-582586BBDD59}" dt="2023-03-13T10:03:08.430" v="1198" actId="478"/>
          <ac:cxnSpMkLst>
            <pc:docMk/>
            <pc:sldMk cId="2173862850" sldId="258"/>
            <ac:cxnSpMk id="73" creationId="{79D6DB39-08A8-D631-9EB9-27D2957A5148}"/>
          </ac:cxnSpMkLst>
        </pc:cxnChg>
        <pc:cxnChg chg="add del mod">
          <ac:chgData name="Shao Jing Chan" userId="91c83779684def98" providerId="LiveId" clId="{6049AB93-06D6-4A4C-925F-582586BBDD59}" dt="2023-03-13T10:06:17.383" v="1271" actId="478"/>
          <ac:cxnSpMkLst>
            <pc:docMk/>
            <pc:sldMk cId="2173862850" sldId="258"/>
            <ac:cxnSpMk id="82" creationId="{DC19BF79-4F36-42CD-006D-3BC92E6047B7}"/>
          </ac:cxnSpMkLst>
        </pc:cxnChg>
        <pc:cxnChg chg="add mod">
          <ac:chgData name="Shao Jing Chan" userId="91c83779684def98" providerId="LiveId" clId="{6049AB93-06D6-4A4C-925F-582586BBDD59}" dt="2023-03-18T12:41:04.536" v="3149"/>
          <ac:cxnSpMkLst>
            <pc:docMk/>
            <pc:sldMk cId="2173862850" sldId="258"/>
            <ac:cxnSpMk id="95" creationId="{86A56AEE-6B69-3EBD-B097-1665B13EF701}"/>
          </ac:cxnSpMkLst>
        </pc:cxnChg>
      </pc:sldChg>
      <pc:sldChg chg="addSp delSp modSp add mod ord">
        <pc:chgData name="Shao Jing Chan" userId="91c83779684def98" providerId="LiveId" clId="{6049AB93-06D6-4A4C-925F-582586BBDD59}" dt="2023-03-20T12:19:17.497" v="17961" actId="207"/>
        <pc:sldMkLst>
          <pc:docMk/>
          <pc:sldMk cId="361398882" sldId="259"/>
        </pc:sldMkLst>
        <pc:spChg chg="del">
          <ac:chgData name="Shao Jing Chan" userId="91c83779684def98" providerId="LiveId" clId="{6049AB93-06D6-4A4C-925F-582586BBDD59}" dt="2023-03-18T11:46:35.340" v="1276" actId="478"/>
          <ac:spMkLst>
            <pc:docMk/>
            <pc:sldMk cId="361398882" sldId="259"/>
            <ac:spMk id="2" creationId="{C57556AA-1E35-145E-CFB3-E8F75ACE423D}"/>
          </ac:spMkLst>
        </pc:spChg>
        <pc:spChg chg="del">
          <ac:chgData name="Shao Jing Chan" userId="91c83779684def98" providerId="LiveId" clId="{6049AB93-06D6-4A4C-925F-582586BBDD59}" dt="2023-03-18T11:46:35.340" v="1276" actId="478"/>
          <ac:spMkLst>
            <pc:docMk/>
            <pc:sldMk cId="361398882" sldId="259"/>
            <ac:spMk id="3" creationId="{625C7E3C-18F1-0F80-2701-B18A126FCD3B}"/>
          </ac:spMkLst>
        </pc:spChg>
        <pc:spChg chg="add del mod ord">
          <ac:chgData name="Shao Jing Chan" userId="91c83779684def98" providerId="LiveId" clId="{6049AB93-06D6-4A4C-925F-582586BBDD59}" dt="2023-03-18T12:51:01.238" v="3375" actId="478"/>
          <ac:spMkLst>
            <pc:docMk/>
            <pc:sldMk cId="361398882" sldId="259"/>
            <ac:spMk id="4" creationId="{CCCD38EC-DB29-3410-4C08-E55CAC7722C8}"/>
          </ac:spMkLst>
        </pc:spChg>
        <pc:spChg chg="add del mod ord">
          <ac:chgData name="Shao Jing Chan" userId="91c83779684def98" providerId="LiveId" clId="{6049AB93-06D6-4A4C-925F-582586BBDD59}" dt="2023-03-18T12:29:05.388" v="2389" actId="478"/>
          <ac:spMkLst>
            <pc:docMk/>
            <pc:sldMk cId="361398882" sldId="259"/>
            <ac:spMk id="8" creationId="{3E134FCC-2896-A13F-183F-88144F5AEC93}"/>
          </ac:spMkLst>
        </pc:spChg>
        <pc:spChg chg="add del mod">
          <ac:chgData name="Shao Jing Chan" userId="91c83779684def98" providerId="LiveId" clId="{6049AB93-06D6-4A4C-925F-582586BBDD59}" dt="2023-03-18T12:28:54.758" v="2375" actId="478"/>
          <ac:spMkLst>
            <pc:docMk/>
            <pc:sldMk cId="361398882" sldId="259"/>
            <ac:spMk id="9" creationId="{D0F411B6-6AB2-8B84-A23C-B5440FE8B947}"/>
          </ac:spMkLst>
        </pc:spChg>
        <pc:spChg chg="add del mod">
          <ac:chgData name="Shao Jing Chan" userId="91c83779684def98" providerId="LiveId" clId="{6049AB93-06D6-4A4C-925F-582586BBDD59}" dt="2023-03-18T11:57:16.789" v="1507" actId="478"/>
          <ac:spMkLst>
            <pc:docMk/>
            <pc:sldMk cId="361398882" sldId="259"/>
            <ac:spMk id="10" creationId="{913426F2-E574-B938-20E0-012D050F8D13}"/>
          </ac:spMkLst>
        </pc:spChg>
        <pc:spChg chg="del">
          <ac:chgData name="Shao Jing Chan" userId="91c83779684def98" providerId="LiveId" clId="{6049AB93-06D6-4A4C-925F-582586BBDD59}" dt="2023-03-18T11:46:35.340" v="1276" actId="478"/>
          <ac:spMkLst>
            <pc:docMk/>
            <pc:sldMk cId="361398882" sldId="259"/>
            <ac:spMk id="16" creationId="{503EB7D4-D98B-F755-4D00-EA0C373783BB}"/>
          </ac:spMkLst>
        </pc:spChg>
        <pc:spChg chg="del">
          <ac:chgData name="Shao Jing Chan" userId="91c83779684def98" providerId="LiveId" clId="{6049AB93-06D6-4A4C-925F-582586BBDD59}" dt="2023-03-18T11:46:32.543" v="1275" actId="478"/>
          <ac:spMkLst>
            <pc:docMk/>
            <pc:sldMk cId="361398882" sldId="259"/>
            <ac:spMk id="18" creationId="{9FFEF4FF-8F91-F737-8E74-830D325DDADE}"/>
          </ac:spMkLst>
        </pc:spChg>
        <pc:spChg chg="del">
          <ac:chgData name="Shao Jing Chan" userId="91c83779684def98" providerId="LiveId" clId="{6049AB93-06D6-4A4C-925F-582586BBDD59}" dt="2023-03-18T11:46:32.543" v="1275" actId="478"/>
          <ac:spMkLst>
            <pc:docMk/>
            <pc:sldMk cId="361398882" sldId="259"/>
            <ac:spMk id="19" creationId="{770E917F-568C-3A81-8F0B-94ACCEFCC378}"/>
          </ac:spMkLst>
        </pc:spChg>
        <pc:spChg chg="del">
          <ac:chgData name="Shao Jing Chan" userId="91c83779684def98" providerId="LiveId" clId="{6049AB93-06D6-4A4C-925F-582586BBDD59}" dt="2023-03-18T11:46:32.543" v="1275" actId="478"/>
          <ac:spMkLst>
            <pc:docMk/>
            <pc:sldMk cId="361398882" sldId="259"/>
            <ac:spMk id="20" creationId="{469AB3BC-0DA1-2E37-3923-32682C8DB32E}"/>
          </ac:spMkLst>
        </pc:spChg>
        <pc:spChg chg="del">
          <ac:chgData name="Shao Jing Chan" userId="91c83779684def98" providerId="LiveId" clId="{6049AB93-06D6-4A4C-925F-582586BBDD59}" dt="2023-03-18T11:46:32.543" v="1275" actId="478"/>
          <ac:spMkLst>
            <pc:docMk/>
            <pc:sldMk cId="361398882" sldId="259"/>
            <ac:spMk id="21" creationId="{04E3AFBF-2262-CE08-2BC0-050D5D545537}"/>
          </ac:spMkLst>
        </pc:spChg>
        <pc:spChg chg="add del mod">
          <ac:chgData name="Shao Jing Chan" userId="91c83779684def98" providerId="LiveId" clId="{6049AB93-06D6-4A4C-925F-582586BBDD59}" dt="2023-03-18T12:00:33.181" v="1529" actId="478"/>
          <ac:spMkLst>
            <pc:docMk/>
            <pc:sldMk cId="361398882" sldId="259"/>
            <ac:spMk id="25" creationId="{D8D7D340-B333-AF80-213B-D049D4653D85}"/>
          </ac:spMkLst>
        </pc:spChg>
        <pc:spChg chg="add del">
          <ac:chgData name="Shao Jing Chan" userId="91c83779684def98" providerId="LiveId" clId="{6049AB93-06D6-4A4C-925F-582586BBDD59}" dt="2023-03-18T11:58:35.105" v="1522" actId="11529"/>
          <ac:spMkLst>
            <pc:docMk/>
            <pc:sldMk cId="361398882" sldId="259"/>
            <ac:spMk id="26" creationId="{30C388E1-6F24-E511-EB40-2BE0BD9ACDF6}"/>
          </ac:spMkLst>
        </pc:spChg>
        <pc:spChg chg="add del mod">
          <ac:chgData name="Shao Jing Chan" userId="91c83779684def98" providerId="LiveId" clId="{6049AB93-06D6-4A4C-925F-582586BBDD59}" dt="2023-03-18T12:00:34.175" v="1530" actId="478"/>
          <ac:spMkLst>
            <pc:docMk/>
            <pc:sldMk cId="361398882" sldId="259"/>
            <ac:spMk id="27" creationId="{4BC58D95-90B1-82B9-4C88-718F746211B0}"/>
          </ac:spMkLst>
        </pc:spChg>
        <pc:spChg chg="add del mod">
          <ac:chgData name="Shao Jing Chan" userId="91c83779684def98" providerId="LiveId" clId="{6049AB93-06D6-4A4C-925F-582586BBDD59}" dt="2023-03-18T12:05:00.528" v="1592" actId="478"/>
          <ac:spMkLst>
            <pc:docMk/>
            <pc:sldMk cId="361398882" sldId="259"/>
            <ac:spMk id="28" creationId="{5BA6F1E9-9839-E74A-794F-DE7C1BE2D617}"/>
          </ac:spMkLst>
        </pc:spChg>
        <pc:spChg chg="add del mod">
          <ac:chgData name="Shao Jing Chan" userId="91c83779684def98" providerId="LiveId" clId="{6049AB93-06D6-4A4C-925F-582586BBDD59}" dt="2023-03-18T12:15:55.842" v="1879" actId="478"/>
          <ac:spMkLst>
            <pc:docMk/>
            <pc:sldMk cId="361398882" sldId="259"/>
            <ac:spMk id="31" creationId="{E9BE8D1F-830D-EA8D-3532-56EDF3E17204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32" creationId="{71748192-BD3A-666F-A453-AC3D908BDCE8}"/>
          </ac:spMkLst>
        </pc:spChg>
        <pc:spChg chg="add del mod">
          <ac:chgData name="Shao Jing Chan" userId="91c83779684def98" providerId="LiveId" clId="{6049AB93-06D6-4A4C-925F-582586BBDD59}" dt="2023-03-18T12:15:56.951" v="1880" actId="478"/>
          <ac:spMkLst>
            <pc:docMk/>
            <pc:sldMk cId="361398882" sldId="259"/>
            <ac:spMk id="33" creationId="{01FF74BC-46C2-1B62-E062-B54C5F77D14F}"/>
          </ac:spMkLst>
        </pc:spChg>
        <pc:spChg chg="add del mod">
          <ac:chgData name="Shao Jing Chan" userId="91c83779684def98" providerId="LiveId" clId="{6049AB93-06D6-4A4C-925F-582586BBDD59}" dt="2023-03-18T12:07:05.921" v="1681" actId="478"/>
          <ac:spMkLst>
            <pc:docMk/>
            <pc:sldMk cId="361398882" sldId="259"/>
            <ac:spMk id="34" creationId="{B73DC44E-25C4-F452-2C7A-CA590E9F20DD}"/>
          </ac:spMkLst>
        </pc:spChg>
        <pc:spChg chg="add del mod">
          <ac:chgData name="Shao Jing Chan" userId="91c83779684def98" providerId="LiveId" clId="{6049AB93-06D6-4A4C-925F-582586BBDD59}" dt="2023-03-18T12:17:49.841" v="1912" actId="478"/>
          <ac:spMkLst>
            <pc:docMk/>
            <pc:sldMk cId="361398882" sldId="259"/>
            <ac:spMk id="36" creationId="{417F48AB-5DCB-F6E7-67E8-77846A31F83D}"/>
          </ac:spMkLst>
        </pc:spChg>
        <pc:spChg chg="add del mod">
          <ac:chgData name="Shao Jing Chan" userId="91c83779684def98" providerId="LiveId" clId="{6049AB93-06D6-4A4C-925F-582586BBDD59}" dt="2023-03-18T12:17:48.801" v="1911" actId="478"/>
          <ac:spMkLst>
            <pc:docMk/>
            <pc:sldMk cId="361398882" sldId="259"/>
            <ac:spMk id="37" creationId="{8A65AA4D-4809-9A0F-37AF-85EF255E5B43}"/>
          </ac:spMkLst>
        </pc:spChg>
        <pc:spChg chg="add del mod">
          <ac:chgData name="Shao Jing Chan" userId="91c83779684def98" providerId="LiveId" clId="{6049AB93-06D6-4A4C-925F-582586BBDD59}" dt="2023-03-18T12:12:06.951" v="1802" actId="478"/>
          <ac:spMkLst>
            <pc:docMk/>
            <pc:sldMk cId="361398882" sldId="259"/>
            <ac:spMk id="39" creationId="{B2ACCD08-0B3D-582F-CAE2-9226E235C8DE}"/>
          </ac:spMkLst>
        </pc:spChg>
        <pc:spChg chg="add del mod">
          <ac:chgData name="Shao Jing Chan" userId="91c83779684def98" providerId="LiveId" clId="{6049AB93-06D6-4A4C-925F-582586BBDD59}" dt="2023-03-18T13:12:29.868" v="4002" actId="478"/>
          <ac:spMkLst>
            <pc:docMk/>
            <pc:sldMk cId="361398882" sldId="259"/>
            <ac:spMk id="40" creationId="{EE411B74-D89A-CA01-B22B-E7710CF25392}"/>
          </ac:spMkLst>
        </pc:spChg>
        <pc:spChg chg="add del mod">
          <ac:chgData name="Shao Jing Chan" userId="91c83779684def98" providerId="LiveId" clId="{6049AB93-06D6-4A4C-925F-582586BBDD59}" dt="2023-03-18T12:18:20.461" v="1951" actId="478"/>
          <ac:spMkLst>
            <pc:docMk/>
            <pc:sldMk cId="361398882" sldId="259"/>
            <ac:spMk id="42" creationId="{AA9EC559-7CB8-9DA1-E100-911C8FDCC678}"/>
          </ac:spMkLst>
        </pc:spChg>
        <pc:spChg chg="add del mod">
          <ac:chgData name="Shao Jing Chan" userId="91c83779684def98" providerId="LiveId" clId="{6049AB93-06D6-4A4C-925F-582586BBDD59}" dt="2023-03-18T13:12:29.868" v="4002" actId="478"/>
          <ac:spMkLst>
            <pc:docMk/>
            <pc:sldMk cId="361398882" sldId="259"/>
            <ac:spMk id="43" creationId="{5E8E1765-375A-9535-E2C9-D7BE1FE25A15}"/>
          </ac:spMkLst>
        </pc:spChg>
        <pc:spChg chg="add del mod">
          <ac:chgData name="Shao Jing Chan" userId="91c83779684def98" providerId="LiveId" clId="{6049AB93-06D6-4A4C-925F-582586BBDD59}" dt="2023-03-18T12:05:36.681" v="1620"/>
          <ac:spMkLst>
            <pc:docMk/>
            <pc:sldMk cId="361398882" sldId="259"/>
            <ac:spMk id="44" creationId="{2B6F5CAF-2781-D9EB-A4E4-CF2D2D0022AD}"/>
          </ac:spMkLst>
        </pc:spChg>
        <pc:spChg chg="add del mod">
          <ac:chgData name="Shao Jing Chan" userId="91c83779684def98" providerId="LiveId" clId="{6049AB93-06D6-4A4C-925F-582586BBDD59}" dt="2023-03-18T12:05:36.681" v="1620"/>
          <ac:spMkLst>
            <pc:docMk/>
            <pc:sldMk cId="361398882" sldId="259"/>
            <ac:spMk id="45" creationId="{B1498D10-30C2-4855-FB38-C17A8D7CC5E6}"/>
          </ac:spMkLst>
        </pc:spChg>
        <pc:spChg chg="add del mod">
          <ac:chgData name="Shao Jing Chan" userId="91c83779684def98" providerId="LiveId" clId="{6049AB93-06D6-4A4C-925F-582586BBDD59}" dt="2023-03-18T12:05:36.681" v="1620"/>
          <ac:spMkLst>
            <pc:docMk/>
            <pc:sldMk cId="361398882" sldId="259"/>
            <ac:spMk id="46" creationId="{7B42EB67-82DC-CE96-7BB1-79BFB3F2F881}"/>
          </ac:spMkLst>
        </pc:spChg>
        <pc:spChg chg="add del mod">
          <ac:chgData name="Shao Jing Chan" userId="91c83779684def98" providerId="LiveId" clId="{6049AB93-06D6-4A4C-925F-582586BBDD59}" dt="2023-03-18T12:05:36.681" v="1620"/>
          <ac:spMkLst>
            <pc:docMk/>
            <pc:sldMk cId="361398882" sldId="259"/>
            <ac:spMk id="47" creationId="{75EB681B-ED7A-0C79-7D1E-45D300317080}"/>
          </ac:spMkLst>
        </pc:spChg>
        <pc:spChg chg="add del mod">
          <ac:chgData name="Shao Jing Chan" userId="91c83779684def98" providerId="LiveId" clId="{6049AB93-06D6-4A4C-925F-582586BBDD59}" dt="2023-03-18T13:05:38.780" v="3575" actId="478"/>
          <ac:spMkLst>
            <pc:docMk/>
            <pc:sldMk cId="361398882" sldId="259"/>
            <ac:spMk id="48" creationId="{F55F4210-65D7-4884-F5FB-B0839FD14F89}"/>
          </ac:spMkLst>
        </pc:spChg>
        <pc:spChg chg="add del mod">
          <ac:chgData name="Shao Jing Chan" userId="91c83779684def98" providerId="LiveId" clId="{6049AB93-06D6-4A4C-925F-582586BBDD59}" dt="2023-03-18T12:14:36.842" v="1860" actId="478"/>
          <ac:spMkLst>
            <pc:docMk/>
            <pc:sldMk cId="361398882" sldId="259"/>
            <ac:spMk id="49" creationId="{97F769E3-A5CB-B8AD-2C19-DC7A8414317C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50" creationId="{81271732-2119-AFD4-55DF-20C107C1D9D4}"/>
          </ac:spMkLst>
        </pc:spChg>
        <pc:spChg chg="add del mod">
          <ac:chgData name="Shao Jing Chan" userId="91c83779684def98" providerId="LiveId" clId="{6049AB93-06D6-4A4C-925F-582586BBDD59}" dt="2023-03-18T12:14:37.922" v="1861" actId="478"/>
          <ac:spMkLst>
            <pc:docMk/>
            <pc:sldMk cId="361398882" sldId="259"/>
            <ac:spMk id="51" creationId="{6EA94C4C-4B58-2BC6-B331-946600D3A4B6}"/>
          </ac:spMkLst>
        </pc:spChg>
        <pc:spChg chg="del">
          <ac:chgData name="Shao Jing Chan" userId="91c83779684def98" providerId="LiveId" clId="{6049AB93-06D6-4A4C-925F-582586BBDD59}" dt="2023-03-18T11:46:32.543" v="1275" actId="478"/>
          <ac:spMkLst>
            <pc:docMk/>
            <pc:sldMk cId="361398882" sldId="259"/>
            <ac:spMk id="53" creationId="{A403244C-BFFF-C55D-3325-795D34E80523}"/>
          </ac:spMkLst>
        </pc:spChg>
        <pc:spChg chg="del">
          <ac:chgData name="Shao Jing Chan" userId="91c83779684def98" providerId="LiveId" clId="{6049AB93-06D6-4A4C-925F-582586BBDD59}" dt="2023-03-18T11:46:32.543" v="1275" actId="478"/>
          <ac:spMkLst>
            <pc:docMk/>
            <pc:sldMk cId="361398882" sldId="259"/>
            <ac:spMk id="55" creationId="{E4B63A78-AE7B-F839-B6C3-0601CA51F67E}"/>
          </ac:spMkLst>
        </pc:spChg>
        <pc:spChg chg="del">
          <ac:chgData name="Shao Jing Chan" userId="91c83779684def98" providerId="LiveId" clId="{6049AB93-06D6-4A4C-925F-582586BBDD59}" dt="2023-03-18T11:46:32.543" v="1275" actId="478"/>
          <ac:spMkLst>
            <pc:docMk/>
            <pc:sldMk cId="361398882" sldId="259"/>
            <ac:spMk id="58" creationId="{166D2536-727C-2325-4CEA-DD6B284FD572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60" creationId="{D1A8AA15-D837-6518-2453-54035F6BD83F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62" creationId="{7976C547-7D04-82FD-C613-AB6BFC8FA988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63" creationId="{3DCCCF6D-AB84-364E-FBF5-C621596A8720}"/>
          </ac:spMkLst>
        </pc:spChg>
        <pc:spChg chg="del mod">
          <ac:chgData name="Shao Jing Chan" userId="91c83779684def98" providerId="LiveId" clId="{6049AB93-06D6-4A4C-925F-582586BBDD59}" dt="2023-03-18T12:51:02.233" v="3376" actId="478"/>
          <ac:spMkLst>
            <pc:docMk/>
            <pc:sldMk cId="361398882" sldId="259"/>
            <ac:spMk id="65" creationId="{AD1AC035-8E0F-51ED-4FEC-5026160C54A0}"/>
          </ac:spMkLst>
        </pc:spChg>
        <pc:spChg chg="del mod">
          <ac:chgData name="Shao Jing Chan" userId="91c83779684def98" providerId="LiveId" clId="{6049AB93-06D6-4A4C-925F-582586BBDD59}" dt="2023-03-18T12:05:00.528" v="1592" actId="478"/>
          <ac:spMkLst>
            <pc:docMk/>
            <pc:sldMk cId="361398882" sldId="259"/>
            <ac:spMk id="66" creationId="{FE875483-8885-E772-4F4C-9E4F71B51B49}"/>
          </ac:spMkLst>
        </pc:spChg>
        <pc:spChg chg="del mod">
          <ac:chgData name="Shao Jing Chan" userId="91c83779684def98" providerId="LiveId" clId="{6049AB93-06D6-4A4C-925F-582586BBDD59}" dt="2023-03-18T11:57:33.076" v="1520" actId="478"/>
          <ac:spMkLst>
            <pc:docMk/>
            <pc:sldMk cId="361398882" sldId="259"/>
            <ac:spMk id="67" creationId="{8C12147D-E4E2-1F92-3B1F-4B77B28150AD}"/>
          </ac:spMkLst>
        </pc:spChg>
        <pc:spChg chg="del mod">
          <ac:chgData name="Shao Jing Chan" userId="91c83779684def98" providerId="LiveId" clId="{6049AB93-06D6-4A4C-925F-582586BBDD59}" dt="2023-03-18T11:57:33.076" v="1520" actId="478"/>
          <ac:spMkLst>
            <pc:docMk/>
            <pc:sldMk cId="361398882" sldId="259"/>
            <ac:spMk id="68" creationId="{581B7EDB-4913-6551-D835-906FE953DA16}"/>
          </ac:spMkLst>
        </pc:spChg>
        <pc:spChg chg="del mod">
          <ac:chgData name="Shao Jing Chan" userId="91c83779684def98" providerId="LiveId" clId="{6049AB93-06D6-4A4C-925F-582586BBDD59}" dt="2023-03-18T11:57:33.076" v="1520" actId="478"/>
          <ac:spMkLst>
            <pc:docMk/>
            <pc:sldMk cId="361398882" sldId="259"/>
            <ac:spMk id="72" creationId="{0DBFBE49-B9B5-4AD5-108F-0AA5973A3C46}"/>
          </ac:spMkLst>
        </pc:spChg>
        <pc:spChg chg="del">
          <ac:chgData name="Shao Jing Chan" userId="91c83779684def98" providerId="LiveId" clId="{6049AB93-06D6-4A4C-925F-582586BBDD59}" dt="2023-03-18T11:46:41.788" v="1279" actId="478"/>
          <ac:spMkLst>
            <pc:docMk/>
            <pc:sldMk cId="361398882" sldId="259"/>
            <ac:spMk id="73" creationId="{9F11BBD2-3359-C44A-7408-AA649DAF92B6}"/>
          </ac:spMkLst>
        </pc:spChg>
        <pc:spChg chg="del">
          <ac:chgData name="Shao Jing Chan" userId="91c83779684def98" providerId="LiveId" clId="{6049AB93-06D6-4A4C-925F-582586BBDD59}" dt="2023-03-18T11:46:38.381" v="1277" actId="478"/>
          <ac:spMkLst>
            <pc:docMk/>
            <pc:sldMk cId="361398882" sldId="259"/>
            <ac:spMk id="75" creationId="{64554A90-5FEC-73A6-9A39-57AA1E0AA613}"/>
          </ac:spMkLst>
        </pc:spChg>
        <pc:spChg chg="del">
          <ac:chgData name="Shao Jing Chan" userId="91c83779684def98" providerId="LiveId" clId="{6049AB93-06D6-4A4C-925F-582586BBDD59}" dt="2023-03-18T11:46:38.381" v="1277" actId="478"/>
          <ac:spMkLst>
            <pc:docMk/>
            <pc:sldMk cId="361398882" sldId="259"/>
            <ac:spMk id="76" creationId="{C19A136B-0854-F8F3-F590-791467485B37}"/>
          </ac:spMkLst>
        </pc:spChg>
        <pc:spChg chg="del">
          <ac:chgData name="Shao Jing Chan" userId="91c83779684def98" providerId="LiveId" clId="{6049AB93-06D6-4A4C-925F-582586BBDD59}" dt="2023-03-18T11:46:38.381" v="1277" actId="478"/>
          <ac:spMkLst>
            <pc:docMk/>
            <pc:sldMk cId="361398882" sldId="259"/>
            <ac:spMk id="77" creationId="{A7760B11-190B-0E3B-2D75-8B826A77696B}"/>
          </ac:spMkLst>
        </pc:spChg>
        <pc:spChg chg="del">
          <ac:chgData name="Shao Jing Chan" userId="91c83779684def98" providerId="LiveId" clId="{6049AB93-06D6-4A4C-925F-582586BBDD59}" dt="2023-03-18T11:46:38.381" v="1277" actId="478"/>
          <ac:spMkLst>
            <pc:docMk/>
            <pc:sldMk cId="361398882" sldId="259"/>
            <ac:spMk id="78" creationId="{F7723EE4-27E7-4B01-42D0-39AEBF1DC622}"/>
          </ac:spMkLst>
        </pc:spChg>
        <pc:spChg chg="del">
          <ac:chgData name="Shao Jing Chan" userId="91c83779684def98" providerId="LiveId" clId="{6049AB93-06D6-4A4C-925F-582586BBDD59}" dt="2023-03-18T11:46:38.381" v="1277" actId="478"/>
          <ac:spMkLst>
            <pc:docMk/>
            <pc:sldMk cId="361398882" sldId="259"/>
            <ac:spMk id="79" creationId="{6CFAD16D-072F-A54E-F3BF-FE9EF1BB1439}"/>
          </ac:spMkLst>
        </pc:spChg>
        <pc:spChg chg="del">
          <ac:chgData name="Shao Jing Chan" userId="91c83779684def98" providerId="LiveId" clId="{6049AB93-06D6-4A4C-925F-582586BBDD59}" dt="2023-03-18T11:46:38.381" v="1277" actId="478"/>
          <ac:spMkLst>
            <pc:docMk/>
            <pc:sldMk cId="361398882" sldId="259"/>
            <ac:spMk id="80" creationId="{6ED0CF60-57A8-BB78-3BC7-5C8FE8DA6AD5}"/>
          </ac:spMkLst>
        </pc:spChg>
        <pc:spChg chg="del">
          <ac:chgData name="Shao Jing Chan" userId="91c83779684def98" providerId="LiveId" clId="{6049AB93-06D6-4A4C-925F-582586BBDD59}" dt="2023-03-18T11:46:38.381" v="1277" actId="478"/>
          <ac:spMkLst>
            <pc:docMk/>
            <pc:sldMk cId="361398882" sldId="259"/>
            <ac:spMk id="82" creationId="{D311CB80-EA6C-1D04-4BC0-6CDE5F3E7859}"/>
          </ac:spMkLst>
        </pc:spChg>
        <pc:spChg chg="del">
          <ac:chgData name="Shao Jing Chan" userId="91c83779684def98" providerId="LiveId" clId="{6049AB93-06D6-4A4C-925F-582586BBDD59}" dt="2023-03-18T11:46:38.381" v="1277" actId="478"/>
          <ac:spMkLst>
            <pc:docMk/>
            <pc:sldMk cId="361398882" sldId="259"/>
            <ac:spMk id="83" creationId="{0FECFF6D-6CE8-B2FB-A4A9-C495D5D793E8}"/>
          </ac:spMkLst>
        </pc:spChg>
        <pc:spChg chg="del">
          <ac:chgData name="Shao Jing Chan" userId="91c83779684def98" providerId="LiveId" clId="{6049AB93-06D6-4A4C-925F-582586BBDD59}" dt="2023-03-18T11:46:38.381" v="1277" actId="478"/>
          <ac:spMkLst>
            <pc:docMk/>
            <pc:sldMk cId="361398882" sldId="259"/>
            <ac:spMk id="84" creationId="{C8A4B807-6457-4CD8-04B7-AA019736F8CA}"/>
          </ac:spMkLst>
        </pc:spChg>
        <pc:spChg chg="del">
          <ac:chgData name="Shao Jing Chan" userId="91c83779684def98" providerId="LiveId" clId="{6049AB93-06D6-4A4C-925F-582586BBDD59}" dt="2023-03-18T11:46:38.381" v="1277" actId="478"/>
          <ac:spMkLst>
            <pc:docMk/>
            <pc:sldMk cId="361398882" sldId="259"/>
            <ac:spMk id="85" creationId="{B4C270A6-72FC-FAFC-97CC-F7BD0FBB8127}"/>
          </ac:spMkLst>
        </pc:spChg>
        <pc:spChg chg="del">
          <ac:chgData name="Shao Jing Chan" userId="91c83779684def98" providerId="LiveId" clId="{6049AB93-06D6-4A4C-925F-582586BBDD59}" dt="2023-03-18T11:46:38.381" v="1277" actId="478"/>
          <ac:spMkLst>
            <pc:docMk/>
            <pc:sldMk cId="361398882" sldId="259"/>
            <ac:spMk id="86" creationId="{94F1CE7C-3A35-7DDC-9F9C-EBC75B9136BB}"/>
          </ac:spMkLst>
        </pc:spChg>
        <pc:spChg chg="del">
          <ac:chgData name="Shao Jing Chan" userId="91c83779684def98" providerId="LiveId" clId="{6049AB93-06D6-4A4C-925F-582586BBDD59}" dt="2023-03-18T11:46:38.381" v="1277" actId="478"/>
          <ac:spMkLst>
            <pc:docMk/>
            <pc:sldMk cId="361398882" sldId="259"/>
            <ac:spMk id="87" creationId="{79F25D60-1A09-44D0-C271-C7D90B21F4DB}"/>
          </ac:spMkLst>
        </pc:spChg>
        <pc:spChg chg="del">
          <ac:chgData name="Shao Jing Chan" userId="91c83779684def98" providerId="LiveId" clId="{6049AB93-06D6-4A4C-925F-582586BBDD59}" dt="2023-03-18T11:46:32.543" v="1275" actId="478"/>
          <ac:spMkLst>
            <pc:docMk/>
            <pc:sldMk cId="361398882" sldId="259"/>
            <ac:spMk id="88" creationId="{36ACF672-DA5E-E767-BD94-610A934A104C}"/>
          </ac:spMkLst>
        </pc:spChg>
        <pc:spChg chg="del">
          <ac:chgData name="Shao Jing Chan" userId="91c83779684def98" providerId="LiveId" clId="{6049AB93-06D6-4A4C-925F-582586BBDD59}" dt="2023-03-18T11:46:32.543" v="1275" actId="478"/>
          <ac:spMkLst>
            <pc:docMk/>
            <pc:sldMk cId="361398882" sldId="259"/>
            <ac:spMk id="91" creationId="{0058164A-5016-E6B9-A47C-2D039C523EB6}"/>
          </ac:spMkLst>
        </pc:spChg>
        <pc:spChg chg="del">
          <ac:chgData name="Shao Jing Chan" userId="91c83779684def98" providerId="LiveId" clId="{6049AB93-06D6-4A4C-925F-582586BBDD59}" dt="2023-03-18T11:46:32.543" v="1275" actId="478"/>
          <ac:spMkLst>
            <pc:docMk/>
            <pc:sldMk cId="361398882" sldId="259"/>
            <ac:spMk id="93" creationId="{5CC5BB56-438B-8A10-54FD-C45CF6E010CA}"/>
          </ac:spMkLst>
        </pc:spChg>
        <pc:spChg chg="del">
          <ac:chgData name="Shao Jing Chan" userId="91c83779684def98" providerId="LiveId" clId="{6049AB93-06D6-4A4C-925F-582586BBDD59}" dt="2023-03-18T11:46:32.543" v="1275" actId="478"/>
          <ac:spMkLst>
            <pc:docMk/>
            <pc:sldMk cId="361398882" sldId="259"/>
            <ac:spMk id="96" creationId="{63336BDF-7209-CED2-E66B-51D2AD1D0FE5}"/>
          </ac:spMkLst>
        </pc:spChg>
        <pc:spChg chg="add del mod ord">
          <ac:chgData name="Shao Jing Chan" userId="91c83779684def98" providerId="LiveId" clId="{6049AB93-06D6-4A4C-925F-582586BBDD59}" dt="2023-03-18T12:18:21.001" v="1952" actId="478"/>
          <ac:spMkLst>
            <pc:docMk/>
            <pc:sldMk cId="361398882" sldId="259"/>
            <ac:spMk id="118" creationId="{5F14A6D8-5921-996E-67B2-C2412E85245E}"/>
          </ac:spMkLst>
        </pc:spChg>
        <pc:spChg chg="add del mod">
          <ac:chgData name="Shao Jing Chan" userId="91c83779684def98" providerId="LiveId" clId="{6049AB93-06D6-4A4C-925F-582586BBDD59}" dt="2023-03-18T13:12:29.868" v="4002" actId="478"/>
          <ac:spMkLst>
            <pc:docMk/>
            <pc:sldMk cId="361398882" sldId="259"/>
            <ac:spMk id="119" creationId="{D1D30DB3-E628-C766-864E-27771E2F573D}"/>
          </ac:spMkLst>
        </pc:spChg>
        <pc:spChg chg="add del mod">
          <ac:chgData name="Shao Jing Chan" userId="91c83779684def98" providerId="LiveId" clId="{6049AB93-06D6-4A4C-925F-582586BBDD59}" dt="2023-03-18T12:14:06.264" v="1835" actId="478"/>
          <ac:spMkLst>
            <pc:docMk/>
            <pc:sldMk cId="361398882" sldId="259"/>
            <ac:spMk id="120" creationId="{19C247D8-56E3-32C6-ED61-E093D0A4A8B4}"/>
          </ac:spMkLst>
        </pc:spChg>
        <pc:spChg chg="add mod">
          <ac:chgData name="Shao Jing Chan" userId="91c83779684def98" providerId="LiveId" clId="{6049AB93-06D6-4A4C-925F-582586BBDD59}" dt="2023-03-18T15:18:12.211" v="7219" actId="207"/>
          <ac:spMkLst>
            <pc:docMk/>
            <pc:sldMk cId="361398882" sldId="259"/>
            <ac:spMk id="121" creationId="{E4FA9EDF-AFA4-2BE3-F77B-591DC8A78BD3}"/>
          </ac:spMkLst>
        </pc:spChg>
        <pc:spChg chg="add del mod">
          <ac:chgData name="Shao Jing Chan" userId="91c83779684def98" providerId="LiveId" clId="{6049AB93-06D6-4A4C-925F-582586BBDD59}" dt="2023-03-18T12:16:11.930" v="1887" actId="478"/>
          <ac:spMkLst>
            <pc:docMk/>
            <pc:sldMk cId="361398882" sldId="259"/>
            <ac:spMk id="122" creationId="{2FC24029-301D-3BD5-BAD8-16E3925F6296}"/>
          </ac:spMkLst>
        </pc:spChg>
        <pc:spChg chg="add del mod">
          <ac:chgData name="Shao Jing Chan" userId="91c83779684def98" providerId="LiveId" clId="{6049AB93-06D6-4A4C-925F-582586BBDD59}" dt="2023-03-18T12:18:18.561" v="1950" actId="478"/>
          <ac:spMkLst>
            <pc:docMk/>
            <pc:sldMk cId="361398882" sldId="259"/>
            <ac:spMk id="123" creationId="{C9E135A2-0CA3-6D1B-C486-70B85B61B3EC}"/>
          </ac:spMkLst>
        </pc:spChg>
        <pc:spChg chg="add mod">
          <ac:chgData name="Shao Jing Chan" userId="91c83779684def98" providerId="LiveId" clId="{6049AB93-06D6-4A4C-925F-582586BBDD59}" dt="2023-03-18T15:18:12.211" v="7219" actId="207"/>
          <ac:spMkLst>
            <pc:docMk/>
            <pc:sldMk cId="361398882" sldId="259"/>
            <ac:spMk id="141" creationId="{90AF9537-6B47-B3BB-BD0C-8FCB3B19141B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146" creationId="{A5EE05C7-8D19-08EB-93AB-928C53897495}"/>
          </ac:spMkLst>
        </pc:spChg>
        <pc:spChg chg="add del mod">
          <ac:chgData name="Shao Jing Chan" userId="91c83779684def98" providerId="LiveId" clId="{6049AB93-06D6-4A4C-925F-582586BBDD59}" dt="2023-03-18T12:20:43.687" v="1998" actId="478"/>
          <ac:spMkLst>
            <pc:docMk/>
            <pc:sldMk cId="361398882" sldId="259"/>
            <ac:spMk id="148" creationId="{96D3A272-5575-986C-B128-D47DB6AD5F97}"/>
          </ac:spMkLst>
        </pc:spChg>
        <pc:spChg chg="add del mod">
          <ac:chgData name="Shao Jing Chan" userId="91c83779684def98" providerId="LiveId" clId="{6049AB93-06D6-4A4C-925F-582586BBDD59}" dt="2023-03-18T12:20:43.687" v="1998" actId="478"/>
          <ac:spMkLst>
            <pc:docMk/>
            <pc:sldMk cId="361398882" sldId="259"/>
            <ac:spMk id="149" creationId="{0BC4AE32-62BE-0E87-1662-80AC066AA3F0}"/>
          </ac:spMkLst>
        </pc:spChg>
        <pc:spChg chg="add mod">
          <ac:chgData name="Shao Jing Chan" userId="91c83779684def98" providerId="LiveId" clId="{6049AB93-06D6-4A4C-925F-582586BBDD59}" dt="2023-03-18T15:05:01.702" v="6966" actId="14100"/>
          <ac:spMkLst>
            <pc:docMk/>
            <pc:sldMk cId="361398882" sldId="259"/>
            <ac:spMk id="150" creationId="{3A41D7C7-2DD3-6B5E-F008-3D95B615163A}"/>
          </ac:spMkLst>
        </pc:spChg>
        <pc:spChg chg="add del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151" creationId="{4675F5A2-1BB8-BB69-A810-956652CEECC0}"/>
          </ac:spMkLst>
        </pc:spChg>
        <pc:spChg chg="add del mod">
          <ac:chgData name="Shao Jing Chan" userId="91c83779684def98" providerId="LiveId" clId="{6049AB93-06D6-4A4C-925F-582586BBDD59}" dt="2023-03-18T14:38:42.220" v="5416" actId="478"/>
          <ac:spMkLst>
            <pc:docMk/>
            <pc:sldMk cId="361398882" sldId="259"/>
            <ac:spMk id="152" creationId="{82C8A843-0C8F-C124-24D3-2A2248DAC643}"/>
          </ac:spMkLst>
        </pc:spChg>
        <pc:spChg chg="add del mod">
          <ac:chgData name="Shao Jing Chan" userId="91c83779684def98" providerId="LiveId" clId="{6049AB93-06D6-4A4C-925F-582586BBDD59}" dt="2023-03-18T14:38:42.220" v="5416" actId="478"/>
          <ac:spMkLst>
            <pc:docMk/>
            <pc:sldMk cId="361398882" sldId="259"/>
            <ac:spMk id="153" creationId="{5603E8FF-E79E-092B-5A5B-BD50AB7D07FF}"/>
          </ac:spMkLst>
        </pc:spChg>
        <pc:spChg chg="add del mod">
          <ac:chgData name="Shao Jing Chan" userId="91c83779684def98" providerId="LiveId" clId="{6049AB93-06D6-4A4C-925F-582586BBDD59}" dt="2023-03-18T14:38:43.578" v="5417" actId="478"/>
          <ac:spMkLst>
            <pc:docMk/>
            <pc:sldMk cId="361398882" sldId="259"/>
            <ac:spMk id="154" creationId="{E2E4FD8C-6B85-06C5-EBB9-1FFE63556EC4}"/>
          </ac:spMkLst>
        </pc:spChg>
        <pc:spChg chg="add del mod">
          <ac:chgData name="Shao Jing Chan" userId="91c83779684def98" providerId="LiveId" clId="{6049AB93-06D6-4A4C-925F-582586BBDD59}" dt="2023-03-18T14:38:42.220" v="5416" actId="478"/>
          <ac:spMkLst>
            <pc:docMk/>
            <pc:sldMk cId="361398882" sldId="259"/>
            <ac:spMk id="155" creationId="{CE64DF9A-FDB2-9521-DCA1-C37452903ECC}"/>
          </ac:spMkLst>
        </pc:spChg>
        <pc:spChg chg="add del mod">
          <ac:chgData name="Shao Jing Chan" userId="91c83779684def98" providerId="LiveId" clId="{6049AB93-06D6-4A4C-925F-582586BBDD59}" dt="2023-03-18T12:24:45.215" v="2254" actId="478"/>
          <ac:spMkLst>
            <pc:docMk/>
            <pc:sldMk cId="361398882" sldId="259"/>
            <ac:spMk id="156" creationId="{3FF04A71-1AF8-A391-FABE-FE3D2B6D0542}"/>
          </ac:spMkLst>
        </pc:spChg>
        <pc:spChg chg="add del mod">
          <ac:chgData name="Shao Jing Chan" userId="91c83779684def98" providerId="LiveId" clId="{6049AB93-06D6-4A4C-925F-582586BBDD59}" dt="2023-03-18T14:38:42.220" v="5416" actId="478"/>
          <ac:spMkLst>
            <pc:docMk/>
            <pc:sldMk cId="361398882" sldId="259"/>
            <ac:spMk id="157" creationId="{BEE9BAF9-A3C7-019F-61C5-0DA1290D2638}"/>
          </ac:spMkLst>
        </pc:spChg>
        <pc:spChg chg="add del mod">
          <ac:chgData name="Shao Jing Chan" userId="91c83779684def98" providerId="LiveId" clId="{6049AB93-06D6-4A4C-925F-582586BBDD59}" dt="2023-03-18T14:38:42.220" v="5416" actId="478"/>
          <ac:spMkLst>
            <pc:docMk/>
            <pc:sldMk cId="361398882" sldId="259"/>
            <ac:spMk id="158" creationId="{0AED9999-88D3-0B4C-A315-50DDF002DDC6}"/>
          </ac:spMkLst>
        </pc:spChg>
        <pc:spChg chg="add del mod">
          <ac:chgData name="Shao Jing Chan" userId="91c83779684def98" providerId="LiveId" clId="{6049AB93-06D6-4A4C-925F-582586BBDD59}" dt="2023-03-18T14:38:42.220" v="5416" actId="478"/>
          <ac:spMkLst>
            <pc:docMk/>
            <pc:sldMk cId="361398882" sldId="259"/>
            <ac:spMk id="159" creationId="{CDE8D0D1-0135-E93F-93EB-CD7D485A7EA3}"/>
          </ac:spMkLst>
        </pc:spChg>
        <pc:spChg chg="add del mod">
          <ac:chgData name="Shao Jing Chan" userId="91c83779684def98" providerId="LiveId" clId="{6049AB93-06D6-4A4C-925F-582586BBDD59}" dt="2023-03-18T12:26:24.212" v="2296" actId="478"/>
          <ac:spMkLst>
            <pc:docMk/>
            <pc:sldMk cId="361398882" sldId="259"/>
            <ac:spMk id="160" creationId="{D9B9BBDC-965C-356B-9362-920319083A31}"/>
          </ac:spMkLst>
        </pc:spChg>
        <pc:spChg chg="add mod">
          <ac:chgData name="Shao Jing Chan" userId="91c83779684def98" providerId="LiveId" clId="{6049AB93-06D6-4A4C-925F-582586BBDD59}" dt="2023-03-20T12:19:17.497" v="17961" actId="207"/>
          <ac:spMkLst>
            <pc:docMk/>
            <pc:sldMk cId="361398882" sldId="259"/>
            <ac:spMk id="168" creationId="{10183E08-D32B-0FEF-0935-11221EBBBC79}"/>
          </ac:spMkLst>
        </pc:spChg>
        <pc:spChg chg="add mod">
          <ac:chgData name="Shao Jing Chan" userId="91c83779684def98" providerId="LiveId" clId="{6049AB93-06D6-4A4C-925F-582586BBDD59}" dt="2023-03-18T12:29:30.639" v="2399" actId="571"/>
          <ac:spMkLst>
            <pc:docMk/>
            <pc:sldMk cId="361398882" sldId="259"/>
            <ac:spMk id="176" creationId="{01BA5150-6ADB-1C43-C92E-2FB6046A57B4}"/>
          </ac:spMkLst>
        </pc:spChg>
        <pc:spChg chg="add del mod">
          <ac:chgData name="Shao Jing Chan" userId="91c83779684def98" providerId="LiveId" clId="{6049AB93-06D6-4A4C-925F-582586BBDD59}" dt="2023-03-18T14:45:33.177" v="6213" actId="478"/>
          <ac:spMkLst>
            <pc:docMk/>
            <pc:sldMk cId="361398882" sldId="259"/>
            <ac:spMk id="197" creationId="{6CE9D8E2-9AD4-CBF7-8DC8-103BFF2CDA40}"/>
          </ac:spMkLst>
        </pc:spChg>
        <pc:spChg chg="add del mod">
          <ac:chgData name="Shao Jing Chan" userId="91c83779684def98" providerId="LiveId" clId="{6049AB93-06D6-4A4C-925F-582586BBDD59}" dt="2023-03-18T14:45:33.177" v="6213" actId="478"/>
          <ac:spMkLst>
            <pc:docMk/>
            <pc:sldMk cId="361398882" sldId="259"/>
            <ac:spMk id="198" creationId="{9FD2F64B-19F2-06E0-F5D3-7E5198F05D71}"/>
          </ac:spMkLst>
        </pc:spChg>
        <pc:spChg chg="add del mod">
          <ac:chgData name="Shao Jing Chan" userId="91c83779684def98" providerId="LiveId" clId="{6049AB93-06D6-4A4C-925F-582586BBDD59}" dt="2023-03-18T14:45:33.177" v="6213" actId="478"/>
          <ac:spMkLst>
            <pc:docMk/>
            <pc:sldMk cId="361398882" sldId="259"/>
            <ac:spMk id="199" creationId="{E3022624-D686-02F9-BFA2-5AD370F352F7}"/>
          </ac:spMkLst>
        </pc:spChg>
        <pc:spChg chg="add del mod">
          <ac:chgData name="Shao Jing Chan" userId="91c83779684def98" providerId="LiveId" clId="{6049AB93-06D6-4A4C-925F-582586BBDD59}" dt="2023-03-18T14:45:33.177" v="6213" actId="478"/>
          <ac:spMkLst>
            <pc:docMk/>
            <pc:sldMk cId="361398882" sldId="259"/>
            <ac:spMk id="200" creationId="{0AF675C1-3182-4089-C50A-780AF3979039}"/>
          </ac:spMkLst>
        </pc:spChg>
        <pc:spChg chg="add del mod">
          <ac:chgData name="Shao Jing Chan" userId="91c83779684def98" providerId="LiveId" clId="{6049AB93-06D6-4A4C-925F-582586BBDD59}" dt="2023-03-18T12:34:37.497" v="2561"/>
          <ac:spMkLst>
            <pc:docMk/>
            <pc:sldMk cId="361398882" sldId="259"/>
            <ac:spMk id="201" creationId="{8FAE6FE3-8230-87C5-7619-FCE8A545E156}"/>
          </ac:spMkLst>
        </pc:spChg>
        <pc:spChg chg="add del mod">
          <ac:chgData name="Shao Jing Chan" userId="91c83779684def98" providerId="LiveId" clId="{6049AB93-06D6-4A4C-925F-582586BBDD59}" dt="2023-03-18T12:34:37.497" v="2561"/>
          <ac:spMkLst>
            <pc:docMk/>
            <pc:sldMk cId="361398882" sldId="259"/>
            <ac:spMk id="202" creationId="{293D012C-9B6D-679D-C9BC-B67C6BB2C305}"/>
          </ac:spMkLst>
        </pc:spChg>
        <pc:spChg chg="add del mod">
          <ac:chgData name="Shao Jing Chan" userId="91c83779684def98" providerId="LiveId" clId="{6049AB93-06D6-4A4C-925F-582586BBDD59}" dt="2023-03-18T12:34:37.497" v="2561"/>
          <ac:spMkLst>
            <pc:docMk/>
            <pc:sldMk cId="361398882" sldId="259"/>
            <ac:spMk id="203" creationId="{5B7D0BB2-88B9-032D-FCA7-464FF721ED8A}"/>
          </ac:spMkLst>
        </pc:spChg>
        <pc:spChg chg="add del mod">
          <ac:chgData name="Shao Jing Chan" userId="91c83779684def98" providerId="LiveId" clId="{6049AB93-06D6-4A4C-925F-582586BBDD59}" dt="2023-03-18T12:34:37.497" v="2561"/>
          <ac:spMkLst>
            <pc:docMk/>
            <pc:sldMk cId="361398882" sldId="259"/>
            <ac:spMk id="204" creationId="{7CDDA2AC-8B11-5D11-BD5E-7BE960702E92}"/>
          </ac:spMkLst>
        </pc:spChg>
        <pc:spChg chg="add del mod">
          <ac:chgData name="Shao Jing Chan" userId="91c83779684def98" providerId="LiveId" clId="{6049AB93-06D6-4A4C-925F-582586BBDD59}" dt="2023-03-18T14:45:33.177" v="6213" actId="478"/>
          <ac:spMkLst>
            <pc:docMk/>
            <pc:sldMk cId="361398882" sldId="259"/>
            <ac:spMk id="205" creationId="{A8564546-D119-E3DE-1FC4-347559924D8F}"/>
          </ac:spMkLst>
        </pc:spChg>
        <pc:spChg chg="add del mod">
          <ac:chgData name="Shao Jing Chan" userId="91c83779684def98" providerId="LiveId" clId="{6049AB93-06D6-4A4C-925F-582586BBDD59}" dt="2023-03-18T12:35:42.189" v="2659"/>
          <ac:spMkLst>
            <pc:docMk/>
            <pc:sldMk cId="361398882" sldId="259"/>
            <ac:spMk id="206" creationId="{562088DA-515F-45D9-0556-163C930840DE}"/>
          </ac:spMkLst>
        </pc:spChg>
        <pc:spChg chg="add del mod">
          <ac:chgData name="Shao Jing Chan" userId="91c83779684def98" providerId="LiveId" clId="{6049AB93-06D6-4A4C-925F-582586BBDD59}" dt="2023-03-18T14:45:33.177" v="6213" actId="478"/>
          <ac:spMkLst>
            <pc:docMk/>
            <pc:sldMk cId="361398882" sldId="259"/>
            <ac:spMk id="207" creationId="{0C1A840C-20CC-293F-4CEA-F72EBEC48524}"/>
          </ac:spMkLst>
        </pc:spChg>
        <pc:spChg chg="add del mod">
          <ac:chgData name="Shao Jing Chan" userId="91c83779684def98" providerId="LiveId" clId="{6049AB93-06D6-4A4C-925F-582586BBDD59}" dt="2023-03-18T14:45:33.177" v="6213" actId="478"/>
          <ac:spMkLst>
            <pc:docMk/>
            <pc:sldMk cId="361398882" sldId="259"/>
            <ac:spMk id="208" creationId="{E3E73BF0-7D75-5407-FB75-AA1E2F894146}"/>
          </ac:spMkLst>
        </pc:spChg>
        <pc:spChg chg="add del mod">
          <ac:chgData name="Shao Jing Chan" userId="91c83779684def98" providerId="LiveId" clId="{6049AB93-06D6-4A4C-925F-582586BBDD59}" dt="2023-03-18T14:45:33.177" v="6213" actId="478"/>
          <ac:spMkLst>
            <pc:docMk/>
            <pc:sldMk cId="361398882" sldId="259"/>
            <ac:spMk id="209" creationId="{10F0BDB4-A07F-28E3-F069-032B0379FF07}"/>
          </ac:spMkLst>
        </pc:spChg>
        <pc:spChg chg="add del mod">
          <ac:chgData name="Shao Jing Chan" userId="91c83779684def98" providerId="LiveId" clId="{6049AB93-06D6-4A4C-925F-582586BBDD59}" dt="2023-03-18T14:45:33.177" v="6213" actId="478"/>
          <ac:spMkLst>
            <pc:docMk/>
            <pc:sldMk cId="361398882" sldId="259"/>
            <ac:spMk id="210" creationId="{CF0FAEAB-9E9D-9B32-045D-FB20AFE61AB3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211" creationId="{57D25024-F148-AE98-35D5-9AE1DC1BC2FD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212" creationId="{51CCCE39-1616-C41E-4A1C-031B0BA7BA05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213" creationId="{E79FDACB-5431-05C6-0890-7B0B66303D95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214" creationId="{57D846A5-2F9A-9CA1-FEAE-590E32730F49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215" creationId="{BEEDA35B-6BB8-0641-5DA1-43D350A170B5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216" creationId="{F8278661-9A26-F4BE-A0B5-10B4DE8762AF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217" creationId="{ACE15DBD-EA6C-A90D-69FB-B1A7BC263EC0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218" creationId="{FADAF412-B3FA-DBBC-D5AC-A38EBB82B5B6}"/>
          </ac:spMkLst>
        </pc:spChg>
        <pc:spChg chg="add mod">
          <ac:chgData name="Shao Jing Chan" userId="91c83779684def98" providerId="LiveId" clId="{6049AB93-06D6-4A4C-925F-582586BBDD59}" dt="2023-03-18T15:25:25.674" v="7731" actId="20577"/>
          <ac:spMkLst>
            <pc:docMk/>
            <pc:sldMk cId="361398882" sldId="259"/>
            <ac:spMk id="248" creationId="{D5CA515F-F7CD-01F3-7EF6-1C225DBAEE55}"/>
          </ac:spMkLst>
        </pc:spChg>
        <pc:spChg chg="add del mod">
          <ac:chgData name="Shao Jing Chan" userId="91c83779684def98" providerId="LiveId" clId="{6049AB93-06D6-4A4C-925F-582586BBDD59}" dt="2023-03-18T12:54:46.863" v="3408" actId="478"/>
          <ac:spMkLst>
            <pc:docMk/>
            <pc:sldMk cId="361398882" sldId="259"/>
            <ac:spMk id="257" creationId="{8B321C2F-9150-1481-015E-D2B430300325}"/>
          </ac:spMkLst>
        </pc:spChg>
        <pc:spChg chg="add del mod">
          <ac:chgData name="Shao Jing Chan" userId="91c83779684def98" providerId="LiveId" clId="{6049AB93-06D6-4A4C-925F-582586BBDD59}" dt="2023-03-18T12:54:47.493" v="3409" actId="478"/>
          <ac:spMkLst>
            <pc:docMk/>
            <pc:sldMk cId="361398882" sldId="259"/>
            <ac:spMk id="258" creationId="{275BF6A3-7B08-78EA-889D-D7E1920CC523}"/>
          </ac:spMkLst>
        </pc:spChg>
        <pc:spChg chg="add del mod">
          <ac:chgData name="Shao Jing Chan" userId="91c83779684def98" providerId="LiveId" clId="{6049AB93-06D6-4A4C-925F-582586BBDD59}" dt="2023-03-18T15:15:26.972" v="7190" actId="478"/>
          <ac:spMkLst>
            <pc:docMk/>
            <pc:sldMk cId="361398882" sldId="259"/>
            <ac:spMk id="259" creationId="{37B0D1C4-FDD3-8184-51FA-A7249333EDF9}"/>
          </ac:spMkLst>
        </pc:spChg>
        <pc:spChg chg="add del mod">
          <ac:chgData name="Shao Jing Chan" userId="91c83779684def98" providerId="LiveId" clId="{6049AB93-06D6-4A4C-925F-582586BBDD59}" dt="2023-03-18T15:15:26.972" v="7190" actId="478"/>
          <ac:spMkLst>
            <pc:docMk/>
            <pc:sldMk cId="361398882" sldId="259"/>
            <ac:spMk id="260" creationId="{C69B348F-6199-BD6F-88A1-A8A0007230EE}"/>
          </ac:spMkLst>
        </pc:spChg>
        <pc:spChg chg="add del mod">
          <ac:chgData name="Shao Jing Chan" userId="91c83779684def98" providerId="LiveId" clId="{6049AB93-06D6-4A4C-925F-582586BBDD59}" dt="2023-03-18T15:15:26.972" v="7190" actId="478"/>
          <ac:spMkLst>
            <pc:docMk/>
            <pc:sldMk cId="361398882" sldId="259"/>
            <ac:spMk id="261" creationId="{891CA9BB-6696-AC76-73DF-07DC99141C9F}"/>
          </ac:spMkLst>
        </pc:spChg>
        <pc:spChg chg="add del mod">
          <ac:chgData name="Shao Jing Chan" userId="91c83779684def98" providerId="LiveId" clId="{6049AB93-06D6-4A4C-925F-582586BBDD59}" dt="2023-03-18T15:15:26.972" v="7190" actId="478"/>
          <ac:spMkLst>
            <pc:docMk/>
            <pc:sldMk cId="361398882" sldId="259"/>
            <ac:spMk id="262" creationId="{477759A5-A0D1-736A-2882-C61814C113B9}"/>
          </ac:spMkLst>
        </pc:spChg>
        <pc:spChg chg="add del mod">
          <ac:chgData name="Shao Jing Chan" userId="91c83779684def98" providerId="LiveId" clId="{6049AB93-06D6-4A4C-925F-582586BBDD59}" dt="2023-03-18T15:15:26.972" v="7190" actId="478"/>
          <ac:spMkLst>
            <pc:docMk/>
            <pc:sldMk cId="361398882" sldId="259"/>
            <ac:spMk id="263" creationId="{2D6C8C32-E8EB-2AB4-A297-9A10DD799A94}"/>
          </ac:spMkLst>
        </pc:spChg>
        <pc:spChg chg="add del mod">
          <ac:chgData name="Shao Jing Chan" userId="91c83779684def98" providerId="LiveId" clId="{6049AB93-06D6-4A4C-925F-582586BBDD59}" dt="2023-03-18T15:15:26.972" v="7190" actId="478"/>
          <ac:spMkLst>
            <pc:docMk/>
            <pc:sldMk cId="361398882" sldId="259"/>
            <ac:spMk id="264" creationId="{01AD04F9-09CF-629B-C961-80EE0D584E32}"/>
          </ac:spMkLst>
        </pc:spChg>
        <pc:spChg chg="add del mod">
          <ac:chgData name="Shao Jing Chan" userId="91c83779684def98" providerId="LiveId" clId="{6049AB93-06D6-4A4C-925F-582586BBDD59}" dt="2023-03-18T13:11:06.949" v="3967" actId="478"/>
          <ac:spMkLst>
            <pc:docMk/>
            <pc:sldMk cId="361398882" sldId="259"/>
            <ac:spMk id="265" creationId="{92FF5259-3B11-FAA1-6B85-9513519DBD1D}"/>
          </ac:spMkLst>
        </pc:spChg>
        <pc:spChg chg="add del mod">
          <ac:chgData name="Shao Jing Chan" userId="91c83779684def98" providerId="LiveId" clId="{6049AB93-06D6-4A4C-925F-582586BBDD59}" dt="2023-03-18T15:15:28.486" v="7191" actId="478"/>
          <ac:spMkLst>
            <pc:docMk/>
            <pc:sldMk cId="361398882" sldId="259"/>
            <ac:spMk id="266" creationId="{1C2C3205-941E-FA1E-697B-0EAAA8DC16AE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267" creationId="{AB19B4E8-6CF5-413F-A4A9-733B37AEECAD}"/>
          </ac:spMkLst>
        </pc:spChg>
        <pc:spChg chg="add del mod">
          <ac:chgData name="Shao Jing Chan" userId="91c83779684def98" providerId="LiveId" clId="{6049AB93-06D6-4A4C-925F-582586BBDD59}" dt="2023-03-18T13:16:56.495" v="4071" actId="478"/>
          <ac:spMkLst>
            <pc:docMk/>
            <pc:sldMk cId="361398882" sldId="259"/>
            <ac:spMk id="268" creationId="{61DCC492-BBDF-31BE-F404-E643E7D681D6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295" creationId="{BCB7759C-9FEF-0FCB-28FC-C69AE1CBA886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313" creationId="{6F92C75F-363E-958F-D459-15F39C9022C7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314" creationId="{1814F5B3-42B0-31CA-BB80-6FB4FC3D9EB6}"/>
          </ac:spMkLst>
        </pc:spChg>
        <pc:spChg chg="add del mod">
          <ac:chgData name="Shao Jing Chan" userId="91c83779684def98" providerId="LiveId" clId="{6049AB93-06D6-4A4C-925F-582586BBDD59}" dt="2023-03-18T15:15:26.972" v="7190" actId="478"/>
          <ac:spMkLst>
            <pc:docMk/>
            <pc:sldMk cId="361398882" sldId="259"/>
            <ac:spMk id="328" creationId="{46CE54EB-4393-C612-4184-FE6B626C6960}"/>
          </ac:spMkLst>
        </pc:spChg>
        <pc:spChg chg="add del mod">
          <ac:chgData name="Shao Jing Chan" userId="91c83779684def98" providerId="LiveId" clId="{6049AB93-06D6-4A4C-925F-582586BBDD59}" dt="2023-03-18T15:15:26.972" v="7190" actId="478"/>
          <ac:spMkLst>
            <pc:docMk/>
            <pc:sldMk cId="361398882" sldId="259"/>
            <ac:spMk id="329" creationId="{A3A34799-D3A5-908E-D727-132873A13D4E}"/>
          </ac:spMkLst>
        </pc:spChg>
        <pc:spChg chg="add del mod">
          <ac:chgData name="Shao Jing Chan" userId="91c83779684def98" providerId="LiveId" clId="{6049AB93-06D6-4A4C-925F-582586BBDD59}" dt="2023-03-18T13:24:07.409" v="4169"/>
          <ac:spMkLst>
            <pc:docMk/>
            <pc:sldMk cId="361398882" sldId="259"/>
            <ac:spMk id="330" creationId="{CADEB26D-B68B-16DE-E5ED-6F2596056B1E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331" creationId="{D5D957D2-1DA9-36FF-17CA-CDF5033B14BC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332" creationId="{C56CF155-53C2-FF32-C28C-1F38F33427BD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333" creationId="{43B48E1D-AAAF-4F1B-88AD-5D695C36F833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338" creationId="{DA6C3A23-450F-473C-5B56-A8623083B69F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349" creationId="{EDEEC2C9-1E56-1853-2B15-0CE05A50A306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352" creationId="{544C7783-8DA9-CF58-BF7A-450C75AF64A3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353" creationId="{6A8325A8-712A-BE98-1305-01093BBB6E2C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354" creationId="{04EFBF73-F218-5252-4D82-9CC40E130854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355" creationId="{E261B39B-360E-12B5-1E77-E460412B007D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356" creationId="{4F0DD3A4-EC7C-9313-F665-47D1AE377C3F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357" creationId="{98425621-211F-4A5A-0538-CD5F4E5295D2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358" creationId="{7A70A6E6-164C-B841-BC95-6B88935B3D12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359" creationId="{E686F102-C8AD-865E-4759-E0F249C9E6BF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360" creationId="{3F98F850-0FEF-C6D0-2AD0-ED16DB89855F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361" creationId="{90162DBD-117E-B89C-A561-49B87DA55055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362" creationId="{D35AE340-D55D-E52C-7813-B92154D63070}"/>
          </ac:spMkLst>
        </pc:spChg>
        <pc:spChg chg="add del mod">
          <ac:chgData name="Shao Jing Chan" userId="91c83779684def98" providerId="LiveId" clId="{6049AB93-06D6-4A4C-925F-582586BBDD59}" dt="2023-03-18T13:43:27.016" v="4780" actId="478"/>
          <ac:spMkLst>
            <pc:docMk/>
            <pc:sldMk cId="361398882" sldId="259"/>
            <ac:spMk id="444" creationId="{39219D85-4F4A-8D39-F9F6-000E169FFA69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445" creationId="{5DB95BC2-AE38-287C-9E38-D5713A8B84BA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516" creationId="{97699947-DE3C-8DFF-E71A-AFBE9CBE472D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517" creationId="{9AFA13FA-2FAD-12B3-CD81-2E6FA57E2C5B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518" creationId="{596438EE-8118-820B-B2A9-CAACDE0430D6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519" creationId="{025977E3-0ED8-0E7B-7575-45325F215C39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520" creationId="{05E844A2-E943-033A-5B4E-43B0E788ADC1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523" creationId="{511074A1-CFC0-6DE2-FD9C-45A59B91A4C8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524" creationId="{BA47DBB6-98BB-F288-8060-DC170ED75BEA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525" creationId="{04FC3989-B41F-99FB-81F2-75DA52267819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526" creationId="{BD987A1E-7F95-D1D9-4763-8E762DC8F20E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527" creationId="{BA5F8DB4-6129-E7F9-74E3-C6C638373948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528" creationId="{39995210-9AB8-B747-23BD-D789FD79B187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529" creationId="{81F66F54-80D9-EC0C-ACA9-17BA011695DF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530" creationId="{AA06D19A-0523-F788-683C-8456D5AD4FF6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531" creationId="{AD09392D-9579-4477-5FF1-1EB050CCCCEA}"/>
          </ac:spMkLst>
        </pc:spChg>
        <pc:spChg chg="add mod">
          <ac:chgData name="Shao Jing Chan" userId="91c83779684def98" providerId="LiveId" clId="{6049AB93-06D6-4A4C-925F-582586BBDD59}" dt="2023-03-18T15:05:07.602" v="6968" actId="14100"/>
          <ac:spMkLst>
            <pc:docMk/>
            <pc:sldMk cId="361398882" sldId="259"/>
            <ac:spMk id="584" creationId="{7C920E3C-86DB-9862-4C9B-A63AFD95B015}"/>
          </ac:spMkLst>
        </pc:spChg>
        <pc:spChg chg="add del mod">
          <ac:chgData name="Shao Jing Chan" userId="91c83779684def98" providerId="LiveId" clId="{6049AB93-06D6-4A4C-925F-582586BBDD59}" dt="2023-03-18T14:57:08.714" v="6558" actId="478"/>
          <ac:spMkLst>
            <pc:docMk/>
            <pc:sldMk cId="361398882" sldId="259"/>
            <ac:spMk id="589" creationId="{7B9B6914-4CCB-4985-FF3D-A90C6D2476A5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590" creationId="{64700D03-FCA4-9CB6-E2EC-02266337E62B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640" creationId="{E6854E3E-7B0A-D410-98DD-9A9EAD1113C5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647" creationId="{5C52EAF9-A5FB-01F2-CFBD-5F1E34000E12}"/>
          </ac:spMkLst>
        </pc:spChg>
        <pc:spChg chg="add mod">
          <ac:chgData name="Shao Jing Chan" userId="91c83779684def98" providerId="LiveId" clId="{6049AB93-06D6-4A4C-925F-582586BBDD59}" dt="2023-03-18T15:04:09.447" v="6894" actId="1076"/>
          <ac:spMkLst>
            <pc:docMk/>
            <pc:sldMk cId="361398882" sldId="259"/>
            <ac:spMk id="658" creationId="{D3EEB8D7-FE87-30AA-6229-38B7529003C0}"/>
          </ac:spMkLst>
        </pc:spChg>
        <pc:spChg chg="add mod">
          <ac:chgData name="Shao Jing Chan" userId="91c83779684def98" providerId="LiveId" clId="{6049AB93-06D6-4A4C-925F-582586BBDD59}" dt="2023-03-18T15:01:30.877" v="6666" actId="1076"/>
          <ac:spMkLst>
            <pc:docMk/>
            <pc:sldMk cId="361398882" sldId="259"/>
            <ac:spMk id="659" creationId="{CF71C828-49B4-51BE-5F01-76C0EA18CCED}"/>
          </ac:spMkLst>
        </pc:spChg>
        <pc:spChg chg="add mod">
          <ac:chgData name="Shao Jing Chan" userId="91c83779684def98" providerId="LiveId" clId="{6049AB93-06D6-4A4C-925F-582586BBDD59}" dt="2023-03-18T15:02:00.518" v="6671" actId="14100"/>
          <ac:spMkLst>
            <pc:docMk/>
            <pc:sldMk cId="361398882" sldId="259"/>
            <ac:spMk id="682" creationId="{E543E7C7-135A-5770-B74A-7E1772D2CF93}"/>
          </ac:spMkLst>
        </pc:spChg>
        <pc:spChg chg="add mod">
          <ac:chgData name="Shao Jing Chan" userId="91c83779684def98" providerId="LiveId" clId="{6049AB93-06D6-4A4C-925F-582586BBDD59}" dt="2023-03-18T15:02:26.101" v="6727" actId="20577"/>
          <ac:spMkLst>
            <pc:docMk/>
            <pc:sldMk cId="361398882" sldId="259"/>
            <ac:spMk id="683" creationId="{29F47470-3987-21F0-F4FA-F03850F77F96}"/>
          </ac:spMkLst>
        </pc:spChg>
        <pc:spChg chg="add mod">
          <ac:chgData name="Shao Jing Chan" userId="91c83779684def98" providerId="LiveId" clId="{6049AB93-06D6-4A4C-925F-582586BBDD59}" dt="2023-03-18T15:02:37.394" v="6759" actId="20577"/>
          <ac:spMkLst>
            <pc:docMk/>
            <pc:sldMk cId="361398882" sldId="259"/>
            <ac:spMk id="684" creationId="{1FC85459-58E8-2827-FA0A-9FDF41C8666F}"/>
          </ac:spMkLst>
        </pc:spChg>
        <pc:spChg chg="add mod">
          <ac:chgData name="Shao Jing Chan" userId="91c83779684def98" providerId="LiveId" clId="{6049AB93-06D6-4A4C-925F-582586BBDD59}" dt="2023-03-18T15:03:04.972" v="6841" actId="20577"/>
          <ac:spMkLst>
            <pc:docMk/>
            <pc:sldMk cId="361398882" sldId="259"/>
            <ac:spMk id="685" creationId="{BD59F12A-96BD-5615-1DD1-E0C7AF8F5434}"/>
          </ac:spMkLst>
        </pc:spChg>
        <pc:spChg chg="add mod">
          <ac:chgData name="Shao Jing Chan" userId="91c83779684def98" providerId="LiveId" clId="{6049AB93-06D6-4A4C-925F-582586BBDD59}" dt="2023-03-18T15:09:23.262" v="7051" actId="14100"/>
          <ac:spMkLst>
            <pc:docMk/>
            <pc:sldMk cId="361398882" sldId="259"/>
            <ac:spMk id="686" creationId="{A936C4F3-A71A-66FD-6C18-EFC9DCDEDCEA}"/>
          </ac:spMkLst>
        </pc:spChg>
        <pc:spChg chg="add mod">
          <ac:chgData name="Shao Jing Chan" userId="91c83779684def98" providerId="LiveId" clId="{6049AB93-06D6-4A4C-925F-582586BBDD59}" dt="2023-03-18T15:09:20.192" v="7050" actId="14100"/>
          <ac:spMkLst>
            <pc:docMk/>
            <pc:sldMk cId="361398882" sldId="259"/>
            <ac:spMk id="698" creationId="{573C944B-2176-575C-3184-07A782ECC30B}"/>
          </ac:spMkLst>
        </pc:spChg>
        <pc:spChg chg="add mod">
          <ac:chgData name="Shao Jing Chan" userId="91c83779684def98" providerId="LiveId" clId="{6049AB93-06D6-4A4C-925F-582586BBDD59}" dt="2023-03-18T15:09:20.192" v="7050" actId="14100"/>
          <ac:spMkLst>
            <pc:docMk/>
            <pc:sldMk cId="361398882" sldId="259"/>
            <ac:spMk id="699" creationId="{76D30397-ED66-F24A-623D-DA6E8269654D}"/>
          </ac:spMkLst>
        </pc:spChg>
        <pc:spChg chg="add mod">
          <ac:chgData name="Shao Jing Chan" userId="91c83779684def98" providerId="LiveId" clId="{6049AB93-06D6-4A4C-925F-582586BBDD59}" dt="2023-03-18T15:10:33.696" v="7067" actId="1076"/>
          <ac:spMkLst>
            <pc:docMk/>
            <pc:sldMk cId="361398882" sldId="259"/>
            <ac:spMk id="700" creationId="{4F49CE7A-AF2B-6B03-05C5-355E48A9F344}"/>
          </ac:spMkLst>
        </pc:spChg>
        <pc:spChg chg="add mod">
          <ac:chgData name="Shao Jing Chan" userId="91c83779684def98" providerId="LiveId" clId="{6049AB93-06D6-4A4C-925F-582586BBDD59}" dt="2023-03-18T15:10:15.917" v="7065" actId="1076"/>
          <ac:spMkLst>
            <pc:docMk/>
            <pc:sldMk cId="361398882" sldId="259"/>
            <ac:spMk id="709" creationId="{88156BF8-96A4-08FC-B033-AA4F02524721}"/>
          </ac:spMkLst>
        </pc:spChg>
        <pc:spChg chg="add mod">
          <ac:chgData name="Shao Jing Chan" userId="91c83779684def98" providerId="LiveId" clId="{6049AB93-06D6-4A4C-925F-582586BBDD59}" dt="2023-03-18T15:19:43.987" v="7271" actId="20577"/>
          <ac:spMkLst>
            <pc:docMk/>
            <pc:sldMk cId="361398882" sldId="259"/>
            <ac:spMk id="710" creationId="{9A5B1766-C7DC-1B01-661C-4882B55613E2}"/>
          </ac:spMkLst>
        </pc:spChg>
        <pc:spChg chg="add mod">
          <ac:chgData name="Shao Jing Chan" userId="91c83779684def98" providerId="LiveId" clId="{6049AB93-06D6-4A4C-925F-582586BBDD59}" dt="2023-03-18T15:12:07.665" v="7129" actId="14100"/>
          <ac:spMkLst>
            <pc:docMk/>
            <pc:sldMk cId="361398882" sldId="259"/>
            <ac:spMk id="760" creationId="{6F11FFF3-294B-BE67-6D55-E47031CFA57E}"/>
          </ac:spMkLst>
        </pc:spChg>
        <pc:spChg chg="add mod">
          <ac:chgData name="Shao Jing Chan" userId="91c83779684def98" providerId="LiveId" clId="{6049AB93-06D6-4A4C-925F-582586BBDD59}" dt="2023-03-18T15:12:10.341" v="7130" actId="14100"/>
          <ac:spMkLst>
            <pc:docMk/>
            <pc:sldMk cId="361398882" sldId="259"/>
            <ac:spMk id="761" creationId="{69B5941A-CBCA-9CB8-0FDA-EF663164554F}"/>
          </ac:spMkLst>
        </pc:spChg>
        <pc:spChg chg="add mod">
          <ac:chgData name="Shao Jing Chan" userId="91c83779684def98" providerId="LiveId" clId="{6049AB93-06D6-4A4C-925F-582586BBDD59}" dt="2023-03-18T15:12:19.080" v="7142" actId="20577"/>
          <ac:spMkLst>
            <pc:docMk/>
            <pc:sldMk cId="361398882" sldId="259"/>
            <ac:spMk id="762" creationId="{9C27295E-3867-A1F9-3B6D-A1215DB335DD}"/>
          </ac:spMkLst>
        </pc:spChg>
        <pc:spChg chg="add del mod">
          <ac:chgData name="Shao Jing Chan" userId="91c83779684def98" providerId="LiveId" clId="{6049AB93-06D6-4A4C-925F-582586BBDD59}" dt="2023-03-18T15:17:17.596" v="7213" actId="478"/>
          <ac:spMkLst>
            <pc:docMk/>
            <pc:sldMk cId="361398882" sldId="259"/>
            <ac:spMk id="763" creationId="{C7E71376-4262-1311-E3AB-A992C445A7AF}"/>
          </ac:spMkLst>
        </pc:spChg>
        <pc:spChg chg="add del mod">
          <ac:chgData name="Shao Jing Chan" userId="91c83779684def98" providerId="LiveId" clId="{6049AB93-06D6-4A4C-925F-582586BBDD59}" dt="2023-03-18T15:17:17.596" v="7213" actId="478"/>
          <ac:spMkLst>
            <pc:docMk/>
            <pc:sldMk cId="361398882" sldId="259"/>
            <ac:spMk id="764" creationId="{E27774DA-1B68-FB9F-1920-8A3BBA6EAE3F}"/>
          </ac:spMkLst>
        </pc:spChg>
        <pc:spChg chg="add del mod">
          <ac:chgData name="Shao Jing Chan" userId="91c83779684def98" providerId="LiveId" clId="{6049AB93-06D6-4A4C-925F-582586BBDD59}" dt="2023-03-18T15:17:17.596" v="7213" actId="478"/>
          <ac:spMkLst>
            <pc:docMk/>
            <pc:sldMk cId="361398882" sldId="259"/>
            <ac:spMk id="765" creationId="{C2A92FA7-648D-F3C7-E59D-2977E60850E1}"/>
          </ac:spMkLst>
        </pc:spChg>
        <pc:spChg chg="add del mod">
          <ac:chgData name="Shao Jing Chan" userId="91c83779684def98" providerId="LiveId" clId="{6049AB93-06D6-4A4C-925F-582586BBDD59}" dt="2023-03-18T15:17:17.596" v="7213" actId="478"/>
          <ac:spMkLst>
            <pc:docMk/>
            <pc:sldMk cId="361398882" sldId="259"/>
            <ac:spMk id="766" creationId="{66D6E00D-ED9F-C135-4037-397425EC6D52}"/>
          </ac:spMkLst>
        </pc:spChg>
        <pc:spChg chg="add del mod">
          <ac:chgData name="Shao Jing Chan" userId="91c83779684def98" providerId="LiveId" clId="{6049AB93-06D6-4A4C-925F-582586BBDD59}" dt="2023-03-18T15:17:17.596" v="7213" actId="478"/>
          <ac:spMkLst>
            <pc:docMk/>
            <pc:sldMk cId="361398882" sldId="259"/>
            <ac:spMk id="767" creationId="{24E51012-CB31-8DD9-47B0-9708508BAA85}"/>
          </ac:spMkLst>
        </pc:spChg>
        <pc:spChg chg="add del mod">
          <ac:chgData name="Shao Jing Chan" userId="91c83779684def98" providerId="LiveId" clId="{6049AB93-06D6-4A4C-925F-582586BBDD59}" dt="2023-03-18T15:17:17.596" v="7213" actId="478"/>
          <ac:spMkLst>
            <pc:docMk/>
            <pc:sldMk cId="361398882" sldId="259"/>
            <ac:spMk id="768" creationId="{B3101ED0-31CB-B7D7-383F-20B8EEF2D3D9}"/>
          </ac:spMkLst>
        </pc:spChg>
        <pc:spChg chg="add del mod">
          <ac:chgData name="Shao Jing Chan" userId="91c83779684def98" providerId="LiveId" clId="{6049AB93-06D6-4A4C-925F-582586BBDD59}" dt="2023-03-18T15:17:17.596" v="7213" actId="478"/>
          <ac:spMkLst>
            <pc:docMk/>
            <pc:sldMk cId="361398882" sldId="259"/>
            <ac:spMk id="769" creationId="{16A5EC15-5F5B-AE4D-D929-5DB4ADDC7005}"/>
          </ac:spMkLst>
        </pc:spChg>
        <pc:spChg chg="add del mod">
          <ac:chgData name="Shao Jing Chan" userId="91c83779684def98" providerId="LiveId" clId="{6049AB93-06D6-4A4C-925F-582586BBDD59}" dt="2023-03-18T15:17:17.596" v="7213" actId="478"/>
          <ac:spMkLst>
            <pc:docMk/>
            <pc:sldMk cId="361398882" sldId="259"/>
            <ac:spMk id="770" creationId="{248EEDB0-117A-4736-3D3D-3F7274FC1855}"/>
          </ac:spMkLst>
        </pc:spChg>
        <pc:spChg chg="add del mod">
          <ac:chgData name="Shao Jing Chan" userId="91c83779684def98" providerId="LiveId" clId="{6049AB93-06D6-4A4C-925F-582586BBDD59}" dt="2023-03-18T15:17:17.596" v="7213" actId="478"/>
          <ac:spMkLst>
            <pc:docMk/>
            <pc:sldMk cId="361398882" sldId="259"/>
            <ac:spMk id="771" creationId="{695E8CC5-4296-ED77-8B6D-B0652B60D1E3}"/>
          </ac:spMkLst>
        </pc:spChg>
        <pc:spChg chg="add del mod">
          <ac:chgData name="Shao Jing Chan" userId="91c83779684def98" providerId="LiveId" clId="{6049AB93-06D6-4A4C-925F-582586BBDD59}" dt="2023-03-18T15:17:17.596" v="7213" actId="478"/>
          <ac:spMkLst>
            <pc:docMk/>
            <pc:sldMk cId="361398882" sldId="259"/>
            <ac:spMk id="772" creationId="{B597C275-F411-D23D-2472-BFD032526205}"/>
          </ac:spMkLst>
        </pc:spChg>
        <pc:spChg chg="add del mod">
          <ac:chgData name="Shao Jing Chan" userId="91c83779684def98" providerId="LiveId" clId="{6049AB93-06D6-4A4C-925F-582586BBDD59}" dt="2023-03-18T15:17:17.596" v="7213" actId="478"/>
          <ac:spMkLst>
            <pc:docMk/>
            <pc:sldMk cId="361398882" sldId="259"/>
            <ac:spMk id="773" creationId="{E87F9A7E-E09A-95E3-BEE9-0BFA881D46D8}"/>
          </ac:spMkLst>
        </pc:spChg>
        <pc:spChg chg="add mod">
          <ac:chgData name="Shao Jing Chan" userId="91c83779684def98" providerId="LiveId" clId="{6049AB93-06D6-4A4C-925F-582586BBDD59}" dt="2023-03-18T15:23:42.257" v="7668" actId="1076"/>
          <ac:spMkLst>
            <pc:docMk/>
            <pc:sldMk cId="361398882" sldId="259"/>
            <ac:spMk id="774" creationId="{37299E40-1BDF-6E81-0A42-60F2FF2B219E}"/>
          </ac:spMkLst>
        </pc:spChg>
        <pc:spChg chg="add mod">
          <ac:chgData name="Shao Jing Chan" userId="91c83779684def98" providerId="LiveId" clId="{6049AB93-06D6-4A4C-925F-582586BBDD59}" dt="2023-03-18T15:23:42.257" v="7668" actId="1076"/>
          <ac:spMkLst>
            <pc:docMk/>
            <pc:sldMk cId="361398882" sldId="259"/>
            <ac:spMk id="775" creationId="{1ACBE553-08CC-D38B-9863-DD2B1103C1A5}"/>
          </ac:spMkLst>
        </pc:spChg>
        <pc:spChg chg="add mod">
          <ac:chgData name="Shao Jing Chan" userId="91c83779684def98" providerId="LiveId" clId="{6049AB93-06D6-4A4C-925F-582586BBDD59}" dt="2023-03-18T15:23:42.257" v="7668" actId="1076"/>
          <ac:spMkLst>
            <pc:docMk/>
            <pc:sldMk cId="361398882" sldId="259"/>
            <ac:spMk id="776" creationId="{3A905EC7-C960-7CE6-E58D-146D22082D5A}"/>
          </ac:spMkLst>
        </pc:spChg>
        <pc:spChg chg="add mod">
          <ac:chgData name="Shao Jing Chan" userId="91c83779684def98" providerId="LiveId" clId="{6049AB93-06D6-4A4C-925F-582586BBDD59}" dt="2023-03-18T15:23:42.257" v="7668" actId="1076"/>
          <ac:spMkLst>
            <pc:docMk/>
            <pc:sldMk cId="361398882" sldId="259"/>
            <ac:spMk id="777" creationId="{92FB29D6-9C14-DF8B-C605-8D6EEB5FF98D}"/>
          </ac:spMkLst>
        </pc:spChg>
        <pc:spChg chg="add mod">
          <ac:chgData name="Shao Jing Chan" userId="91c83779684def98" providerId="LiveId" clId="{6049AB93-06D6-4A4C-925F-582586BBDD59}" dt="2023-03-18T15:23:42.257" v="7668" actId="1076"/>
          <ac:spMkLst>
            <pc:docMk/>
            <pc:sldMk cId="361398882" sldId="259"/>
            <ac:spMk id="778" creationId="{25E5B727-DE23-AD5E-4062-75D9ACE4AEE4}"/>
          </ac:spMkLst>
        </pc:spChg>
        <pc:spChg chg="add mod">
          <ac:chgData name="Shao Jing Chan" userId="91c83779684def98" providerId="LiveId" clId="{6049AB93-06D6-4A4C-925F-582586BBDD59}" dt="2023-03-18T15:23:42.257" v="7668" actId="1076"/>
          <ac:spMkLst>
            <pc:docMk/>
            <pc:sldMk cId="361398882" sldId="259"/>
            <ac:spMk id="779" creationId="{2D88FC35-1F93-603D-10BD-8788D5DBECC1}"/>
          </ac:spMkLst>
        </pc:spChg>
        <pc:spChg chg="add mod">
          <ac:chgData name="Shao Jing Chan" userId="91c83779684def98" providerId="LiveId" clId="{6049AB93-06D6-4A4C-925F-582586BBDD59}" dt="2023-03-18T15:23:42.257" v="7668" actId="1076"/>
          <ac:spMkLst>
            <pc:docMk/>
            <pc:sldMk cId="361398882" sldId="259"/>
            <ac:spMk id="780" creationId="{924C8E9A-F4CA-38BA-578D-F4CEFC82B2E8}"/>
          </ac:spMkLst>
        </pc:spChg>
        <pc:spChg chg="add mod">
          <ac:chgData name="Shao Jing Chan" userId="91c83779684def98" providerId="LiveId" clId="{6049AB93-06D6-4A4C-925F-582586BBDD59}" dt="2023-03-18T15:23:42.257" v="7668" actId="1076"/>
          <ac:spMkLst>
            <pc:docMk/>
            <pc:sldMk cId="361398882" sldId="259"/>
            <ac:spMk id="781" creationId="{0142EAE5-5457-5454-8F83-DF0870FAEBE6}"/>
          </ac:spMkLst>
        </pc:spChg>
        <pc:spChg chg="add mod">
          <ac:chgData name="Shao Jing Chan" userId="91c83779684def98" providerId="LiveId" clId="{6049AB93-06D6-4A4C-925F-582586BBDD59}" dt="2023-03-18T15:23:42.257" v="7668" actId="1076"/>
          <ac:spMkLst>
            <pc:docMk/>
            <pc:sldMk cId="361398882" sldId="259"/>
            <ac:spMk id="782" creationId="{FD71A8D9-2BA7-7580-69A3-0E07830072FC}"/>
          </ac:spMkLst>
        </pc:spChg>
        <pc:spChg chg="add mod">
          <ac:chgData name="Shao Jing Chan" userId="91c83779684def98" providerId="LiveId" clId="{6049AB93-06D6-4A4C-925F-582586BBDD59}" dt="2023-03-18T15:23:42.257" v="7668" actId="1076"/>
          <ac:spMkLst>
            <pc:docMk/>
            <pc:sldMk cId="361398882" sldId="259"/>
            <ac:spMk id="783" creationId="{15F6A866-A19F-2254-5B4A-2C9F03C1FB1C}"/>
          </ac:spMkLst>
        </pc:spChg>
        <pc:spChg chg="add mod">
          <ac:chgData name="Shao Jing Chan" userId="91c83779684def98" providerId="LiveId" clId="{6049AB93-06D6-4A4C-925F-582586BBDD59}" dt="2023-03-18T15:23:42.257" v="7668" actId="1076"/>
          <ac:spMkLst>
            <pc:docMk/>
            <pc:sldMk cId="361398882" sldId="259"/>
            <ac:spMk id="784" creationId="{3D5B47A7-264E-4928-1B1A-03FD9E476288}"/>
          </ac:spMkLst>
        </pc:spChg>
        <pc:spChg chg="add mod">
          <ac:chgData name="Shao Jing Chan" userId="91c83779684def98" providerId="LiveId" clId="{6049AB93-06D6-4A4C-925F-582586BBDD59}" dt="2023-03-18T15:23:42.257" v="7668" actId="1076"/>
          <ac:spMkLst>
            <pc:docMk/>
            <pc:sldMk cId="361398882" sldId="259"/>
            <ac:spMk id="785" creationId="{33001ABB-1AF8-DEAB-49B3-C262B04A9020}"/>
          </ac:spMkLst>
        </pc:spChg>
        <pc:spChg chg="add mod">
          <ac:chgData name="Shao Jing Chan" userId="91c83779684def98" providerId="LiveId" clId="{6049AB93-06D6-4A4C-925F-582586BBDD59}" dt="2023-03-18T15:23:42.257" v="7668" actId="1076"/>
          <ac:spMkLst>
            <pc:docMk/>
            <pc:sldMk cId="361398882" sldId="259"/>
            <ac:spMk id="786" creationId="{BD391150-F06D-122B-BDB8-B4A99515355D}"/>
          </ac:spMkLst>
        </pc:spChg>
        <pc:spChg chg="add mod">
          <ac:chgData name="Shao Jing Chan" userId="91c83779684def98" providerId="LiveId" clId="{6049AB93-06D6-4A4C-925F-582586BBDD59}" dt="2023-03-18T15:23:53.969" v="7669" actId="14100"/>
          <ac:spMkLst>
            <pc:docMk/>
            <pc:sldMk cId="361398882" sldId="259"/>
            <ac:spMk id="787" creationId="{F7F119C9-1C0F-98CF-FE7D-A432080F664F}"/>
          </ac:spMkLst>
        </pc:spChg>
        <pc:spChg chg="add mod">
          <ac:chgData name="Shao Jing Chan" userId="91c83779684def98" providerId="LiveId" clId="{6049AB93-06D6-4A4C-925F-582586BBDD59}" dt="2023-03-18T15:23:53.969" v="7669" actId="14100"/>
          <ac:spMkLst>
            <pc:docMk/>
            <pc:sldMk cId="361398882" sldId="259"/>
            <ac:spMk id="803" creationId="{C4EBB982-F4BD-2550-5D2D-6D3755FDE863}"/>
          </ac:spMkLst>
        </pc:spChg>
        <pc:spChg chg="add mod">
          <ac:chgData name="Shao Jing Chan" userId="91c83779684def98" providerId="LiveId" clId="{6049AB93-06D6-4A4C-925F-582586BBDD59}" dt="2023-03-18T15:24:00.376" v="7672" actId="20577"/>
          <ac:spMkLst>
            <pc:docMk/>
            <pc:sldMk cId="361398882" sldId="259"/>
            <ac:spMk id="804" creationId="{0140EB2A-9CBF-3119-F6AA-42D3028AD689}"/>
          </ac:spMkLst>
        </pc:spChg>
        <pc:spChg chg="add mod">
          <ac:chgData name="Shao Jing Chan" userId="91c83779684def98" providerId="LiveId" clId="{6049AB93-06D6-4A4C-925F-582586BBDD59}" dt="2023-03-18T15:24:06.414" v="7674" actId="6549"/>
          <ac:spMkLst>
            <pc:docMk/>
            <pc:sldMk cId="361398882" sldId="259"/>
            <ac:spMk id="805" creationId="{5A31BDCF-0ADD-0594-9B11-A51068424461}"/>
          </ac:spMkLst>
        </pc:spChg>
        <pc:spChg chg="add mod">
          <ac:chgData name="Shao Jing Chan" userId="91c83779684def98" providerId="LiveId" clId="{6049AB93-06D6-4A4C-925F-582586BBDD59}" dt="2023-03-18T15:24:09.738" v="7676" actId="6549"/>
          <ac:spMkLst>
            <pc:docMk/>
            <pc:sldMk cId="361398882" sldId="259"/>
            <ac:spMk id="806" creationId="{5076683B-BA82-40D2-B513-C93AEC8245BD}"/>
          </ac:spMkLst>
        </pc:spChg>
        <pc:spChg chg="add mod">
          <ac:chgData name="Shao Jing Chan" userId="91c83779684def98" providerId="LiveId" clId="{6049AB93-06D6-4A4C-925F-582586BBDD59}" dt="2023-03-18T15:24:19.265" v="7679" actId="6549"/>
          <ac:spMkLst>
            <pc:docMk/>
            <pc:sldMk cId="361398882" sldId="259"/>
            <ac:spMk id="807" creationId="{64352448-4CAE-A8DA-82ED-C3BE2E44BBF3}"/>
          </ac:spMkLst>
        </pc:spChg>
        <pc:spChg chg="add mod">
          <ac:chgData name="Shao Jing Chan" userId="91c83779684def98" providerId="LiveId" clId="{6049AB93-06D6-4A4C-925F-582586BBDD59}" dt="2023-03-18T15:24:54.898" v="7699" actId="20577"/>
          <ac:spMkLst>
            <pc:docMk/>
            <pc:sldMk cId="361398882" sldId="259"/>
            <ac:spMk id="818" creationId="{E1E7FD83-8ADD-5724-5C7F-96169E94E5F8}"/>
          </ac:spMkLst>
        </pc:spChg>
        <pc:spChg chg="add mod">
          <ac:chgData name="Shao Jing Chan" userId="91c83779684def98" providerId="LiveId" clId="{6049AB93-06D6-4A4C-925F-582586BBDD59}" dt="2023-03-18T15:25:12.240" v="7712" actId="1076"/>
          <ac:spMkLst>
            <pc:docMk/>
            <pc:sldMk cId="361398882" sldId="259"/>
            <ac:spMk id="819" creationId="{2F48812D-58A6-4E75-BD77-0C4FA2C3CB2A}"/>
          </ac:spMkLst>
        </pc:spChg>
        <pc:cxnChg chg="add mod">
          <ac:chgData name="Shao Jing Chan" userId="91c83779684def98" providerId="LiveId" clId="{6049AB93-06D6-4A4C-925F-582586BBDD59}" dt="2023-03-18T15:01:30.877" v="6666" actId="1076"/>
          <ac:cxnSpMkLst>
            <pc:docMk/>
            <pc:sldMk cId="361398882" sldId="259"/>
            <ac:cxnSpMk id="5" creationId="{CAE3FCDF-6DEC-6D85-8E80-6BC09E2F42B7}"/>
          </ac:cxnSpMkLst>
        </pc:cxnChg>
        <pc:cxnChg chg="del">
          <ac:chgData name="Shao Jing Chan" userId="91c83779684def98" providerId="LiveId" clId="{6049AB93-06D6-4A4C-925F-582586BBDD59}" dt="2023-03-18T11:46:32.543" v="1275" actId="478"/>
          <ac:cxnSpMkLst>
            <pc:docMk/>
            <pc:sldMk cId="361398882" sldId="259"/>
            <ac:cxnSpMk id="41" creationId="{63618907-CE2B-25D1-49B8-9A2135EBD11D}"/>
          </ac:cxnSpMkLst>
        </pc:cxnChg>
        <pc:cxnChg chg="del">
          <ac:chgData name="Shao Jing Chan" userId="91c83779684def98" providerId="LiveId" clId="{6049AB93-06D6-4A4C-925F-582586BBDD59}" dt="2023-03-18T11:46:32.543" v="1275" actId="478"/>
          <ac:cxnSpMkLst>
            <pc:docMk/>
            <pc:sldMk cId="361398882" sldId="259"/>
            <ac:cxnSpMk id="52" creationId="{DE428F6F-FA78-71A2-7B21-4FBB41C22EAC}"/>
          </ac:cxnSpMkLst>
        </pc:cxnChg>
        <pc:cxnChg chg="del">
          <ac:chgData name="Shao Jing Chan" userId="91c83779684def98" providerId="LiveId" clId="{6049AB93-06D6-4A4C-925F-582586BBDD59}" dt="2023-03-18T11:46:32.543" v="1275" actId="478"/>
          <ac:cxnSpMkLst>
            <pc:docMk/>
            <pc:sldMk cId="361398882" sldId="259"/>
            <ac:cxnSpMk id="54" creationId="{70CC925A-0824-3D1D-B790-B8B67CEF10BD}"/>
          </ac:cxnSpMkLst>
        </pc:cxnChg>
        <pc:cxnChg chg="del">
          <ac:chgData name="Shao Jing Chan" userId="91c83779684def98" providerId="LiveId" clId="{6049AB93-06D6-4A4C-925F-582586BBDD59}" dt="2023-03-18T11:46:32.543" v="1275" actId="478"/>
          <ac:cxnSpMkLst>
            <pc:docMk/>
            <pc:sldMk cId="361398882" sldId="259"/>
            <ac:cxnSpMk id="56" creationId="{14CF066B-4DC6-1395-6EDD-A6E1E4AF8D8B}"/>
          </ac:cxnSpMkLst>
        </pc:cxnChg>
        <pc:cxnChg chg="del">
          <ac:chgData name="Shao Jing Chan" userId="91c83779684def98" providerId="LiveId" clId="{6049AB93-06D6-4A4C-925F-582586BBDD59}" dt="2023-03-18T11:46:32.543" v="1275" actId="478"/>
          <ac:cxnSpMkLst>
            <pc:docMk/>
            <pc:sldMk cId="361398882" sldId="259"/>
            <ac:cxnSpMk id="57" creationId="{B0B88ECB-2DE4-B2B0-5103-115FFC2735FB}"/>
          </ac:cxnSpMkLst>
        </pc:cxnChg>
        <pc:cxnChg chg="del">
          <ac:chgData name="Shao Jing Chan" userId="91c83779684def98" providerId="LiveId" clId="{6049AB93-06D6-4A4C-925F-582586BBDD59}" dt="2023-03-18T11:46:32.543" v="1275" actId="478"/>
          <ac:cxnSpMkLst>
            <pc:docMk/>
            <pc:sldMk cId="361398882" sldId="259"/>
            <ac:cxnSpMk id="59" creationId="{29C791EA-CE5D-AAFE-C3C3-24D45A9696D7}"/>
          </ac:cxnSpMkLst>
        </pc:cxnChg>
        <pc:cxnChg chg="del mod">
          <ac:chgData name="Shao Jing Chan" userId="91c83779684def98" providerId="LiveId" clId="{6049AB93-06D6-4A4C-925F-582586BBDD59}" dt="2023-03-18T11:46:35.340" v="1276" actId="478"/>
          <ac:cxnSpMkLst>
            <pc:docMk/>
            <pc:sldMk cId="361398882" sldId="259"/>
            <ac:cxnSpMk id="61" creationId="{85827BD8-100D-A8BD-7531-D384320FA309}"/>
          </ac:cxnSpMkLst>
        </pc:cxnChg>
        <pc:cxnChg chg="add mod">
          <ac:chgData name="Shao Jing Chan" userId="91c83779684def98" providerId="LiveId" clId="{6049AB93-06D6-4A4C-925F-582586BBDD59}" dt="2023-03-18T15:01:30.877" v="6666" actId="1076"/>
          <ac:cxnSpMkLst>
            <pc:docMk/>
            <pc:sldMk cId="361398882" sldId="259"/>
            <ac:cxnSpMk id="69" creationId="{A27D4730-3DB6-3208-CC0B-C7083C977F00}"/>
          </ac:cxnSpMkLst>
        </pc:cxnChg>
        <pc:cxnChg chg="del">
          <ac:chgData name="Shao Jing Chan" userId="91c83779684def98" providerId="LiveId" clId="{6049AB93-06D6-4A4C-925F-582586BBDD59}" dt="2023-03-18T11:46:35.340" v="1276" actId="478"/>
          <ac:cxnSpMkLst>
            <pc:docMk/>
            <pc:sldMk cId="361398882" sldId="259"/>
            <ac:cxnSpMk id="74" creationId="{96574F5D-16D0-CDE4-66A0-511061FD5A6E}"/>
          </ac:cxnSpMkLst>
        </pc:cxnChg>
        <pc:cxnChg chg="del">
          <ac:chgData name="Shao Jing Chan" userId="91c83779684def98" providerId="LiveId" clId="{6049AB93-06D6-4A4C-925F-582586BBDD59}" dt="2023-03-18T11:46:35.340" v="1276" actId="478"/>
          <ac:cxnSpMkLst>
            <pc:docMk/>
            <pc:sldMk cId="361398882" sldId="259"/>
            <ac:cxnSpMk id="81" creationId="{79FC750E-C0F3-1750-D0E2-5FE8C998A45C}"/>
          </ac:cxnSpMkLst>
        </pc:cxnChg>
        <pc:cxnChg chg="del">
          <ac:chgData name="Shao Jing Chan" userId="91c83779684def98" providerId="LiveId" clId="{6049AB93-06D6-4A4C-925F-582586BBDD59}" dt="2023-03-18T11:46:32.543" v="1275" actId="478"/>
          <ac:cxnSpMkLst>
            <pc:docMk/>
            <pc:sldMk cId="361398882" sldId="259"/>
            <ac:cxnSpMk id="89" creationId="{DF4C3678-C62E-BCF9-60CB-18FFDBD5651C}"/>
          </ac:cxnSpMkLst>
        </pc:cxnChg>
        <pc:cxnChg chg="del">
          <ac:chgData name="Shao Jing Chan" userId="91c83779684def98" providerId="LiveId" clId="{6049AB93-06D6-4A4C-925F-582586BBDD59}" dt="2023-03-18T11:46:32.543" v="1275" actId="478"/>
          <ac:cxnSpMkLst>
            <pc:docMk/>
            <pc:sldMk cId="361398882" sldId="259"/>
            <ac:cxnSpMk id="90" creationId="{0D39B0DC-FD5F-8CA2-35AB-605B6ADA57E6}"/>
          </ac:cxnSpMkLst>
        </pc:cxnChg>
        <pc:cxnChg chg="del">
          <ac:chgData name="Shao Jing Chan" userId="91c83779684def98" providerId="LiveId" clId="{6049AB93-06D6-4A4C-925F-582586BBDD59}" dt="2023-03-18T11:46:32.543" v="1275" actId="478"/>
          <ac:cxnSpMkLst>
            <pc:docMk/>
            <pc:sldMk cId="361398882" sldId="259"/>
            <ac:cxnSpMk id="92" creationId="{41AD6100-CBDC-9C80-B994-23D9B1987A54}"/>
          </ac:cxnSpMkLst>
        </pc:cxnChg>
        <pc:cxnChg chg="del">
          <ac:chgData name="Shao Jing Chan" userId="91c83779684def98" providerId="LiveId" clId="{6049AB93-06D6-4A4C-925F-582586BBDD59}" dt="2023-03-18T11:46:32.543" v="1275" actId="478"/>
          <ac:cxnSpMkLst>
            <pc:docMk/>
            <pc:sldMk cId="361398882" sldId="259"/>
            <ac:cxnSpMk id="94" creationId="{53603F71-3C27-C83C-BC8A-C31CEEEB3E7B}"/>
          </ac:cxnSpMkLst>
        </pc:cxnChg>
        <pc:cxnChg chg="del">
          <ac:chgData name="Shao Jing Chan" userId="91c83779684def98" providerId="LiveId" clId="{6049AB93-06D6-4A4C-925F-582586BBDD59}" dt="2023-03-18T11:46:32.543" v="1275" actId="478"/>
          <ac:cxnSpMkLst>
            <pc:docMk/>
            <pc:sldMk cId="361398882" sldId="259"/>
            <ac:cxnSpMk id="95" creationId="{714D5343-3319-A162-691F-12AB52059994}"/>
          </ac:cxnSpMkLst>
        </pc:cxnChg>
        <pc:cxnChg chg="del">
          <ac:chgData name="Shao Jing Chan" userId="91c83779684def98" providerId="LiveId" clId="{6049AB93-06D6-4A4C-925F-582586BBDD59}" dt="2023-03-18T11:46:32.543" v="1275" actId="478"/>
          <ac:cxnSpMkLst>
            <pc:docMk/>
            <pc:sldMk cId="361398882" sldId="259"/>
            <ac:cxnSpMk id="97" creationId="{1DA7DA97-224E-B03A-450A-DDF68D54739E}"/>
          </ac:cxnSpMkLst>
        </pc:cxnChg>
        <pc:cxnChg chg="del mod">
          <ac:chgData name="Shao Jing Chan" userId="91c83779684def98" providerId="LiveId" clId="{6049AB93-06D6-4A4C-925F-582586BBDD59}" dt="2023-03-18T11:46:40.178" v="1278" actId="478"/>
          <ac:cxnSpMkLst>
            <pc:docMk/>
            <pc:sldMk cId="361398882" sldId="259"/>
            <ac:cxnSpMk id="99" creationId="{1B59F6D5-8507-1E36-D0A0-59593AF213E6}"/>
          </ac:cxnSpMkLst>
        </pc:cxnChg>
        <pc:cxnChg chg="del">
          <ac:chgData name="Shao Jing Chan" userId="91c83779684def98" providerId="LiveId" clId="{6049AB93-06D6-4A4C-925F-582586BBDD59}" dt="2023-03-18T11:46:38.381" v="1277" actId="478"/>
          <ac:cxnSpMkLst>
            <pc:docMk/>
            <pc:sldMk cId="361398882" sldId="259"/>
            <ac:cxnSpMk id="100" creationId="{2D986C67-835A-1493-7242-6D3E6B268675}"/>
          </ac:cxnSpMkLst>
        </pc:cxnChg>
        <pc:cxnChg chg="add mod">
          <ac:chgData name="Shao Jing Chan" userId="91c83779684def98" providerId="LiveId" clId="{6049AB93-06D6-4A4C-925F-582586BBDD59}" dt="2023-03-18T15:01:30.877" v="6666" actId="1076"/>
          <ac:cxnSpMkLst>
            <pc:docMk/>
            <pc:sldMk cId="361398882" sldId="259"/>
            <ac:cxnSpMk id="101" creationId="{7AF1ACAA-CE50-6DF3-05E7-60425CB6FC08}"/>
          </ac:cxnSpMkLst>
        </pc:cxnChg>
        <pc:cxnChg chg="add mod">
          <ac:chgData name="Shao Jing Chan" userId="91c83779684def98" providerId="LiveId" clId="{6049AB93-06D6-4A4C-925F-582586BBDD59}" dt="2023-03-18T15:01:30.877" v="6666" actId="1076"/>
          <ac:cxnSpMkLst>
            <pc:docMk/>
            <pc:sldMk cId="361398882" sldId="259"/>
            <ac:cxnSpMk id="113" creationId="{4FB6B311-4C73-494D-3F7D-F419AFD2D37F}"/>
          </ac:cxnSpMkLst>
        </pc:cxnChg>
        <pc:cxnChg chg="add del mod">
          <ac:chgData name="Shao Jing Chan" userId="91c83779684def98" providerId="LiveId" clId="{6049AB93-06D6-4A4C-925F-582586BBDD59}" dt="2023-03-18T13:29:08.855" v="4292" actId="478"/>
          <ac:cxnSpMkLst>
            <pc:docMk/>
            <pc:sldMk cId="361398882" sldId="259"/>
            <ac:cxnSpMk id="183" creationId="{D2CC0D03-B0BE-6A3A-2B40-41B97B3DB169}"/>
          </ac:cxnSpMkLst>
        </pc:cxnChg>
        <pc:cxnChg chg="add del mod">
          <ac:chgData name="Shao Jing Chan" userId="91c83779684def98" providerId="LiveId" clId="{6049AB93-06D6-4A4C-925F-582586BBDD59}" dt="2023-03-18T14:38:42.220" v="5416" actId="478"/>
          <ac:cxnSpMkLst>
            <pc:docMk/>
            <pc:sldMk cId="361398882" sldId="259"/>
            <ac:cxnSpMk id="189" creationId="{7AB8A2ED-8432-60AE-7820-8E5B68C2DF77}"/>
          </ac:cxnSpMkLst>
        </pc:cxnChg>
        <pc:cxnChg chg="add del mod">
          <ac:chgData name="Shao Jing Chan" userId="91c83779684def98" providerId="LiveId" clId="{6049AB93-06D6-4A4C-925F-582586BBDD59}" dt="2023-03-18T13:12:31.910" v="4004" actId="478"/>
          <ac:cxnSpMkLst>
            <pc:docMk/>
            <pc:sldMk cId="361398882" sldId="259"/>
            <ac:cxnSpMk id="193" creationId="{41D1F167-2901-165B-6B07-5BDDC3C1D226}"/>
          </ac:cxnSpMkLst>
        </pc:cxnChg>
        <pc:cxnChg chg="add mod">
          <ac:chgData name="Shao Jing Chan" userId="91c83779684def98" providerId="LiveId" clId="{6049AB93-06D6-4A4C-925F-582586BBDD59}" dt="2023-03-18T15:06:07.077" v="6979" actId="14100"/>
          <ac:cxnSpMkLst>
            <pc:docMk/>
            <pc:sldMk cId="361398882" sldId="259"/>
            <ac:cxnSpMk id="227" creationId="{0D8C1951-C272-724B-C524-397F90A6F142}"/>
          </ac:cxnSpMkLst>
        </pc:cxnChg>
        <pc:cxnChg chg="add mod">
          <ac:chgData name="Shao Jing Chan" userId="91c83779684def98" providerId="LiveId" clId="{6049AB93-06D6-4A4C-925F-582586BBDD59}" dt="2023-03-18T15:01:30.877" v="6666" actId="1076"/>
          <ac:cxnSpMkLst>
            <pc:docMk/>
            <pc:sldMk cId="361398882" sldId="259"/>
            <ac:cxnSpMk id="230" creationId="{824AE50C-B459-3DD2-2FE4-BF7BB365F0B7}"/>
          </ac:cxnSpMkLst>
        </pc:cxnChg>
        <pc:cxnChg chg="add mod">
          <ac:chgData name="Shao Jing Chan" userId="91c83779684def98" providerId="LiveId" clId="{6049AB93-06D6-4A4C-925F-582586BBDD59}" dt="2023-03-18T15:01:30.877" v="6666" actId="1076"/>
          <ac:cxnSpMkLst>
            <pc:docMk/>
            <pc:sldMk cId="361398882" sldId="259"/>
            <ac:cxnSpMk id="233" creationId="{31768491-5BCE-C7EB-AFAE-F8B71639028D}"/>
          </ac:cxnSpMkLst>
        </pc:cxnChg>
        <pc:cxnChg chg="add del mod">
          <ac:chgData name="Shao Jing Chan" userId="91c83779684def98" providerId="LiveId" clId="{6049AB93-06D6-4A4C-925F-582586BBDD59}" dt="2023-03-18T13:12:30.578" v="4003" actId="478"/>
          <ac:cxnSpMkLst>
            <pc:docMk/>
            <pc:sldMk cId="361398882" sldId="259"/>
            <ac:cxnSpMk id="236" creationId="{18195DED-6A61-4DA9-2154-259813FA4766}"/>
          </ac:cxnSpMkLst>
        </pc:cxnChg>
        <pc:cxnChg chg="add del mod">
          <ac:chgData name="Shao Jing Chan" userId="91c83779684def98" providerId="LiveId" clId="{6049AB93-06D6-4A4C-925F-582586BBDD59}" dt="2023-03-18T14:38:42.220" v="5416" actId="478"/>
          <ac:cxnSpMkLst>
            <pc:docMk/>
            <pc:sldMk cId="361398882" sldId="259"/>
            <ac:cxnSpMk id="239" creationId="{54DCFB05-9B67-69A9-0626-FE59BECB1CB9}"/>
          </ac:cxnSpMkLst>
        </pc:cxnChg>
        <pc:cxnChg chg="add del mod">
          <ac:chgData name="Shao Jing Chan" userId="91c83779684def98" providerId="LiveId" clId="{6049AB93-06D6-4A4C-925F-582586BBDD59}" dt="2023-03-18T14:38:42.220" v="5416" actId="478"/>
          <ac:cxnSpMkLst>
            <pc:docMk/>
            <pc:sldMk cId="361398882" sldId="259"/>
            <ac:cxnSpMk id="242" creationId="{3E4BF896-93DD-2A34-C316-725306B34D37}"/>
          </ac:cxnSpMkLst>
        </pc:cxnChg>
        <pc:cxnChg chg="add mod">
          <ac:chgData name="Shao Jing Chan" userId="91c83779684def98" providerId="LiveId" clId="{6049AB93-06D6-4A4C-925F-582586BBDD59}" dt="2023-03-18T15:01:30.877" v="6666" actId="1076"/>
          <ac:cxnSpMkLst>
            <pc:docMk/>
            <pc:sldMk cId="361398882" sldId="259"/>
            <ac:cxnSpMk id="296" creationId="{9028ABA7-2E9B-E4F5-B32D-088F14A793DA}"/>
          </ac:cxnSpMkLst>
        </pc:cxnChg>
        <pc:cxnChg chg="add mod">
          <ac:chgData name="Shao Jing Chan" userId="91c83779684def98" providerId="LiveId" clId="{6049AB93-06D6-4A4C-925F-582586BBDD59}" dt="2023-03-18T17:04:31.093" v="10302" actId="14100"/>
          <ac:cxnSpMkLst>
            <pc:docMk/>
            <pc:sldMk cId="361398882" sldId="259"/>
            <ac:cxnSpMk id="304" creationId="{2D8330FA-5E4D-5E47-2396-FFBFB5BFAD1A}"/>
          </ac:cxnSpMkLst>
        </pc:cxnChg>
        <pc:cxnChg chg="add del mod">
          <ac:chgData name="Shao Jing Chan" userId="91c83779684def98" providerId="LiveId" clId="{6049AB93-06D6-4A4C-925F-582586BBDD59}" dt="2023-03-18T13:36:42.593" v="4671" actId="478"/>
          <ac:cxnSpMkLst>
            <pc:docMk/>
            <pc:sldMk cId="361398882" sldId="259"/>
            <ac:cxnSpMk id="341" creationId="{1825CF78-ED3E-DDBE-0E36-4BEE4E205646}"/>
          </ac:cxnSpMkLst>
        </pc:cxnChg>
        <pc:cxnChg chg="add mod">
          <ac:chgData name="Shao Jing Chan" userId="91c83779684def98" providerId="LiveId" clId="{6049AB93-06D6-4A4C-925F-582586BBDD59}" dt="2023-03-18T15:01:30.877" v="6666" actId="1076"/>
          <ac:cxnSpMkLst>
            <pc:docMk/>
            <pc:sldMk cId="361398882" sldId="259"/>
            <ac:cxnSpMk id="344" creationId="{D7BCB2F9-20AF-C0B3-61F3-5902141A95CB}"/>
          </ac:cxnSpMkLst>
        </pc:cxnChg>
        <pc:cxnChg chg="add mod">
          <ac:chgData name="Shao Jing Chan" userId="91c83779684def98" providerId="LiveId" clId="{6049AB93-06D6-4A4C-925F-582586BBDD59}" dt="2023-03-18T15:01:30.877" v="6666" actId="1076"/>
          <ac:cxnSpMkLst>
            <pc:docMk/>
            <pc:sldMk cId="361398882" sldId="259"/>
            <ac:cxnSpMk id="367" creationId="{B2B0D627-5860-2468-ADA9-8A1C5888A3F5}"/>
          </ac:cxnSpMkLst>
        </pc:cxnChg>
        <pc:cxnChg chg="add mod">
          <ac:chgData name="Shao Jing Chan" userId="91c83779684def98" providerId="LiveId" clId="{6049AB93-06D6-4A4C-925F-582586BBDD59}" dt="2023-03-18T15:08:36.437" v="7040" actId="14100"/>
          <ac:cxnSpMkLst>
            <pc:docMk/>
            <pc:sldMk cId="361398882" sldId="259"/>
            <ac:cxnSpMk id="398" creationId="{ED10B3CC-00BB-B1F5-3E86-F7C829AF1D0B}"/>
          </ac:cxnSpMkLst>
        </pc:cxnChg>
        <pc:cxnChg chg="add mod">
          <ac:chgData name="Shao Jing Chan" userId="91c83779684def98" providerId="LiveId" clId="{6049AB93-06D6-4A4C-925F-582586BBDD59}" dt="2023-03-18T15:08:30.505" v="7038" actId="14100"/>
          <ac:cxnSpMkLst>
            <pc:docMk/>
            <pc:sldMk cId="361398882" sldId="259"/>
            <ac:cxnSpMk id="403" creationId="{1171BD17-50ED-CB98-08C8-5185215DD3F5}"/>
          </ac:cxnSpMkLst>
        </pc:cxnChg>
        <pc:cxnChg chg="add mod">
          <ac:chgData name="Shao Jing Chan" userId="91c83779684def98" providerId="LiveId" clId="{6049AB93-06D6-4A4C-925F-582586BBDD59}" dt="2023-03-18T15:08:27.058" v="7036" actId="14100"/>
          <ac:cxnSpMkLst>
            <pc:docMk/>
            <pc:sldMk cId="361398882" sldId="259"/>
            <ac:cxnSpMk id="407" creationId="{E458BCBA-6DCC-3A27-63D4-A1AB561BE503}"/>
          </ac:cxnSpMkLst>
        </pc:cxnChg>
        <pc:cxnChg chg="add mod">
          <ac:chgData name="Shao Jing Chan" userId="91c83779684def98" providerId="LiveId" clId="{6049AB93-06D6-4A4C-925F-582586BBDD59}" dt="2023-03-18T15:08:22.495" v="7034" actId="14100"/>
          <ac:cxnSpMkLst>
            <pc:docMk/>
            <pc:sldMk cId="361398882" sldId="259"/>
            <ac:cxnSpMk id="415" creationId="{C40B93C3-E898-D30C-DC7D-A69A63810D26}"/>
          </ac:cxnSpMkLst>
        </pc:cxnChg>
        <pc:cxnChg chg="add mod">
          <ac:chgData name="Shao Jing Chan" userId="91c83779684def98" providerId="LiveId" clId="{6049AB93-06D6-4A4C-925F-582586BBDD59}" dt="2023-03-18T15:08:17.583" v="7032" actId="14100"/>
          <ac:cxnSpMkLst>
            <pc:docMk/>
            <pc:sldMk cId="361398882" sldId="259"/>
            <ac:cxnSpMk id="419" creationId="{C2220D42-7A16-6C53-9DF2-91C8EEE85C03}"/>
          </ac:cxnSpMkLst>
        </pc:cxnChg>
        <pc:cxnChg chg="add mod">
          <ac:chgData name="Shao Jing Chan" userId="91c83779684def98" providerId="LiveId" clId="{6049AB93-06D6-4A4C-925F-582586BBDD59}" dt="2023-03-18T15:08:41.638" v="7042" actId="14100"/>
          <ac:cxnSpMkLst>
            <pc:docMk/>
            <pc:sldMk cId="361398882" sldId="259"/>
            <ac:cxnSpMk id="423" creationId="{68228A42-2EB7-4346-8D4B-1CF1E1DB7CA2}"/>
          </ac:cxnSpMkLst>
        </pc:cxnChg>
        <pc:cxnChg chg="add mod">
          <ac:chgData name="Shao Jing Chan" userId="91c83779684def98" providerId="LiveId" clId="{6049AB93-06D6-4A4C-925F-582586BBDD59}" dt="2023-03-18T15:08:08.915" v="7029" actId="14100"/>
          <ac:cxnSpMkLst>
            <pc:docMk/>
            <pc:sldMk cId="361398882" sldId="259"/>
            <ac:cxnSpMk id="427" creationId="{F34F4570-F6DA-247A-0E4D-B84A0DCBF8B4}"/>
          </ac:cxnSpMkLst>
        </pc:cxnChg>
        <pc:cxnChg chg="add mod">
          <ac:chgData name="Shao Jing Chan" userId="91c83779684def98" providerId="LiveId" clId="{6049AB93-06D6-4A4C-925F-582586BBDD59}" dt="2023-03-18T15:08:13.020" v="7030" actId="14100"/>
          <ac:cxnSpMkLst>
            <pc:docMk/>
            <pc:sldMk cId="361398882" sldId="259"/>
            <ac:cxnSpMk id="431" creationId="{3356E8BA-31DF-61B5-9A06-F93A7E236E69}"/>
          </ac:cxnSpMkLst>
        </pc:cxnChg>
        <pc:cxnChg chg="add mod">
          <ac:chgData name="Shao Jing Chan" userId="91c83779684def98" providerId="LiveId" clId="{6049AB93-06D6-4A4C-925F-582586BBDD59}" dt="2023-03-18T15:08:00.138" v="7025" actId="14100"/>
          <ac:cxnSpMkLst>
            <pc:docMk/>
            <pc:sldMk cId="361398882" sldId="259"/>
            <ac:cxnSpMk id="435" creationId="{0E50AC09-0B33-434A-82D2-79CE6B1C294F}"/>
          </ac:cxnSpMkLst>
        </pc:cxnChg>
        <pc:cxnChg chg="add mod">
          <ac:chgData name="Shao Jing Chan" userId="91c83779684def98" providerId="LiveId" clId="{6049AB93-06D6-4A4C-925F-582586BBDD59}" dt="2023-03-18T15:07:54.672" v="7023" actId="14100"/>
          <ac:cxnSpMkLst>
            <pc:docMk/>
            <pc:sldMk cId="361398882" sldId="259"/>
            <ac:cxnSpMk id="440" creationId="{641C4447-E91C-8E18-A5F8-DFFCFDBBD698}"/>
          </ac:cxnSpMkLst>
        </pc:cxnChg>
        <pc:cxnChg chg="add del mod">
          <ac:chgData name="Shao Jing Chan" userId="91c83779684def98" providerId="LiveId" clId="{6049AB93-06D6-4A4C-925F-582586BBDD59}" dt="2023-03-18T13:45:21.909" v="4813" actId="478"/>
          <ac:cxnSpMkLst>
            <pc:docMk/>
            <pc:sldMk cId="361398882" sldId="259"/>
            <ac:cxnSpMk id="455" creationId="{441B7F46-3ABC-A52D-4DE0-2A94DB5FC9CF}"/>
          </ac:cxnSpMkLst>
        </pc:cxnChg>
        <pc:cxnChg chg="add mod">
          <ac:chgData name="Shao Jing Chan" userId="91c83779684def98" providerId="LiveId" clId="{6049AB93-06D6-4A4C-925F-582586BBDD59}" dt="2023-03-18T15:01:30.877" v="6666" actId="1076"/>
          <ac:cxnSpMkLst>
            <pc:docMk/>
            <pc:sldMk cId="361398882" sldId="259"/>
            <ac:cxnSpMk id="458" creationId="{2DB926A3-243B-89EE-B95A-99403A851FCE}"/>
          </ac:cxnSpMkLst>
        </pc:cxnChg>
        <pc:cxnChg chg="add mod">
          <ac:chgData name="Shao Jing Chan" userId="91c83779684def98" providerId="LiveId" clId="{6049AB93-06D6-4A4C-925F-582586BBDD59}" dt="2023-03-18T15:01:30.877" v="6666" actId="1076"/>
          <ac:cxnSpMkLst>
            <pc:docMk/>
            <pc:sldMk cId="361398882" sldId="259"/>
            <ac:cxnSpMk id="468" creationId="{386688B3-1739-E8E1-9E86-0556E91B8CAB}"/>
          </ac:cxnSpMkLst>
        </pc:cxnChg>
        <pc:cxnChg chg="add mod">
          <ac:chgData name="Shao Jing Chan" userId="91c83779684def98" providerId="LiveId" clId="{6049AB93-06D6-4A4C-925F-582586BBDD59}" dt="2023-03-18T15:01:30.877" v="6666" actId="1076"/>
          <ac:cxnSpMkLst>
            <pc:docMk/>
            <pc:sldMk cId="361398882" sldId="259"/>
            <ac:cxnSpMk id="471" creationId="{B1567C85-4992-4958-450C-741F6659E170}"/>
          </ac:cxnSpMkLst>
        </pc:cxnChg>
        <pc:cxnChg chg="add mod">
          <ac:chgData name="Shao Jing Chan" userId="91c83779684def98" providerId="LiveId" clId="{6049AB93-06D6-4A4C-925F-582586BBDD59}" dt="2023-03-18T15:01:30.877" v="6666" actId="1076"/>
          <ac:cxnSpMkLst>
            <pc:docMk/>
            <pc:sldMk cId="361398882" sldId="259"/>
            <ac:cxnSpMk id="474" creationId="{D9BDC460-91D9-F86A-CB46-33F943463B11}"/>
          </ac:cxnSpMkLst>
        </pc:cxnChg>
        <pc:cxnChg chg="add mod">
          <ac:chgData name="Shao Jing Chan" userId="91c83779684def98" providerId="LiveId" clId="{6049AB93-06D6-4A4C-925F-582586BBDD59}" dt="2023-03-18T15:01:30.877" v="6666" actId="1076"/>
          <ac:cxnSpMkLst>
            <pc:docMk/>
            <pc:sldMk cId="361398882" sldId="259"/>
            <ac:cxnSpMk id="477" creationId="{61E14C37-D2F0-1837-F4DB-6FF94EE27227}"/>
          </ac:cxnSpMkLst>
        </pc:cxnChg>
        <pc:cxnChg chg="add mod">
          <ac:chgData name="Shao Jing Chan" userId="91c83779684def98" providerId="LiveId" clId="{6049AB93-06D6-4A4C-925F-582586BBDD59}" dt="2023-03-18T15:01:30.877" v="6666" actId="1076"/>
          <ac:cxnSpMkLst>
            <pc:docMk/>
            <pc:sldMk cId="361398882" sldId="259"/>
            <ac:cxnSpMk id="480" creationId="{BA59CC3E-B750-A311-2DE1-DC8F51CC460E}"/>
          </ac:cxnSpMkLst>
        </pc:cxnChg>
        <pc:cxnChg chg="add mod">
          <ac:chgData name="Shao Jing Chan" userId="91c83779684def98" providerId="LiveId" clId="{6049AB93-06D6-4A4C-925F-582586BBDD59}" dt="2023-03-18T15:01:30.877" v="6666" actId="1076"/>
          <ac:cxnSpMkLst>
            <pc:docMk/>
            <pc:sldMk cId="361398882" sldId="259"/>
            <ac:cxnSpMk id="483" creationId="{142A350B-B98D-1C64-14F6-5E13A5466F54}"/>
          </ac:cxnSpMkLst>
        </pc:cxnChg>
        <pc:cxnChg chg="add mod">
          <ac:chgData name="Shao Jing Chan" userId="91c83779684def98" providerId="LiveId" clId="{6049AB93-06D6-4A4C-925F-582586BBDD59}" dt="2023-03-18T15:01:30.877" v="6666" actId="1076"/>
          <ac:cxnSpMkLst>
            <pc:docMk/>
            <pc:sldMk cId="361398882" sldId="259"/>
            <ac:cxnSpMk id="486" creationId="{6E3340DE-EA0D-D92B-40E6-802C24F2AE43}"/>
          </ac:cxnSpMkLst>
        </pc:cxnChg>
        <pc:cxnChg chg="add mod">
          <ac:chgData name="Shao Jing Chan" userId="91c83779684def98" providerId="LiveId" clId="{6049AB93-06D6-4A4C-925F-582586BBDD59}" dt="2023-03-18T15:01:30.877" v="6666" actId="1076"/>
          <ac:cxnSpMkLst>
            <pc:docMk/>
            <pc:sldMk cId="361398882" sldId="259"/>
            <ac:cxnSpMk id="489" creationId="{E8DC53AD-4212-B1EB-84EF-91B1EDD78781}"/>
          </ac:cxnSpMkLst>
        </pc:cxnChg>
        <pc:cxnChg chg="add mod">
          <ac:chgData name="Shao Jing Chan" userId="91c83779684def98" providerId="LiveId" clId="{6049AB93-06D6-4A4C-925F-582586BBDD59}" dt="2023-03-18T15:01:30.877" v="6666" actId="1076"/>
          <ac:cxnSpMkLst>
            <pc:docMk/>
            <pc:sldMk cId="361398882" sldId="259"/>
            <ac:cxnSpMk id="492" creationId="{65DC5019-8CC4-DDCA-1ACD-252217F56FD6}"/>
          </ac:cxnSpMkLst>
        </pc:cxnChg>
        <pc:cxnChg chg="add del mod">
          <ac:chgData name="Shao Jing Chan" userId="91c83779684def98" providerId="LiveId" clId="{6049AB93-06D6-4A4C-925F-582586BBDD59}" dt="2023-03-18T14:53:18.319" v="6461"/>
          <ac:cxnSpMkLst>
            <pc:docMk/>
            <pc:sldMk cId="361398882" sldId="259"/>
            <ac:cxnSpMk id="593" creationId="{921662A1-34B4-1AF2-74DF-7CBFF6478F20}"/>
          </ac:cxnSpMkLst>
        </pc:cxnChg>
        <pc:cxnChg chg="add mod">
          <ac:chgData name="Shao Jing Chan" userId="91c83779684def98" providerId="LiveId" clId="{6049AB93-06D6-4A4C-925F-582586BBDD59}" dt="2023-03-18T15:05:51.858" v="6976" actId="1076"/>
          <ac:cxnSpMkLst>
            <pc:docMk/>
            <pc:sldMk cId="361398882" sldId="259"/>
            <ac:cxnSpMk id="600" creationId="{89BE4211-DB9A-9D03-913B-447DB9F614C3}"/>
          </ac:cxnSpMkLst>
        </pc:cxnChg>
        <pc:cxnChg chg="add mod">
          <ac:chgData name="Shao Jing Chan" userId="91c83779684def98" providerId="LiveId" clId="{6049AB93-06D6-4A4C-925F-582586BBDD59}" dt="2023-03-18T15:05:38.972" v="6974" actId="14100"/>
          <ac:cxnSpMkLst>
            <pc:docMk/>
            <pc:sldMk cId="361398882" sldId="259"/>
            <ac:cxnSpMk id="604" creationId="{4BD5ADEC-6B3B-DF0C-2E58-F9FACE212EA8}"/>
          </ac:cxnSpMkLst>
        </pc:cxnChg>
        <pc:cxnChg chg="add del mod">
          <ac:chgData name="Shao Jing Chan" userId="91c83779684def98" providerId="LiveId" clId="{6049AB93-06D6-4A4C-925F-582586BBDD59}" dt="2023-03-18T14:54:58.747" v="6491" actId="478"/>
          <ac:cxnSpMkLst>
            <pc:docMk/>
            <pc:sldMk cId="361398882" sldId="259"/>
            <ac:cxnSpMk id="608" creationId="{FDEE281A-BFE3-3F8F-5297-93C076FCB508}"/>
          </ac:cxnSpMkLst>
        </pc:cxnChg>
        <pc:cxnChg chg="add del mod">
          <ac:chgData name="Shao Jing Chan" userId="91c83779684def98" providerId="LiveId" clId="{6049AB93-06D6-4A4C-925F-582586BBDD59}" dt="2023-03-18T14:55:23.375" v="6497" actId="478"/>
          <ac:cxnSpMkLst>
            <pc:docMk/>
            <pc:sldMk cId="361398882" sldId="259"/>
            <ac:cxnSpMk id="612" creationId="{BCD270C7-C7CB-1A15-6E93-675C6020C46E}"/>
          </ac:cxnSpMkLst>
        </pc:cxnChg>
        <pc:cxnChg chg="add mod">
          <ac:chgData name="Shao Jing Chan" userId="91c83779684def98" providerId="LiveId" clId="{6049AB93-06D6-4A4C-925F-582586BBDD59}" dt="2023-03-18T15:01:30.877" v="6666" actId="1076"/>
          <ac:cxnSpMkLst>
            <pc:docMk/>
            <pc:sldMk cId="361398882" sldId="259"/>
            <ac:cxnSpMk id="633" creationId="{028DA898-5E8F-8224-5222-BAD3AB1533A3}"/>
          </ac:cxnSpMkLst>
        </pc:cxnChg>
        <pc:cxnChg chg="add mod">
          <ac:chgData name="Shao Jing Chan" userId="91c83779684def98" providerId="LiveId" clId="{6049AB93-06D6-4A4C-925F-582586BBDD59}" dt="2023-03-18T15:01:30.877" v="6666" actId="1076"/>
          <ac:cxnSpMkLst>
            <pc:docMk/>
            <pc:sldMk cId="361398882" sldId="259"/>
            <ac:cxnSpMk id="649" creationId="{A470CFAF-5CE9-C680-0E4C-390E1C89DB13}"/>
          </ac:cxnSpMkLst>
        </pc:cxnChg>
        <pc:cxnChg chg="add del mod">
          <ac:chgData name="Shao Jing Chan" userId="91c83779684def98" providerId="LiveId" clId="{6049AB93-06D6-4A4C-925F-582586BBDD59}" dt="2023-03-18T14:57:43.704" v="6570"/>
          <ac:cxnSpMkLst>
            <pc:docMk/>
            <pc:sldMk cId="361398882" sldId="259"/>
            <ac:cxnSpMk id="654" creationId="{6121021D-A837-C09C-EE6B-50A8DD4845C3}"/>
          </ac:cxnSpMkLst>
        </pc:cxnChg>
        <pc:cxnChg chg="add mod">
          <ac:chgData name="Shao Jing Chan" userId="91c83779684def98" providerId="LiveId" clId="{6049AB93-06D6-4A4C-925F-582586BBDD59}" dt="2023-03-18T15:05:07.602" v="6968" actId="14100"/>
          <ac:cxnSpMkLst>
            <pc:docMk/>
            <pc:sldMk cId="361398882" sldId="259"/>
            <ac:cxnSpMk id="655" creationId="{45261AC7-132D-161D-5F3B-250B80C5EF9B}"/>
          </ac:cxnSpMkLst>
        </pc:cxnChg>
        <pc:cxnChg chg="add del mod">
          <ac:chgData name="Shao Jing Chan" userId="91c83779684def98" providerId="LiveId" clId="{6049AB93-06D6-4A4C-925F-582586BBDD59}" dt="2023-03-18T14:59:25.708" v="6647"/>
          <ac:cxnSpMkLst>
            <pc:docMk/>
            <pc:sldMk cId="361398882" sldId="259"/>
            <ac:cxnSpMk id="660" creationId="{7B957568-DDDB-D987-7F99-577E4A89E249}"/>
          </ac:cxnSpMkLst>
        </pc:cxnChg>
        <pc:cxnChg chg="add mod">
          <ac:chgData name="Shao Jing Chan" userId="91c83779684def98" providerId="LiveId" clId="{6049AB93-06D6-4A4C-925F-582586BBDD59}" dt="2023-03-18T15:01:30.877" v="6666" actId="1076"/>
          <ac:cxnSpMkLst>
            <pc:docMk/>
            <pc:sldMk cId="361398882" sldId="259"/>
            <ac:cxnSpMk id="663" creationId="{F3723C4A-ACB5-6ABE-9AE5-C50CF03C3274}"/>
          </ac:cxnSpMkLst>
        </pc:cxnChg>
        <pc:cxnChg chg="add mod">
          <ac:chgData name="Shao Jing Chan" userId="91c83779684def98" providerId="LiveId" clId="{6049AB93-06D6-4A4C-925F-582586BBDD59}" dt="2023-03-18T15:01:30.877" v="6666" actId="1076"/>
          <ac:cxnSpMkLst>
            <pc:docMk/>
            <pc:sldMk cId="361398882" sldId="259"/>
            <ac:cxnSpMk id="666" creationId="{0F2625D5-103A-1990-4481-E1A558B5DD23}"/>
          </ac:cxnSpMkLst>
        </pc:cxnChg>
        <pc:cxnChg chg="add mod">
          <ac:chgData name="Shao Jing Chan" userId="91c83779684def98" providerId="LiveId" clId="{6049AB93-06D6-4A4C-925F-582586BBDD59}" dt="2023-03-18T15:01:30.877" v="6666" actId="1076"/>
          <ac:cxnSpMkLst>
            <pc:docMk/>
            <pc:sldMk cId="361398882" sldId="259"/>
            <ac:cxnSpMk id="670" creationId="{6D286DD1-15FF-FAEC-B728-F6FBD1B665FC}"/>
          </ac:cxnSpMkLst>
        </pc:cxnChg>
        <pc:cxnChg chg="add del mod">
          <ac:chgData name="Shao Jing Chan" userId="91c83779684def98" providerId="LiveId" clId="{6049AB93-06D6-4A4C-925F-582586BBDD59}" dt="2023-03-18T15:01:49.065" v="6668"/>
          <ac:cxnSpMkLst>
            <pc:docMk/>
            <pc:sldMk cId="361398882" sldId="259"/>
            <ac:cxnSpMk id="681" creationId="{9F5A4156-9CFB-D110-490E-A320321E67AD}"/>
          </ac:cxnSpMkLst>
        </pc:cxnChg>
        <pc:cxnChg chg="add mod">
          <ac:chgData name="Shao Jing Chan" userId="91c83779684def98" providerId="LiveId" clId="{6049AB93-06D6-4A4C-925F-582586BBDD59}" dt="2023-03-18T15:10:52.184" v="7070" actId="14100"/>
          <ac:cxnSpMkLst>
            <pc:docMk/>
            <pc:sldMk cId="361398882" sldId="259"/>
            <ac:cxnSpMk id="692" creationId="{49932040-5272-70A2-6AD0-03B3ECC52B55}"/>
          </ac:cxnSpMkLst>
        </pc:cxnChg>
        <pc:cxnChg chg="add mod">
          <ac:chgData name="Shao Jing Chan" userId="91c83779684def98" providerId="LiveId" clId="{6049AB93-06D6-4A4C-925F-582586BBDD59}" dt="2023-03-18T15:10:39.464" v="7068" actId="14100"/>
          <ac:cxnSpMkLst>
            <pc:docMk/>
            <pc:sldMk cId="361398882" sldId="259"/>
            <ac:cxnSpMk id="713" creationId="{49BAFABE-4212-61A0-42A6-6C9004802A65}"/>
          </ac:cxnSpMkLst>
        </pc:cxnChg>
        <pc:cxnChg chg="add mod">
          <ac:chgData name="Shao Jing Chan" userId="91c83779684def98" providerId="LiveId" clId="{6049AB93-06D6-4A4C-925F-582586BBDD59}" dt="2023-03-18T15:09:27.585" v="7052" actId="14100"/>
          <ac:cxnSpMkLst>
            <pc:docMk/>
            <pc:sldMk cId="361398882" sldId="259"/>
            <ac:cxnSpMk id="738" creationId="{584760B3-99FC-832D-9762-6C69EA8A4C4B}"/>
          </ac:cxnSpMkLst>
        </pc:cxnChg>
        <pc:cxnChg chg="add mod">
          <ac:chgData name="Shao Jing Chan" userId="91c83779684def98" providerId="LiveId" clId="{6049AB93-06D6-4A4C-925F-582586BBDD59}" dt="2023-03-18T15:10:59.229" v="7071" actId="14100"/>
          <ac:cxnSpMkLst>
            <pc:docMk/>
            <pc:sldMk cId="361398882" sldId="259"/>
            <ac:cxnSpMk id="745" creationId="{86EFA9AD-8F8E-BEE2-C190-FFC27639B43C}"/>
          </ac:cxnSpMkLst>
        </pc:cxnChg>
        <pc:cxnChg chg="add mod">
          <ac:chgData name="Shao Jing Chan" userId="91c83779684def98" providerId="LiveId" clId="{6049AB93-06D6-4A4C-925F-582586BBDD59}" dt="2023-03-18T15:10:33.696" v="7067" actId="1076"/>
          <ac:cxnSpMkLst>
            <pc:docMk/>
            <pc:sldMk cId="361398882" sldId="259"/>
            <ac:cxnSpMk id="749" creationId="{C8F9D863-C862-06B1-CA83-406C69531E32}"/>
          </ac:cxnSpMkLst>
        </pc:cxnChg>
        <pc:cxnChg chg="add mod">
          <ac:chgData name="Shao Jing Chan" userId="91c83779684def98" providerId="LiveId" clId="{6049AB93-06D6-4A4C-925F-582586BBDD59}" dt="2023-03-18T15:24:33.944" v="7683" actId="14100"/>
          <ac:cxnSpMkLst>
            <pc:docMk/>
            <pc:sldMk cId="361398882" sldId="259"/>
            <ac:cxnSpMk id="788" creationId="{9A48AF81-931A-197D-FF2F-23296C3760C5}"/>
          </ac:cxnSpMkLst>
        </pc:cxnChg>
        <pc:cxnChg chg="add mod">
          <ac:chgData name="Shao Jing Chan" userId="91c83779684def98" providerId="LiveId" clId="{6049AB93-06D6-4A4C-925F-582586BBDD59}" dt="2023-03-18T15:24:29.822" v="7682" actId="14100"/>
          <ac:cxnSpMkLst>
            <pc:docMk/>
            <pc:sldMk cId="361398882" sldId="259"/>
            <ac:cxnSpMk id="792" creationId="{DE60CD52-CCF8-F70E-C770-796B1397CDBF}"/>
          </ac:cxnSpMkLst>
        </pc:cxnChg>
        <pc:cxnChg chg="add mod">
          <ac:chgData name="Shao Jing Chan" userId="91c83779684def98" providerId="LiveId" clId="{6049AB93-06D6-4A4C-925F-582586BBDD59}" dt="2023-03-18T15:24:23.954" v="7680" actId="14100"/>
          <ac:cxnSpMkLst>
            <pc:docMk/>
            <pc:sldMk cId="361398882" sldId="259"/>
            <ac:cxnSpMk id="798" creationId="{A1CB6BF4-E11B-239D-8449-4911978FD299}"/>
          </ac:cxnSpMkLst>
        </pc:cxnChg>
      </pc:sldChg>
      <pc:sldChg chg="addSp delSp modSp add mod">
        <pc:chgData name="Shao Jing Chan" userId="91c83779684def98" providerId="LiveId" clId="{6049AB93-06D6-4A4C-925F-582586BBDD59}" dt="2023-03-20T12:18:01.948" v="17960" actId="207"/>
        <pc:sldMkLst>
          <pc:docMk/>
          <pc:sldMk cId="375052049" sldId="260"/>
        </pc:sldMkLst>
        <pc:spChg chg="add mod">
          <ac:chgData name="Shao Jing Chan" userId="91c83779684def98" providerId="LiveId" clId="{6049AB93-06D6-4A4C-925F-582586BBDD59}" dt="2023-03-18T15:15:23.206" v="7189" actId="1036"/>
          <ac:spMkLst>
            <pc:docMk/>
            <pc:sldMk cId="375052049" sldId="260"/>
            <ac:spMk id="2" creationId="{321A4788-C927-263A-DE22-E8EC7E353466}"/>
          </ac:spMkLst>
        </pc:spChg>
        <pc:spChg chg="add mod">
          <ac:chgData name="Shao Jing Chan" userId="91c83779684def98" providerId="LiveId" clId="{6049AB93-06D6-4A4C-925F-582586BBDD59}" dt="2023-03-18T15:15:23.206" v="7189" actId="1036"/>
          <ac:spMkLst>
            <pc:docMk/>
            <pc:sldMk cId="375052049" sldId="260"/>
            <ac:spMk id="3" creationId="{3276D4C8-46F8-7205-3C15-521BA46FF425}"/>
          </ac:spMkLst>
        </pc:spChg>
        <pc:spChg chg="add mod">
          <ac:chgData name="Shao Jing Chan" userId="91c83779684def98" providerId="LiveId" clId="{6049AB93-06D6-4A4C-925F-582586BBDD59}" dt="2023-03-18T15:15:23.206" v="7189" actId="1036"/>
          <ac:spMkLst>
            <pc:docMk/>
            <pc:sldMk cId="375052049" sldId="260"/>
            <ac:spMk id="4" creationId="{012C48A6-348B-A817-70F9-8665E720F700}"/>
          </ac:spMkLst>
        </pc:spChg>
        <pc:spChg chg="add mod">
          <ac:chgData name="Shao Jing Chan" userId="91c83779684def98" providerId="LiveId" clId="{6049AB93-06D6-4A4C-925F-582586BBDD59}" dt="2023-03-18T15:17:04.604" v="7211" actId="1076"/>
          <ac:spMkLst>
            <pc:docMk/>
            <pc:sldMk cId="375052049" sldId="260"/>
            <ac:spMk id="6" creationId="{82473FB6-E93F-62CC-A09E-716839C83C72}"/>
          </ac:spMkLst>
        </pc:spChg>
        <pc:spChg chg="add mod">
          <ac:chgData name="Shao Jing Chan" userId="91c83779684def98" providerId="LiveId" clId="{6049AB93-06D6-4A4C-925F-582586BBDD59}" dt="2023-03-18T15:15:23.206" v="7189" actId="1036"/>
          <ac:spMkLst>
            <pc:docMk/>
            <pc:sldMk cId="375052049" sldId="260"/>
            <ac:spMk id="7" creationId="{9DD80AA2-5804-2125-44A6-6C1450211186}"/>
          </ac:spMkLst>
        </pc:spChg>
        <pc:spChg chg="add mod">
          <ac:chgData name="Shao Jing Chan" userId="91c83779684def98" providerId="LiveId" clId="{6049AB93-06D6-4A4C-925F-582586BBDD59}" dt="2023-03-18T15:15:23.206" v="7189" actId="1036"/>
          <ac:spMkLst>
            <pc:docMk/>
            <pc:sldMk cId="375052049" sldId="260"/>
            <ac:spMk id="8" creationId="{24E6B434-8676-BD0C-5941-18583D34251B}"/>
          </ac:spMkLst>
        </pc:spChg>
        <pc:spChg chg="add mod">
          <ac:chgData name="Shao Jing Chan" userId="91c83779684def98" providerId="LiveId" clId="{6049AB93-06D6-4A4C-925F-582586BBDD59}" dt="2023-03-18T15:15:23.206" v="7189" actId="1036"/>
          <ac:spMkLst>
            <pc:docMk/>
            <pc:sldMk cId="375052049" sldId="260"/>
            <ac:spMk id="9" creationId="{77600F84-1004-2471-D94B-15F069FBB76A}"/>
          </ac:spMkLst>
        </pc:spChg>
        <pc:spChg chg="add mod">
          <ac:chgData name="Shao Jing Chan" userId="91c83779684def98" providerId="LiveId" clId="{6049AB93-06D6-4A4C-925F-582586BBDD59}" dt="2023-03-18T15:15:23.206" v="7189" actId="1036"/>
          <ac:spMkLst>
            <pc:docMk/>
            <pc:sldMk cId="375052049" sldId="260"/>
            <ac:spMk id="10" creationId="{35F50529-59A2-A59F-D166-458B098965E3}"/>
          </ac:spMkLst>
        </pc:spChg>
        <pc:spChg chg="add mod">
          <ac:chgData name="Shao Jing Chan" userId="91c83779684def98" providerId="LiveId" clId="{6049AB93-06D6-4A4C-925F-582586BBDD59}" dt="2023-03-18T15:15:23.206" v="7189" actId="1036"/>
          <ac:spMkLst>
            <pc:docMk/>
            <pc:sldMk cId="375052049" sldId="260"/>
            <ac:spMk id="11" creationId="{3725DEA8-4D3B-CB53-E940-C1D65EDBCD8C}"/>
          </ac:spMkLst>
        </pc:spChg>
        <pc:spChg chg="add mod">
          <ac:chgData name="Shao Jing Chan" userId="91c83779684def98" providerId="LiveId" clId="{6049AB93-06D6-4A4C-925F-582586BBDD59}" dt="2023-03-18T15:15:23.206" v="7189" actId="1036"/>
          <ac:spMkLst>
            <pc:docMk/>
            <pc:sldMk cId="375052049" sldId="260"/>
            <ac:spMk id="12" creationId="{25C5AD2D-FC22-D839-1CD3-A149A09D9931}"/>
          </ac:spMkLst>
        </pc:spChg>
        <pc:spChg chg="add mod">
          <ac:chgData name="Shao Jing Chan" userId="91c83779684def98" providerId="LiveId" clId="{6049AB93-06D6-4A4C-925F-582586BBDD59}" dt="2023-03-18T15:15:23.206" v="7189" actId="1036"/>
          <ac:spMkLst>
            <pc:docMk/>
            <pc:sldMk cId="375052049" sldId="260"/>
            <ac:spMk id="13" creationId="{83D7220B-61CB-9828-6087-FFC5D0B89A6C}"/>
          </ac:spMkLst>
        </pc:spChg>
        <pc:spChg chg="add mod">
          <ac:chgData name="Shao Jing Chan" userId="91c83779684def98" providerId="LiveId" clId="{6049AB93-06D6-4A4C-925F-582586BBDD59}" dt="2023-03-18T15:16:58.540" v="7210" actId="1076"/>
          <ac:spMkLst>
            <pc:docMk/>
            <pc:sldMk cId="375052049" sldId="260"/>
            <ac:spMk id="14" creationId="{CB03F166-44CF-3B39-7349-EF5BAAE6D6F0}"/>
          </ac:spMkLst>
        </pc:spChg>
        <pc:spChg chg="add mod">
          <ac:chgData name="Shao Jing Chan" userId="91c83779684def98" providerId="LiveId" clId="{6049AB93-06D6-4A4C-925F-582586BBDD59}" dt="2023-03-18T15:16:58.540" v="7210" actId="1076"/>
          <ac:spMkLst>
            <pc:docMk/>
            <pc:sldMk cId="375052049" sldId="260"/>
            <ac:spMk id="15" creationId="{38C4B43D-DBC9-EF7D-364F-FE8432FBAB39}"/>
          </ac:spMkLst>
        </pc:spChg>
        <pc:spChg chg="mod">
          <ac:chgData name="Shao Jing Chan" userId="91c83779684def98" providerId="LiveId" clId="{6049AB93-06D6-4A4C-925F-582586BBDD59}" dt="2023-03-18T15:17:09.487" v="7212" actId="207"/>
          <ac:spMkLst>
            <pc:docMk/>
            <pc:sldMk cId="375052049" sldId="260"/>
            <ac:spMk id="121" creationId="{E4FA9EDF-AFA4-2BE3-F77B-591DC8A78BD3}"/>
          </ac:spMkLst>
        </pc:spChg>
        <pc:spChg chg="mod">
          <ac:chgData name="Shao Jing Chan" userId="91c83779684def98" providerId="LiveId" clId="{6049AB93-06D6-4A4C-925F-582586BBDD59}" dt="2023-03-18T15:17:09.487" v="7212" actId="207"/>
          <ac:spMkLst>
            <pc:docMk/>
            <pc:sldMk cId="375052049" sldId="260"/>
            <ac:spMk id="141" creationId="{90AF9537-6B47-B3BB-BD0C-8FCB3B19141B}"/>
          </ac:spMkLst>
        </pc:spChg>
        <pc:spChg chg="mod">
          <ac:chgData name="Shao Jing Chan" userId="91c83779684def98" providerId="LiveId" clId="{6049AB93-06D6-4A4C-925F-582586BBDD59}" dt="2023-03-20T12:18:01.948" v="17960" actId="207"/>
          <ac:spMkLst>
            <pc:docMk/>
            <pc:sldMk cId="375052049" sldId="260"/>
            <ac:spMk id="168" creationId="{10183E08-D32B-0FEF-0935-11221EBBBC79}"/>
          </ac:spMkLst>
        </pc:spChg>
        <pc:spChg chg="mod">
          <ac:chgData name="Shao Jing Chan" userId="91c83779684def98" providerId="LiveId" clId="{6049AB93-06D6-4A4C-925F-582586BBDD59}" dt="2023-03-18T13:10:01.199" v="3947" actId="20577"/>
          <ac:spMkLst>
            <pc:docMk/>
            <pc:sldMk cId="375052049" sldId="260"/>
            <ac:spMk id="248" creationId="{D5CA515F-F7CD-01F3-7EF6-1C225DBAEE55}"/>
          </ac:spMkLst>
        </pc:spChg>
        <pc:spChg chg="del">
          <ac:chgData name="Shao Jing Chan" userId="91c83779684def98" providerId="LiveId" clId="{6049AB93-06D6-4A4C-925F-582586BBDD59}" dt="2023-03-18T13:23:54.646" v="4165" actId="478"/>
          <ac:spMkLst>
            <pc:docMk/>
            <pc:sldMk cId="375052049" sldId="260"/>
            <ac:spMk id="259" creationId="{37B0D1C4-FDD3-8184-51FA-A7249333EDF9}"/>
          </ac:spMkLst>
        </pc:spChg>
        <pc:spChg chg="del">
          <ac:chgData name="Shao Jing Chan" userId="91c83779684def98" providerId="LiveId" clId="{6049AB93-06D6-4A4C-925F-582586BBDD59}" dt="2023-03-18T13:23:54.646" v="4165" actId="478"/>
          <ac:spMkLst>
            <pc:docMk/>
            <pc:sldMk cId="375052049" sldId="260"/>
            <ac:spMk id="260" creationId="{C69B348F-6199-BD6F-88A1-A8A0007230EE}"/>
          </ac:spMkLst>
        </pc:spChg>
        <pc:spChg chg="del">
          <ac:chgData name="Shao Jing Chan" userId="91c83779684def98" providerId="LiveId" clId="{6049AB93-06D6-4A4C-925F-582586BBDD59}" dt="2023-03-18T13:23:54.646" v="4165" actId="478"/>
          <ac:spMkLst>
            <pc:docMk/>
            <pc:sldMk cId="375052049" sldId="260"/>
            <ac:spMk id="261" creationId="{891CA9BB-6696-AC76-73DF-07DC99141C9F}"/>
          </ac:spMkLst>
        </pc:spChg>
        <pc:spChg chg="del">
          <ac:chgData name="Shao Jing Chan" userId="91c83779684def98" providerId="LiveId" clId="{6049AB93-06D6-4A4C-925F-582586BBDD59}" dt="2023-03-18T13:23:54.646" v="4165" actId="478"/>
          <ac:spMkLst>
            <pc:docMk/>
            <pc:sldMk cId="375052049" sldId="260"/>
            <ac:spMk id="262" creationId="{477759A5-A0D1-736A-2882-C61814C113B9}"/>
          </ac:spMkLst>
        </pc:spChg>
        <pc:spChg chg="del">
          <ac:chgData name="Shao Jing Chan" userId="91c83779684def98" providerId="LiveId" clId="{6049AB93-06D6-4A4C-925F-582586BBDD59}" dt="2023-03-18T13:23:54.646" v="4165" actId="478"/>
          <ac:spMkLst>
            <pc:docMk/>
            <pc:sldMk cId="375052049" sldId="260"/>
            <ac:spMk id="263" creationId="{2D6C8C32-E8EB-2AB4-A297-9A10DD799A94}"/>
          </ac:spMkLst>
        </pc:spChg>
        <pc:spChg chg="del">
          <ac:chgData name="Shao Jing Chan" userId="91c83779684def98" providerId="LiveId" clId="{6049AB93-06D6-4A4C-925F-582586BBDD59}" dt="2023-03-18T13:23:54.646" v="4165" actId="478"/>
          <ac:spMkLst>
            <pc:docMk/>
            <pc:sldMk cId="375052049" sldId="260"/>
            <ac:spMk id="264" creationId="{01AD04F9-09CF-629B-C961-80EE0D584E32}"/>
          </ac:spMkLst>
        </pc:spChg>
        <pc:spChg chg="del mod">
          <ac:chgData name="Shao Jing Chan" userId="91c83779684def98" providerId="LiveId" clId="{6049AB93-06D6-4A4C-925F-582586BBDD59}" dt="2023-03-18T13:23:54.646" v="4165" actId="478"/>
          <ac:spMkLst>
            <pc:docMk/>
            <pc:sldMk cId="375052049" sldId="260"/>
            <ac:spMk id="265" creationId="{92FF5259-3B11-FAA1-6B85-9513519DBD1D}"/>
          </ac:spMkLst>
        </pc:spChg>
      </pc:sldChg>
      <pc:sldChg chg="modSp add del">
        <pc:chgData name="Shao Jing Chan" userId="91c83779684def98" providerId="LiveId" clId="{6049AB93-06D6-4A4C-925F-582586BBDD59}" dt="2023-03-18T12:42:03.136" v="3151" actId="47"/>
        <pc:sldMkLst>
          <pc:docMk/>
          <pc:sldMk cId="3450843163" sldId="260"/>
        </pc:sldMkLst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4" creationId="{CCCD38EC-DB29-3410-4C08-E55CAC7722C8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32" creationId="{71748192-BD3A-666F-A453-AC3D908BDCE8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40" creationId="{EE411B74-D89A-CA01-B22B-E7710CF25392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43" creationId="{5E8E1765-375A-9535-E2C9-D7BE1FE25A15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48" creationId="{F55F4210-65D7-4884-F5FB-B0839FD14F89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50" creationId="{81271732-2119-AFD4-55DF-20C107C1D9D4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60" creationId="{D1A8AA15-D837-6518-2453-54035F6BD83F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62" creationId="{7976C547-7D04-82FD-C613-AB6BFC8FA988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63" creationId="{3DCCCF6D-AB84-364E-FBF5-C621596A8720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65" creationId="{AD1AC035-8E0F-51ED-4FEC-5026160C54A0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119" creationId="{D1D30DB3-E628-C766-864E-27771E2F573D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121" creationId="{E4FA9EDF-AFA4-2BE3-F77B-591DC8A78BD3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141" creationId="{90AF9537-6B47-B3BB-BD0C-8FCB3B19141B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146" creationId="{A5EE05C7-8D19-08EB-93AB-928C53897495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150" creationId="{3A41D7C7-2DD3-6B5E-F008-3D95B615163A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151" creationId="{4675F5A2-1BB8-BB69-A810-956652CEECC0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152" creationId="{82C8A843-0C8F-C124-24D3-2A2248DAC643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153" creationId="{5603E8FF-E79E-092B-5A5B-BD50AB7D07FF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154" creationId="{E2E4FD8C-6B85-06C5-EBB9-1FFE63556EC4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155" creationId="{CE64DF9A-FDB2-9521-DCA1-C37452903ECC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157" creationId="{BEE9BAF9-A3C7-019F-61C5-0DA1290D2638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158" creationId="{0AED9999-88D3-0B4C-A315-50DDF002DDC6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159" creationId="{CDE8D0D1-0135-E93F-93EB-CD7D485A7EA3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168" creationId="{10183E08-D32B-0FEF-0935-11221EBBBC79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197" creationId="{6CE9D8E2-9AD4-CBF7-8DC8-103BFF2CDA40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198" creationId="{9FD2F64B-19F2-06E0-F5D3-7E5198F05D71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199" creationId="{E3022624-D686-02F9-BFA2-5AD370F352F7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200" creationId="{0AF675C1-3182-4089-C50A-780AF3979039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205" creationId="{A8564546-D119-E3DE-1FC4-347559924D8F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207" creationId="{0C1A840C-20CC-293F-4CEA-F72EBEC48524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208" creationId="{E3E73BF0-7D75-5407-FB75-AA1E2F894146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209" creationId="{10F0BDB4-A07F-28E3-F069-032B0379FF07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210" creationId="{CF0FAEAB-9E9D-9B32-045D-FB20AFE61AB3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211" creationId="{57D25024-F148-AE98-35D5-9AE1DC1BC2FD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212" creationId="{51CCCE39-1616-C41E-4A1C-031B0BA7BA05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213" creationId="{E79FDACB-5431-05C6-0890-7B0B66303D95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214" creationId="{57D846A5-2F9A-9CA1-FEAE-590E32730F49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k cId="3450843163" sldId="260"/>
            <ac:spMk id="215" creationId="{BEEDA35B-6BB8-0641-5DA1-43D350A170B5}"/>
          </ac:spMkLst>
        </pc:spChg>
        <pc:cxnChg chg="mod">
          <ac:chgData name="Shao Jing Chan" userId="91c83779684def98" providerId="LiveId" clId="{6049AB93-06D6-4A4C-925F-582586BBDD59}" dt="2023-03-18T12:41:04.536" v="3149"/>
          <ac:cxnSpMkLst>
            <pc:docMk/>
            <pc:sldMk cId="3450843163" sldId="260"/>
            <ac:cxnSpMk id="5" creationId="{CAE3FCDF-6DEC-6D85-8E80-6BC09E2F42B7}"/>
          </ac:cxnSpMkLst>
        </pc:cxnChg>
        <pc:cxnChg chg="mod">
          <ac:chgData name="Shao Jing Chan" userId="91c83779684def98" providerId="LiveId" clId="{6049AB93-06D6-4A4C-925F-582586BBDD59}" dt="2023-03-18T12:41:04.536" v="3149"/>
          <ac:cxnSpMkLst>
            <pc:docMk/>
            <pc:sldMk cId="3450843163" sldId="260"/>
            <ac:cxnSpMk id="69" creationId="{A27D4730-3DB6-3208-CC0B-C7083C977F00}"/>
          </ac:cxnSpMkLst>
        </pc:cxnChg>
        <pc:cxnChg chg="mod">
          <ac:chgData name="Shao Jing Chan" userId="91c83779684def98" providerId="LiveId" clId="{6049AB93-06D6-4A4C-925F-582586BBDD59}" dt="2023-03-18T12:41:04.536" v="3149"/>
          <ac:cxnSpMkLst>
            <pc:docMk/>
            <pc:sldMk cId="3450843163" sldId="260"/>
            <ac:cxnSpMk id="101" creationId="{7AF1ACAA-CE50-6DF3-05E7-60425CB6FC08}"/>
          </ac:cxnSpMkLst>
        </pc:cxnChg>
        <pc:cxnChg chg="mod">
          <ac:chgData name="Shao Jing Chan" userId="91c83779684def98" providerId="LiveId" clId="{6049AB93-06D6-4A4C-925F-582586BBDD59}" dt="2023-03-18T12:41:04.536" v="3149"/>
          <ac:cxnSpMkLst>
            <pc:docMk/>
            <pc:sldMk cId="3450843163" sldId="260"/>
            <ac:cxnSpMk id="113" creationId="{4FB6B311-4C73-494D-3F7D-F419AFD2D37F}"/>
          </ac:cxnSpMkLst>
        </pc:cxnChg>
        <pc:cxnChg chg="mod">
          <ac:chgData name="Shao Jing Chan" userId="91c83779684def98" providerId="LiveId" clId="{6049AB93-06D6-4A4C-925F-582586BBDD59}" dt="2023-03-18T12:41:04.536" v="3149"/>
          <ac:cxnSpMkLst>
            <pc:docMk/>
            <pc:sldMk cId="3450843163" sldId="260"/>
            <ac:cxnSpMk id="183" creationId="{D2CC0D03-B0BE-6A3A-2B40-41B97B3DB169}"/>
          </ac:cxnSpMkLst>
        </pc:cxnChg>
        <pc:cxnChg chg="mod">
          <ac:chgData name="Shao Jing Chan" userId="91c83779684def98" providerId="LiveId" clId="{6049AB93-06D6-4A4C-925F-582586BBDD59}" dt="2023-03-18T12:41:04.536" v="3149"/>
          <ac:cxnSpMkLst>
            <pc:docMk/>
            <pc:sldMk cId="3450843163" sldId="260"/>
            <ac:cxnSpMk id="189" creationId="{7AB8A2ED-8432-60AE-7820-8E5B68C2DF77}"/>
          </ac:cxnSpMkLst>
        </pc:cxnChg>
        <pc:cxnChg chg="mod">
          <ac:chgData name="Shao Jing Chan" userId="91c83779684def98" providerId="LiveId" clId="{6049AB93-06D6-4A4C-925F-582586BBDD59}" dt="2023-03-18T12:41:04.536" v="3149"/>
          <ac:cxnSpMkLst>
            <pc:docMk/>
            <pc:sldMk cId="3450843163" sldId="260"/>
            <ac:cxnSpMk id="193" creationId="{41D1F167-2901-165B-6B07-5BDDC3C1D226}"/>
          </ac:cxnSpMkLst>
        </pc:cxnChg>
      </pc:sldChg>
      <pc:sldChg chg="addSp delSp modSp add mod">
        <pc:chgData name="Shao Jing Chan" userId="91c83779684def98" providerId="LiveId" clId="{6049AB93-06D6-4A4C-925F-582586BBDD59}" dt="2023-03-20T12:22:12.666" v="17967" actId="14100"/>
        <pc:sldMkLst>
          <pc:docMk/>
          <pc:sldMk cId="3744842674" sldId="261"/>
        </pc:sldMkLst>
        <pc:spChg chg="mod">
          <ac:chgData name="Shao Jing Chan" userId="91c83779684def98" providerId="LiveId" clId="{6049AB93-06D6-4A4C-925F-582586BBDD59}" dt="2023-03-18T16:34:56.064" v="9969" actId="1076"/>
          <ac:spMkLst>
            <pc:docMk/>
            <pc:sldMk cId="3744842674" sldId="261"/>
            <ac:spMk id="2" creationId="{321A4788-C927-263A-DE22-E8EC7E353466}"/>
          </ac:spMkLst>
        </pc:spChg>
        <pc:spChg chg="mod">
          <ac:chgData name="Shao Jing Chan" userId="91c83779684def98" providerId="LiveId" clId="{6049AB93-06D6-4A4C-925F-582586BBDD59}" dt="2023-03-18T16:34:56.064" v="9969" actId="1076"/>
          <ac:spMkLst>
            <pc:docMk/>
            <pc:sldMk cId="3744842674" sldId="261"/>
            <ac:spMk id="3" creationId="{3276D4C8-46F8-7205-3C15-521BA46FF425}"/>
          </ac:spMkLst>
        </pc:spChg>
        <pc:spChg chg="mod">
          <ac:chgData name="Shao Jing Chan" userId="91c83779684def98" providerId="LiveId" clId="{6049AB93-06D6-4A4C-925F-582586BBDD59}" dt="2023-03-18T16:34:56.064" v="9969" actId="1076"/>
          <ac:spMkLst>
            <pc:docMk/>
            <pc:sldMk cId="3744842674" sldId="261"/>
            <ac:spMk id="4" creationId="{012C48A6-348B-A817-70F9-8665E720F700}"/>
          </ac:spMkLst>
        </pc:spChg>
        <pc:spChg chg="mod">
          <ac:chgData name="Shao Jing Chan" userId="91c83779684def98" providerId="LiveId" clId="{6049AB93-06D6-4A4C-925F-582586BBDD59}" dt="2023-03-18T16:34:56.064" v="9969" actId="1076"/>
          <ac:spMkLst>
            <pc:docMk/>
            <pc:sldMk cId="3744842674" sldId="261"/>
            <ac:spMk id="6" creationId="{82473FB6-E93F-62CC-A09E-716839C83C72}"/>
          </ac:spMkLst>
        </pc:spChg>
        <pc:spChg chg="mod">
          <ac:chgData name="Shao Jing Chan" userId="91c83779684def98" providerId="LiveId" clId="{6049AB93-06D6-4A4C-925F-582586BBDD59}" dt="2023-03-18T16:34:56.064" v="9969" actId="1076"/>
          <ac:spMkLst>
            <pc:docMk/>
            <pc:sldMk cId="3744842674" sldId="261"/>
            <ac:spMk id="7" creationId="{9DD80AA2-5804-2125-44A6-6C1450211186}"/>
          </ac:spMkLst>
        </pc:spChg>
        <pc:spChg chg="mod">
          <ac:chgData name="Shao Jing Chan" userId="91c83779684def98" providerId="LiveId" clId="{6049AB93-06D6-4A4C-925F-582586BBDD59}" dt="2023-03-18T16:34:56.064" v="9969" actId="1076"/>
          <ac:spMkLst>
            <pc:docMk/>
            <pc:sldMk cId="3744842674" sldId="261"/>
            <ac:spMk id="8" creationId="{24E6B434-8676-BD0C-5941-18583D34251B}"/>
          </ac:spMkLst>
        </pc:spChg>
        <pc:spChg chg="mod">
          <ac:chgData name="Shao Jing Chan" userId="91c83779684def98" providerId="LiveId" clId="{6049AB93-06D6-4A4C-925F-582586BBDD59}" dt="2023-03-18T16:34:56.064" v="9969" actId="1076"/>
          <ac:spMkLst>
            <pc:docMk/>
            <pc:sldMk cId="3744842674" sldId="261"/>
            <ac:spMk id="9" creationId="{77600F84-1004-2471-D94B-15F069FBB76A}"/>
          </ac:spMkLst>
        </pc:spChg>
        <pc:spChg chg="mod">
          <ac:chgData name="Shao Jing Chan" userId="91c83779684def98" providerId="LiveId" clId="{6049AB93-06D6-4A4C-925F-582586BBDD59}" dt="2023-03-18T16:34:56.064" v="9969" actId="1076"/>
          <ac:spMkLst>
            <pc:docMk/>
            <pc:sldMk cId="3744842674" sldId="261"/>
            <ac:spMk id="10" creationId="{35F50529-59A2-A59F-D166-458B098965E3}"/>
          </ac:spMkLst>
        </pc:spChg>
        <pc:spChg chg="mod">
          <ac:chgData name="Shao Jing Chan" userId="91c83779684def98" providerId="LiveId" clId="{6049AB93-06D6-4A4C-925F-582586BBDD59}" dt="2023-03-18T16:34:56.064" v="9969" actId="1076"/>
          <ac:spMkLst>
            <pc:docMk/>
            <pc:sldMk cId="3744842674" sldId="261"/>
            <ac:spMk id="11" creationId="{3725DEA8-4D3B-CB53-E940-C1D65EDBCD8C}"/>
          </ac:spMkLst>
        </pc:spChg>
        <pc:spChg chg="mod">
          <ac:chgData name="Shao Jing Chan" userId="91c83779684def98" providerId="LiveId" clId="{6049AB93-06D6-4A4C-925F-582586BBDD59}" dt="2023-03-18T16:34:56.064" v="9969" actId="1076"/>
          <ac:spMkLst>
            <pc:docMk/>
            <pc:sldMk cId="3744842674" sldId="261"/>
            <ac:spMk id="12" creationId="{25C5AD2D-FC22-D839-1CD3-A149A09D9931}"/>
          </ac:spMkLst>
        </pc:spChg>
        <pc:spChg chg="mod">
          <ac:chgData name="Shao Jing Chan" userId="91c83779684def98" providerId="LiveId" clId="{6049AB93-06D6-4A4C-925F-582586BBDD59}" dt="2023-03-18T16:34:56.064" v="9969" actId="1076"/>
          <ac:spMkLst>
            <pc:docMk/>
            <pc:sldMk cId="3744842674" sldId="261"/>
            <ac:spMk id="13" creationId="{83D7220B-61CB-9828-6087-FFC5D0B89A6C}"/>
          </ac:spMkLst>
        </pc:spChg>
        <pc:spChg chg="mod">
          <ac:chgData name="Shao Jing Chan" userId="91c83779684def98" providerId="LiveId" clId="{6049AB93-06D6-4A4C-925F-582586BBDD59}" dt="2023-03-18T16:34:56.064" v="9969" actId="1076"/>
          <ac:spMkLst>
            <pc:docMk/>
            <pc:sldMk cId="3744842674" sldId="261"/>
            <ac:spMk id="14" creationId="{CB03F166-44CF-3B39-7349-EF5BAAE6D6F0}"/>
          </ac:spMkLst>
        </pc:spChg>
        <pc:spChg chg="mod">
          <ac:chgData name="Shao Jing Chan" userId="91c83779684def98" providerId="LiveId" clId="{6049AB93-06D6-4A4C-925F-582586BBDD59}" dt="2023-03-18T16:34:56.064" v="9969" actId="1076"/>
          <ac:spMkLst>
            <pc:docMk/>
            <pc:sldMk cId="3744842674" sldId="261"/>
            <ac:spMk id="15" creationId="{38C4B43D-DBC9-EF7D-364F-FE8432FBAB39}"/>
          </ac:spMkLst>
        </pc:spChg>
        <pc:spChg chg="add mod">
          <ac:chgData name="Shao Jing Chan" userId="91c83779684def98" providerId="LiveId" clId="{6049AB93-06D6-4A4C-925F-582586BBDD59}" dt="2023-03-18T16:16:09.224" v="9046" actId="1035"/>
          <ac:spMkLst>
            <pc:docMk/>
            <pc:sldMk cId="3744842674" sldId="261"/>
            <ac:spMk id="17" creationId="{C1B48BDF-E13A-3A9A-96C6-4ECD0CE69C8B}"/>
          </ac:spMkLst>
        </pc:spChg>
        <pc:spChg chg="add mod">
          <ac:chgData name="Shao Jing Chan" userId="91c83779684def98" providerId="LiveId" clId="{6049AB93-06D6-4A4C-925F-582586BBDD59}" dt="2023-03-18T16:16:09.224" v="9046" actId="1035"/>
          <ac:spMkLst>
            <pc:docMk/>
            <pc:sldMk cId="3744842674" sldId="261"/>
            <ac:spMk id="29" creationId="{B63F5561-C5A2-1C58-5421-63EB4B93ADA0}"/>
          </ac:spMkLst>
        </pc:spChg>
        <pc:spChg chg="del">
          <ac:chgData name="Shao Jing Chan" userId="91c83779684def98" providerId="LiveId" clId="{6049AB93-06D6-4A4C-925F-582586BBDD59}" dt="2023-03-18T15:49:55.450" v="7754" actId="478"/>
          <ac:spMkLst>
            <pc:docMk/>
            <pc:sldMk cId="3744842674" sldId="261"/>
            <ac:spMk id="32" creationId="{71748192-BD3A-666F-A453-AC3D908BDCE8}"/>
          </ac:spMkLst>
        </pc:spChg>
        <pc:spChg chg="mod">
          <ac:chgData name="Shao Jing Chan" userId="91c83779684def98" providerId="LiveId" clId="{6049AB93-06D6-4A4C-925F-582586BBDD59}" dt="2023-03-18T16:16:09.224" v="9046" actId="1035"/>
          <ac:spMkLst>
            <pc:docMk/>
            <pc:sldMk cId="3744842674" sldId="261"/>
            <ac:spMk id="40" creationId="{EE411B74-D89A-CA01-B22B-E7710CF25392}"/>
          </ac:spMkLst>
        </pc:spChg>
        <pc:spChg chg="mod">
          <ac:chgData name="Shao Jing Chan" userId="91c83779684def98" providerId="LiveId" clId="{6049AB93-06D6-4A4C-925F-582586BBDD59}" dt="2023-03-18T16:16:09.224" v="9046" actId="1035"/>
          <ac:spMkLst>
            <pc:docMk/>
            <pc:sldMk cId="3744842674" sldId="261"/>
            <ac:spMk id="43" creationId="{5E8E1765-375A-9535-E2C9-D7BE1FE25A15}"/>
          </ac:spMkLst>
        </pc:spChg>
        <pc:spChg chg="del">
          <ac:chgData name="Shao Jing Chan" userId="91c83779684def98" providerId="LiveId" clId="{6049AB93-06D6-4A4C-925F-582586BBDD59}" dt="2023-03-18T15:49:55.450" v="7754" actId="478"/>
          <ac:spMkLst>
            <pc:docMk/>
            <pc:sldMk cId="3744842674" sldId="261"/>
            <ac:spMk id="48" creationId="{F55F4210-65D7-4884-F5FB-B0839FD14F89}"/>
          </ac:spMkLst>
        </pc:spChg>
        <pc:spChg chg="mod">
          <ac:chgData name="Shao Jing Chan" userId="91c83779684def98" providerId="LiveId" clId="{6049AB93-06D6-4A4C-925F-582586BBDD59}" dt="2023-03-18T16:16:09.224" v="9046" actId="1035"/>
          <ac:spMkLst>
            <pc:docMk/>
            <pc:sldMk cId="3744842674" sldId="261"/>
            <ac:spMk id="50" creationId="{81271732-2119-AFD4-55DF-20C107C1D9D4}"/>
          </ac:spMkLst>
        </pc:spChg>
        <pc:spChg chg="add mod">
          <ac:chgData name="Shao Jing Chan" userId="91c83779684def98" providerId="LiveId" clId="{6049AB93-06D6-4A4C-925F-582586BBDD59}" dt="2023-03-18T16:16:09.224" v="9046" actId="1035"/>
          <ac:spMkLst>
            <pc:docMk/>
            <pc:sldMk cId="3744842674" sldId="261"/>
            <ac:spMk id="55" creationId="{5200A73E-8AA0-614F-4F0A-DE6E2B469050}"/>
          </ac:spMkLst>
        </pc:spChg>
        <pc:spChg chg="add mod">
          <ac:chgData name="Shao Jing Chan" userId="91c83779684def98" providerId="LiveId" clId="{6049AB93-06D6-4A4C-925F-582586BBDD59}" dt="2023-03-18T16:16:09.224" v="9046" actId="1035"/>
          <ac:spMkLst>
            <pc:docMk/>
            <pc:sldMk cId="3744842674" sldId="261"/>
            <ac:spMk id="56" creationId="{EAA6FDF3-DAAB-5749-A563-BF0D6187388A}"/>
          </ac:spMkLst>
        </pc:spChg>
        <pc:spChg chg="add del mod">
          <ac:chgData name="Shao Jing Chan" userId="91c83779684def98" providerId="LiveId" clId="{6049AB93-06D6-4A4C-925F-582586BBDD59}" dt="2023-03-18T15:54:06.559" v="7991"/>
          <ac:spMkLst>
            <pc:docMk/>
            <pc:sldMk cId="3744842674" sldId="261"/>
            <ac:spMk id="57" creationId="{60C9A682-CC3D-6F7B-179B-B40D393A2812}"/>
          </ac:spMkLst>
        </pc:spChg>
        <pc:spChg chg="add del mod">
          <ac:chgData name="Shao Jing Chan" userId="91c83779684def98" providerId="LiveId" clId="{6049AB93-06D6-4A4C-925F-582586BBDD59}" dt="2023-03-18T15:54:06.369" v="7990"/>
          <ac:spMkLst>
            <pc:docMk/>
            <pc:sldMk cId="3744842674" sldId="261"/>
            <ac:spMk id="58" creationId="{7A0D7C96-51EE-00FC-9047-DE966924AEAC}"/>
          </ac:spMkLst>
        </pc:spChg>
        <pc:spChg chg="add mod">
          <ac:chgData name="Shao Jing Chan" userId="91c83779684def98" providerId="LiveId" clId="{6049AB93-06D6-4A4C-925F-582586BBDD59}" dt="2023-03-18T16:16:09.224" v="9046" actId="1035"/>
          <ac:spMkLst>
            <pc:docMk/>
            <pc:sldMk cId="3744842674" sldId="261"/>
            <ac:spMk id="59" creationId="{8A6104BE-DB6D-F7E8-780B-00F616326B71}"/>
          </ac:spMkLst>
        </pc:spChg>
        <pc:spChg chg="mod">
          <ac:chgData name="Shao Jing Chan" userId="91c83779684def98" providerId="LiveId" clId="{6049AB93-06D6-4A4C-925F-582586BBDD59}" dt="2023-03-18T16:16:09.224" v="9046" actId="1035"/>
          <ac:spMkLst>
            <pc:docMk/>
            <pc:sldMk cId="3744842674" sldId="261"/>
            <ac:spMk id="60" creationId="{D1A8AA15-D837-6518-2453-54035F6BD83F}"/>
          </ac:spMkLst>
        </pc:spChg>
        <pc:spChg chg="add mod">
          <ac:chgData name="Shao Jing Chan" userId="91c83779684def98" providerId="LiveId" clId="{6049AB93-06D6-4A4C-925F-582586BBDD59}" dt="2023-03-18T16:16:09.224" v="9046" actId="1035"/>
          <ac:spMkLst>
            <pc:docMk/>
            <pc:sldMk cId="3744842674" sldId="261"/>
            <ac:spMk id="61" creationId="{4465EC79-151D-A0DD-8A73-C013998D8B7A}"/>
          </ac:spMkLst>
        </pc:spChg>
        <pc:spChg chg="mod">
          <ac:chgData name="Shao Jing Chan" userId="91c83779684def98" providerId="LiveId" clId="{6049AB93-06D6-4A4C-925F-582586BBDD59}" dt="2023-03-18T16:16:09.224" v="9046" actId="1035"/>
          <ac:spMkLst>
            <pc:docMk/>
            <pc:sldMk cId="3744842674" sldId="261"/>
            <ac:spMk id="62" creationId="{7976C547-7D04-82FD-C613-AB6BFC8FA988}"/>
          </ac:spMkLst>
        </pc:spChg>
        <pc:spChg chg="mod">
          <ac:chgData name="Shao Jing Chan" userId="91c83779684def98" providerId="LiveId" clId="{6049AB93-06D6-4A4C-925F-582586BBDD59}" dt="2023-03-18T16:16:09.224" v="9046" actId="1035"/>
          <ac:spMkLst>
            <pc:docMk/>
            <pc:sldMk cId="3744842674" sldId="261"/>
            <ac:spMk id="63" creationId="{3DCCCF6D-AB84-364E-FBF5-C621596A8720}"/>
          </ac:spMkLst>
        </pc:spChg>
        <pc:spChg chg="add mod">
          <ac:chgData name="Shao Jing Chan" userId="91c83779684def98" providerId="LiveId" clId="{6049AB93-06D6-4A4C-925F-582586BBDD59}" dt="2023-03-18T16:16:09.224" v="9046" actId="1035"/>
          <ac:spMkLst>
            <pc:docMk/>
            <pc:sldMk cId="3744842674" sldId="261"/>
            <ac:spMk id="64" creationId="{5787C956-33B3-0700-D1C2-D8CC71364F79}"/>
          </ac:spMkLst>
        </pc:spChg>
        <pc:spChg chg="add mod">
          <ac:chgData name="Shao Jing Chan" userId="91c83779684def98" providerId="LiveId" clId="{6049AB93-06D6-4A4C-925F-582586BBDD59}" dt="2023-03-18T16:16:09.224" v="9046" actId="1035"/>
          <ac:spMkLst>
            <pc:docMk/>
            <pc:sldMk cId="3744842674" sldId="261"/>
            <ac:spMk id="65" creationId="{714EA560-7D0B-C534-AB9E-8C63162F0849}"/>
          </ac:spMkLst>
        </pc:spChg>
        <pc:spChg chg="add mod">
          <ac:chgData name="Shao Jing Chan" userId="91c83779684def98" providerId="LiveId" clId="{6049AB93-06D6-4A4C-925F-582586BBDD59}" dt="2023-03-18T16:16:09.224" v="9046" actId="1035"/>
          <ac:spMkLst>
            <pc:docMk/>
            <pc:sldMk cId="3744842674" sldId="261"/>
            <ac:spMk id="66" creationId="{30DAA999-7DCD-0A6A-555E-6B89CEF0B2F4}"/>
          </ac:spMkLst>
        </pc:spChg>
        <pc:spChg chg="add del mod">
          <ac:chgData name="Shao Jing Chan" userId="91c83779684def98" providerId="LiveId" clId="{6049AB93-06D6-4A4C-925F-582586BBDD59}" dt="2023-03-18T15:56:13.199" v="8117" actId="478"/>
          <ac:spMkLst>
            <pc:docMk/>
            <pc:sldMk cId="3744842674" sldId="261"/>
            <ac:spMk id="67" creationId="{E8935805-2E42-3C98-D8EA-2330EBD99DE0}"/>
          </ac:spMkLst>
        </pc:spChg>
        <pc:spChg chg="add mod">
          <ac:chgData name="Shao Jing Chan" userId="91c83779684def98" providerId="LiveId" clId="{6049AB93-06D6-4A4C-925F-582586BBDD59}" dt="2023-03-18T16:16:09.224" v="9046" actId="1035"/>
          <ac:spMkLst>
            <pc:docMk/>
            <pc:sldMk cId="3744842674" sldId="261"/>
            <ac:spMk id="75" creationId="{8CECB7AE-1EDA-C298-954C-826471E841DA}"/>
          </ac:spMkLst>
        </pc:spChg>
        <pc:spChg chg="add mod">
          <ac:chgData name="Shao Jing Chan" userId="91c83779684def98" providerId="LiveId" clId="{6049AB93-06D6-4A4C-925F-582586BBDD59}" dt="2023-03-18T16:16:09.224" v="9046" actId="1035"/>
          <ac:spMkLst>
            <pc:docMk/>
            <pc:sldMk cId="3744842674" sldId="261"/>
            <ac:spMk id="88" creationId="{DA2B2184-1701-F556-46BA-3A7AEC9EA755}"/>
          </ac:spMkLst>
        </pc:spChg>
        <pc:spChg chg="add mod">
          <ac:chgData name="Shao Jing Chan" userId="91c83779684def98" providerId="LiveId" clId="{6049AB93-06D6-4A4C-925F-582586BBDD59}" dt="2023-03-18T16:16:09.224" v="9046" actId="1035"/>
          <ac:spMkLst>
            <pc:docMk/>
            <pc:sldMk cId="3744842674" sldId="261"/>
            <ac:spMk id="92" creationId="{1CC53C7A-C05B-CA80-1F65-45A64B6F48B0}"/>
          </ac:spMkLst>
        </pc:spChg>
        <pc:spChg chg="add mod">
          <ac:chgData name="Shao Jing Chan" userId="91c83779684def98" providerId="LiveId" clId="{6049AB93-06D6-4A4C-925F-582586BBDD59}" dt="2023-03-18T16:16:09.224" v="9046" actId="1035"/>
          <ac:spMkLst>
            <pc:docMk/>
            <pc:sldMk cId="3744842674" sldId="261"/>
            <ac:spMk id="93" creationId="{6EF5BDAB-13B4-4069-5D2C-C25DA178DD7B}"/>
          </ac:spMkLst>
        </pc:spChg>
        <pc:spChg chg="add mod">
          <ac:chgData name="Shao Jing Chan" userId="91c83779684def98" providerId="LiveId" clId="{6049AB93-06D6-4A4C-925F-582586BBDD59}" dt="2023-03-18T16:16:09.224" v="9046" actId="1035"/>
          <ac:spMkLst>
            <pc:docMk/>
            <pc:sldMk cId="3744842674" sldId="261"/>
            <ac:spMk id="94" creationId="{5DE47600-1A86-C872-29F9-EE225E6CC9A5}"/>
          </ac:spMkLst>
        </pc:spChg>
        <pc:spChg chg="add del mod">
          <ac:chgData name="Shao Jing Chan" userId="91c83779684def98" providerId="LiveId" clId="{6049AB93-06D6-4A4C-925F-582586BBDD59}" dt="2023-03-18T15:59:29.408" v="8329" actId="478"/>
          <ac:spMkLst>
            <pc:docMk/>
            <pc:sldMk cId="3744842674" sldId="261"/>
            <ac:spMk id="95" creationId="{66779D9F-4146-BB69-2FBD-B371AC41F470}"/>
          </ac:spMkLst>
        </pc:spChg>
        <pc:spChg chg="add mod">
          <ac:chgData name="Shao Jing Chan" userId="91c83779684def98" providerId="LiveId" clId="{6049AB93-06D6-4A4C-925F-582586BBDD59}" dt="2023-03-18T16:16:09.224" v="9046" actId="1035"/>
          <ac:spMkLst>
            <pc:docMk/>
            <pc:sldMk cId="3744842674" sldId="261"/>
            <ac:spMk id="96" creationId="{D84B5D7A-42D8-B2E0-ACAF-B0A12552C0EB}"/>
          </ac:spMkLst>
        </pc:spChg>
        <pc:spChg chg="add mod">
          <ac:chgData name="Shao Jing Chan" userId="91c83779684def98" providerId="LiveId" clId="{6049AB93-06D6-4A4C-925F-582586BBDD59}" dt="2023-03-18T16:18:25.864" v="9159" actId="14100"/>
          <ac:spMkLst>
            <pc:docMk/>
            <pc:sldMk cId="3744842674" sldId="261"/>
            <ac:spMk id="104" creationId="{76B82CAB-C578-98A6-1216-29C0468614C0}"/>
          </ac:spMkLst>
        </pc:spChg>
        <pc:spChg chg="add mod">
          <ac:chgData name="Shao Jing Chan" userId="91c83779684def98" providerId="LiveId" clId="{6049AB93-06D6-4A4C-925F-582586BBDD59}" dt="2023-03-18T16:18:25.864" v="9159" actId="14100"/>
          <ac:spMkLst>
            <pc:docMk/>
            <pc:sldMk cId="3744842674" sldId="261"/>
            <ac:spMk id="108" creationId="{28CC50DD-467E-70F3-F66C-C105EBC1A606}"/>
          </ac:spMkLst>
        </pc:spChg>
        <pc:spChg chg="add del mod">
          <ac:chgData name="Shao Jing Chan" userId="91c83779684def98" providerId="LiveId" clId="{6049AB93-06D6-4A4C-925F-582586BBDD59}" dt="2023-03-18T16:08:27.086" v="8672" actId="478"/>
          <ac:spMkLst>
            <pc:docMk/>
            <pc:sldMk cId="3744842674" sldId="261"/>
            <ac:spMk id="112" creationId="{71C42E78-7CDD-DD5A-D334-A132513ED830}"/>
          </ac:spMkLst>
        </pc:spChg>
        <pc:spChg chg="add mod">
          <ac:chgData name="Shao Jing Chan" userId="91c83779684def98" providerId="LiveId" clId="{6049AB93-06D6-4A4C-925F-582586BBDD59}" dt="2023-03-18T16:18:25.864" v="9159" actId="14100"/>
          <ac:spMkLst>
            <pc:docMk/>
            <pc:sldMk cId="3744842674" sldId="261"/>
            <ac:spMk id="114" creationId="{8B4BB484-1F67-217E-2AAC-BD05A7670947}"/>
          </ac:spMkLst>
        </pc:spChg>
        <pc:spChg chg="add mod">
          <ac:chgData name="Shao Jing Chan" userId="91c83779684def98" providerId="LiveId" clId="{6049AB93-06D6-4A4C-925F-582586BBDD59}" dt="2023-03-18T16:18:18.634" v="9158" actId="1037"/>
          <ac:spMkLst>
            <pc:docMk/>
            <pc:sldMk cId="3744842674" sldId="261"/>
            <ac:spMk id="117" creationId="{4563044E-98E2-D6B6-EE59-B2CB0AAF6541}"/>
          </ac:spMkLst>
        </pc:spChg>
        <pc:spChg chg="mod">
          <ac:chgData name="Shao Jing Chan" userId="91c83779684def98" providerId="LiveId" clId="{6049AB93-06D6-4A4C-925F-582586BBDD59}" dt="2023-03-18T16:16:09.224" v="9046" actId="1035"/>
          <ac:spMkLst>
            <pc:docMk/>
            <pc:sldMk cId="3744842674" sldId="261"/>
            <ac:spMk id="119" creationId="{D1D30DB3-E628-C766-864E-27771E2F573D}"/>
          </ac:spMkLst>
        </pc:spChg>
        <pc:spChg chg="mod">
          <ac:chgData name="Shao Jing Chan" userId="91c83779684def98" providerId="LiveId" clId="{6049AB93-06D6-4A4C-925F-582586BBDD59}" dt="2023-03-18T16:16:09.224" v="9046" actId="1035"/>
          <ac:spMkLst>
            <pc:docMk/>
            <pc:sldMk cId="3744842674" sldId="261"/>
            <ac:spMk id="121" creationId="{E4FA9EDF-AFA4-2BE3-F77B-591DC8A78BD3}"/>
          </ac:spMkLst>
        </pc:spChg>
        <pc:spChg chg="add mod">
          <ac:chgData name="Shao Jing Chan" userId="91c83779684def98" providerId="LiveId" clId="{6049AB93-06D6-4A4C-925F-582586BBDD59}" dt="2023-03-18T16:18:18.634" v="9158" actId="1037"/>
          <ac:spMkLst>
            <pc:docMk/>
            <pc:sldMk cId="3744842674" sldId="261"/>
            <ac:spMk id="124" creationId="{7B2EF308-EF48-5FFA-3836-08466C1484DE}"/>
          </ac:spMkLst>
        </pc:spChg>
        <pc:spChg chg="add mod">
          <ac:chgData name="Shao Jing Chan" userId="91c83779684def98" providerId="LiveId" clId="{6049AB93-06D6-4A4C-925F-582586BBDD59}" dt="2023-03-18T16:22:49.230" v="9356" actId="1076"/>
          <ac:spMkLst>
            <pc:docMk/>
            <pc:sldMk cId="3744842674" sldId="261"/>
            <ac:spMk id="126" creationId="{B6F31B40-51CA-47AA-8AB8-DE997E151B24}"/>
          </ac:spMkLst>
        </pc:spChg>
        <pc:spChg chg="add mod">
          <ac:chgData name="Shao Jing Chan" userId="91c83779684def98" providerId="LiveId" clId="{6049AB93-06D6-4A4C-925F-582586BBDD59}" dt="2023-03-18T16:18:18.634" v="9158" actId="1037"/>
          <ac:spMkLst>
            <pc:docMk/>
            <pc:sldMk cId="3744842674" sldId="261"/>
            <ac:spMk id="133" creationId="{3AFC7268-53D3-CDFF-2B62-B30FFA738014}"/>
          </ac:spMkLst>
        </pc:spChg>
        <pc:spChg chg="add mod">
          <ac:chgData name="Shao Jing Chan" userId="91c83779684def98" providerId="LiveId" clId="{6049AB93-06D6-4A4C-925F-582586BBDD59}" dt="2023-03-18T16:18:18.634" v="9158" actId="1037"/>
          <ac:spMkLst>
            <pc:docMk/>
            <pc:sldMk cId="3744842674" sldId="261"/>
            <ac:spMk id="134" creationId="{807D0D98-290B-0854-745D-904D19C658F2}"/>
          </ac:spMkLst>
        </pc:spChg>
        <pc:spChg chg="add mod">
          <ac:chgData name="Shao Jing Chan" userId="91c83779684def98" providerId="LiveId" clId="{6049AB93-06D6-4A4C-925F-582586BBDD59}" dt="2023-03-18T16:18:18.634" v="9158" actId="1037"/>
          <ac:spMkLst>
            <pc:docMk/>
            <pc:sldMk cId="3744842674" sldId="261"/>
            <ac:spMk id="135" creationId="{98E78A08-C6C3-15C4-2E6E-F509BE79EE00}"/>
          </ac:spMkLst>
        </pc:spChg>
        <pc:spChg chg="add mod">
          <ac:chgData name="Shao Jing Chan" userId="91c83779684def98" providerId="LiveId" clId="{6049AB93-06D6-4A4C-925F-582586BBDD59}" dt="2023-03-18T16:18:18.634" v="9158" actId="1037"/>
          <ac:spMkLst>
            <pc:docMk/>
            <pc:sldMk cId="3744842674" sldId="261"/>
            <ac:spMk id="138" creationId="{56AA137B-D139-0B96-CA4D-54801CC14935}"/>
          </ac:spMkLst>
        </pc:spChg>
        <pc:spChg chg="add mod">
          <ac:chgData name="Shao Jing Chan" userId="91c83779684def98" providerId="LiveId" clId="{6049AB93-06D6-4A4C-925F-582586BBDD59}" dt="2023-03-18T16:18:18.634" v="9158" actId="1037"/>
          <ac:spMkLst>
            <pc:docMk/>
            <pc:sldMk cId="3744842674" sldId="261"/>
            <ac:spMk id="139" creationId="{7C950DCB-9F73-50E5-F2F1-C58E93FE2945}"/>
          </ac:spMkLst>
        </pc:spChg>
        <pc:spChg chg="del">
          <ac:chgData name="Shao Jing Chan" userId="91c83779684def98" providerId="LiveId" clId="{6049AB93-06D6-4A4C-925F-582586BBDD59}" dt="2023-03-18T15:49:55.450" v="7754" actId="478"/>
          <ac:spMkLst>
            <pc:docMk/>
            <pc:sldMk cId="3744842674" sldId="261"/>
            <ac:spMk id="141" creationId="{90AF9537-6B47-B3BB-BD0C-8FCB3B19141B}"/>
          </ac:spMkLst>
        </pc:spChg>
        <pc:spChg chg="add del mod">
          <ac:chgData name="Shao Jing Chan" userId="91c83779684def98" providerId="LiveId" clId="{6049AB93-06D6-4A4C-925F-582586BBDD59}" dt="2023-03-18T16:06:34.056" v="8616" actId="478"/>
          <ac:spMkLst>
            <pc:docMk/>
            <pc:sldMk cId="3744842674" sldId="261"/>
            <ac:spMk id="142" creationId="{42D34DB3-B047-B407-118E-A0307371D726}"/>
          </ac:spMkLst>
        </pc:spChg>
        <pc:spChg chg="mod">
          <ac:chgData name="Shao Jing Chan" userId="91c83779684def98" providerId="LiveId" clId="{6049AB93-06D6-4A4C-925F-582586BBDD59}" dt="2023-03-18T16:18:03.224" v="9126" actId="14100"/>
          <ac:spMkLst>
            <pc:docMk/>
            <pc:sldMk cId="3744842674" sldId="261"/>
            <ac:spMk id="146" creationId="{A5EE05C7-8D19-08EB-93AB-928C53897495}"/>
          </ac:spMkLst>
        </pc:spChg>
        <pc:spChg chg="del mod">
          <ac:chgData name="Shao Jing Chan" userId="91c83779684def98" providerId="LiveId" clId="{6049AB93-06D6-4A4C-925F-582586BBDD59}" dt="2023-03-18T16:16:04.122" v="9030" actId="478"/>
          <ac:spMkLst>
            <pc:docMk/>
            <pc:sldMk cId="3744842674" sldId="261"/>
            <ac:spMk id="150" creationId="{3A41D7C7-2DD3-6B5E-F008-3D95B615163A}"/>
          </ac:spMkLst>
        </pc:spChg>
        <pc:spChg chg="del mod">
          <ac:chgData name="Shao Jing Chan" userId="91c83779684def98" providerId="LiveId" clId="{6049AB93-06D6-4A4C-925F-582586BBDD59}" dt="2023-03-18T16:16:04.122" v="9030" actId="478"/>
          <ac:spMkLst>
            <pc:docMk/>
            <pc:sldMk cId="3744842674" sldId="261"/>
            <ac:spMk id="151" creationId="{4675F5A2-1BB8-BB69-A810-956652CEECC0}"/>
          </ac:spMkLst>
        </pc:spChg>
        <pc:spChg chg="del mod">
          <ac:chgData name="Shao Jing Chan" userId="91c83779684def98" providerId="LiveId" clId="{6049AB93-06D6-4A4C-925F-582586BBDD59}" dt="2023-03-18T16:16:04.122" v="9030" actId="478"/>
          <ac:spMkLst>
            <pc:docMk/>
            <pc:sldMk cId="3744842674" sldId="261"/>
            <ac:spMk id="152" creationId="{82C8A843-0C8F-C124-24D3-2A2248DAC643}"/>
          </ac:spMkLst>
        </pc:spChg>
        <pc:spChg chg="del mod">
          <ac:chgData name="Shao Jing Chan" userId="91c83779684def98" providerId="LiveId" clId="{6049AB93-06D6-4A4C-925F-582586BBDD59}" dt="2023-03-18T16:16:04.122" v="9030" actId="478"/>
          <ac:spMkLst>
            <pc:docMk/>
            <pc:sldMk cId="3744842674" sldId="261"/>
            <ac:spMk id="153" creationId="{5603E8FF-E79E-092B-5A5B-BD50AB7D07FF}"/>
          </ac:spMkLst>
        </pc:spChg>
        <pc:spChg chg="del mod">
          <ac:chgData name="Shao Jing Chan" userId="91c83779684def98" providerId="LiveId" clId="{6049AB93-06D6-4A4C-925F-582586BBDD59}" dt="2023-03-18T16:16:04.122" v="9030" actId="478"/>
          <ac:spMkLst>
            <pc:docMk/>
            <pc:sldMk cId="3744842674" sldId="261"/>
            <ac:spMk id="154" creationId="{E2E4FD8C-6B85-06C5-EBB9-1FFE63556EC4}"/>
          </ac:spMkLst>
        </pc:spChg>
        <pc:spChg chg="del mod">
          <ac:chgData name="Shao Jing Chan" userId="91c83779684def98" providerId="LiveId" clId="{6049AB93-06D6-4A4C-925F-582586BBDD59}" dt="2023-03-18T16:16:04.122" v="9030" actId="478"/>
          <ac:spMkLst>
            <pc:docMk/>
            <pc:sldMk cId="3744842674" sldId="261"/>
            <ac:spMk id="155" creationId="{CE64DF9A-FDB2-9521-DCA1-C37452903ECC}"/>
          </ac:spMkLst>
        </pc:spChg>
        <pc:spChg chg="del mod">
          <ac:chgData name="Shao Jing Chan" userId="91c83779684def98" providerId="LiveId" clId="{6049AB93-06D6-4A4C-925F-582586BBDD59}" dt="2023-03-18T16:16:04.122" v="9030" actId="478"/>
          <ac:spMkLst>
            <pc:docMk/>
            <pc:sldMk cId="3744842674" sldId="261"/>
            <ac:spMk id="157" creationId="{BEE9BAF9-A3C7-019F-61C5-0DA1290D2638}"/>
          </ac:spMkLst>
        </pc:spChg>
        <pc:spChg chg="del mod">
          <ac:chgData name="Shao Jing Chan" userId="91c83779684def98" providerId="LiveId" clId="{6049AB93-06D6-4A4C-925F-582586BBDD59}" dt="2023-03-18T16:16:04.122" v="9030" actId="478"/>
          <ac:spMkLst>
            <pc:docMk/>
            <pc:sldMk cId="3744842674" sldId="261"/>
            <ac:spMk id="158" creationId="{0AED9999-88D3-0B4C-A315-50DDF002DDC6}"/>
          </ac:spMkLst>
        </pc:spChg>
        <pc:spChg chg="del mod">
          <ac:chgData name="Shao Jing Chan" userId="91c83779684def98" providerId="LiveId" clId="{6049AB93-06D6-4A4C-925F-582586BBDD59}" dt="2023-03-18T16:16:04.122" v="9030" actId="478"/>
          <ac:spMkLst>
            <pc:docMk/>
            <pc:sldMk cId="3744842674" sldId="261"/>
            <ac:spMk id="159" creationId="{CDE8D0D1-0135-E93F-93EB-CD7D485A7EA3}"/>
          </ac:spMkLst>
        </pc:spChg>
        <pc:spChg chg="add del mod">
          <ac:chgData name="Shao Jing Chan" userId="91c83779684def98" providerId="LiveId" clId="{6049AB93-06D6-4A4C-925F-582586BBDD59}" dt="2023-03-18T16:08:27.896" v="8673" actId="478"/>
          <ac:spMkLst>
            <pc:docMk/>
            <pc:sldMk cId="3744842674" sldId="261"/>
            <ac:spMk id="162" creationId="{58ECF30D-6D79-2BE9-0921-C438CD2A6F00}"/>
          </ac:spMkLst>
        </pc:spChg>
        <pc:spChg chg="add del mod">
          <ac:chgData name="Shao Jing Chan" userId="91c83779684def98" providerId="LiveId" clId="{6049AB93-06D6-4A4C-925F-582586BBDD59}" dt="2023-03-18T16:07:32.176" v="8648" actId="478"/>
          <ac:spMkLst>
            <pc:docMk/>
            <pc:sldMk cId="3744842674" sldId="261"/>
            <ac:spMk id="163" creationId="{13B48F20-39B3-E4C0-7C1F-91D5A13E23D9}"/>
          </ac:spMkLst>
        </pc:spChg>
        <pc:spChg chg="add mod">
          <ac:chgData name="Shao Jing Chan" userId="91c83779684def98" providerId="LiveId" clId="{6049AB93-06D6-4A4C-925F-582586BBDD59}" dt="2023-03-18T16:18:18.634" v="9158" actId="1037"/>
          <ac:spMkLst>
            <pc:docMk/>
            <pc:sldMk cId="3744842674" sldId="261"/>
            <ac:spMk id="164" creationId="{745FA20F-8458-888B-4569-593EDE09C8E6}"/>
          </ac:spMkLst>
        </pc:spChg>
        <pc:spChg chg="add del mod">
          <ac:chgData name="Shao Jing Chan" userId="91c83779684def98" providerId="LiveId" clId="{6049AB93-06D6-4A4C-925F-582586BBDD59}" dt="2023-03-18T16:08:28.816" v="8674" actId="478"/>
          <ac:spMkLst>
            <pc:docMk/>
            <pc:sldMk cId="3744842674" sldId="261"/>
            <ac:spMk id="165" creationId="{9C61B387-166E-F450-96FB-A3B2D35CC8E6}"/>
          </ac:spMkLst>
        </pc:spChg>
        <pc:spChg chg="mod">
          <ac:chgData name="Shao Jing Chan" userId="91c83779684def98" providerId="LiveId" clId="{6049AB93-06D6-4A4C-925F-582586BBDD59}" dt="2023-03-20T12:20:33.676" v="17962" actId="207"/>
          <ac:spMkLst>
            <pc:docMk/>
            <pc:sldMk cId="3744842674" sldId="261"/>
            <ac:spMk id="168" creationId="{10183E08-D32B-0FEF-0935-11221EBBBC79}"/>
          </ac:spMkLst>
        </pc:spChg>
        <pc:spChg chg="add mod">
          <ac:chgData name="Shao Jing Chan" userId="91c83779684def98" providerId="LiveId" clId="{6049AB93-06D6-4A4C-925F-582586BBDD59}" dt="2023-03-18T16:18:18.634" v="9158" actId="1037"/>
          <ac:spMkLst>
            <pc:docMk/>
            <pc:sldMk cId="3744842674" sldId="261"/>
            <ac:spMk id="170" creationId="{10043E27-F8F0-671D-064C-5AAE152F8A4F}"/>
          </ac:spMkLst>
        </pc:spChg>
        <pc:spChg chg="add del mod">
          <ac:chgData name="Shao Jing Chan" userId="91c83779684def98" providerId="LiveId" clId="{6049AB93-06D6-4A4C-925F-582586BBDD59}" dt="2023-03-18T16:09:25.976" v="8702" actId="478"/>
          <ac:spMkLst>
            <pc:docMk/>
            <pc:sldMk cId="3744842674" sldId="261"/>
            <ac:spMk id="171" creationId="{5AA03895-4194-C16B-D67A-200190D92075}"/>
          </ac:spMkLst>
        </pc:spChg>
        <pc:spChg chg="add mod">
          <ac:chgData name="Shao Jing Chan" userId="91c83779684def98" providerId="LiveId" clId="{6049AB93-06D6-4A4C-925F-582586BBDD59}" dt="2023-03-18T16:18:18.634" v="9158" actId="1037"/>
          <ac:spMkLst>
            <pc:docMk/>
            <pc:sldMk cId="3744842674" sldId="261"/>
            <ac:spMk id="172" creationId="{1075745D-A35E-D0E6-9F26-774FD761907D}"/>
          </ac:spMkLst>
        </pc:spChg>
        <pc:spChg chg="add mod">
          <ac:chgData name="Shao Jing Chan" userId="91c83779684def98" providerId="LiveId" clId="{6049AB93-06D6-4A4C-925F-582586BBDD59}" dt="2023-03-18T16:18:18.634" v="9158" actId="1037"/>
          <ac:spMkLst>
            <pc:docMk/>
            <pc:sldMk cId="3744842674" sldId="261"/>
            <ac:spMk id="173" creationId="{781C82E1-D05F-04C2-D4DB-5138764E46B7}"/>
          </ac:spMkLst>
        </pc:spChg>
        <pc:spChg chg="add mod">
          <ac:chgData name="Shao Jing Chan" userId="91c83779684def98" providerId="LiveId" clId="{6049AB93-06D6-4A4C-925F-582586BBDD59}" dt="2023-03-18T16:18:18.634" v="9158" actId="1037"/>
          <ac:spMkLst>
            <pc:docMk/>
            <pc:sldMk cId="3744842674" sldId="261"/>
            <ac:spMk id="178" creationId="{12E09F11-F267-632F-F882-D12F2B169ABC}"/>
          </ac:spMkLst>
        </pc:spChg>
        <pc:spChg chg="add mod">
          <ac:chgData name="Shao Jing Chan" userId="91c83779684def98" providerId="LiveId" clId="{6049AB93-06D6-4A4C-925F-582586BBDD59}" dt="2023-03-18T16:18:30.704" v="9160" actId="6549"/>
          <ac:spMkLst>
            <pc:docMk/>
            <pc:sldMk cId="3744842674" sldId="261"/>
            <ac:spMk id="191" creationId="{7AEFAB60-FC37-8A74-85B3-DF7282B9366C}"/>
          </ac:spMkLst>
        </pc:spChg>
        <pc:spChg chg="del mod">
          <ac:chgData name="Shao Jing Chan" userId="91c83779684def98" providerId="LiveId" clId="{6049AB93-06D6-4A4C-925F-582586BBDD59}" dt="2023-03-18T16:16:04.122" v="9030" actId="478"/>
          <ac:spMkLst>
            <pc:docMk/>
            <pc:sldMk cId="3744842674" sldId="261"/>
            <ac:spMk id="197" creationId="{6CE9D8E2-9AD4-CBF7-8DC8-103BFF2CDA40}"/>
          </ac:spMkLst>
        </pc:spChg>
        <pc:spChg chg="del mod">
          <ac:chgData name="Shao Jing Chan" userId="91c83779684def98" providerId="LiveId" clId="{6049AB93-06D6-4A4C-925F-582586BBDD59}" dt="2023-03-18T16:16:04.122" v="9030" actId="478"/>
          <ac:spMkLst>
            <pc:docMk/>
            <pc:sldMk cId="3744842674" sldId="261"/>
            <ac:spMk id="198" creationId="{9FD2F64B-19F2-06E0-F5D3-7E5198F05D71}"/>
          </ac:spMkLst>
        </pc:spChg>
        <pc:spChg chg="del mod">
          <ac:chgData name="Shao Jing Chan" userId="91c83779684def98" providerId="LiveId" clId="{6049AB93-06D6-4A4C-925F-582586BBDD59}" dt="2023-03-18T16:16:04.122" v="9030" actId="478"/>
          <ac:spMkLst>
            <pc:docMk/>
            <pc:sldMk cId="3744842674" sldId="261"/>
            <ac:spMk id="199" creationId="{E3022624-D686-02F9-BFA2-5AD370F352F7}"/>
          </ac:spMkLst>
        </pc:spChg>
        <pc:spChg chg="del mod">
          <ac:chgData name="Shao Jing Chan" userId="91c83779684def98" providerId="LiveId" clId="{6049AB93-06D6-4A4C-925F-582586BBDD59}" dt="2023-03-18T16:16:04.122" v="9030" actId="478"/>
          <ac:spMkLst>
            <pc:docMk/>
            <pc:sldMk cId="3744842674" sldId="261"/>
            <ac:spMk id="200" creationId="{0AF675C1-3182-4089-C50A-780AF3979039}"/>
          </ac:spMkLst>
        </pc:spChg>
        <pc:spChg chg="del mod">
          <ac:chgData name="Shao Jing Chan" userId="91c83779684def98" providerId="LiveId" clId="{6049AB93-06D6-4A4C-925F-582586BBDD59}" dt="2023-03-18T16:16:04.122" v="9030" actId="478"/>
          <ac:spMkLst>
            <pc:docMk/>
            <pc:sldMk cId="3744842674" sldId="261"/>
            <ac:spMk id="205" creationId="{A8564546-D119-E3DE-1FC4-347559924D8F}"/>
          </ac:spMkLst>
        </pc:spChg>
        <pc:spChg chg="del mod">
          <ac:chgData name="Shao Jing Chan" userId="91c83779684def98" providerId="LiveId" clId="{6049AB93-06D6-4A4C-925F-582586BBDD59}" dt="2023-03-18T16:16:04.122" v="9030" actId="478"/>
          <ac:spMkLst>
            <pc:docMk/>
            <pc:sldMk cId="3744842674" sldId="261"/>
            <ac:spMk id="207" creationId="{0C1A840C-20CC-293F-4CEA-F72EBEC48524}"/>
          </ac:spMkLst>
        </pc:spChg>
        <pc:spChg chg="del mod">
          <ac:chgData name="Shao Jing Chan" userId="91c83779684def98" providerId="LiveId" clId="{6049AB93-06D6-4A4C-925F-582586BBDD59}" dt="2023-03-18T16:16:04.122" v="9030" actId="478"/>
          <ac:spMkLst>
            <pc:docMk/>
            <pc:sldMk cId="3744842674" sldId="261"/>
            <ac:spMk id="208" creationId="{E3E73BF0-7D75-5407-FB75-AA1E2F894146}"/>
          </ac:spMkLst>
        </pc:spChg>
        <pc:spChg chg="del mod">
          <ac:chgData name="Shao Jing Chan" userId="91c83779684def98" providerId="LiveId" clId="{6049AB93-06D6-4A4C-925F-582586BBDD59}" dt="2023-03-18T16:16:04.122" v="9030" actId="478"/>
          <ac:spMkLst>
            <pc:docMk/>
            <pc:sldMk cId="3744842674" sldId="261"/>
            <ac:spMk id="209" creationId="{10F0BDB4-A07F-28E3-F069-032B0379FF07}"/>
          </ac:spMkLst>
        </pc:spChg>
        <pc:spChg chg="del mod">
          <ac:chgData name="Shao Jing Chan" userId="91c83779684def98" providerId="LiveId" clId="{6049AB93-06D6-4A4C-925F-582586BBDD59}" dt="2023-03-18T16:16:04.122" v="9030" actId="478"/>
          <ac:spMkLst>
            <pc:docMk/>
            <pc:sldMk cId="3744842674" sldId="261"/>
            <ac:spMk id="210" creationId="{CF0FAEAB-9E9D-9B32-045D-FB20AFE61AB3}"/>
          </ac:spMkLst>
        </pc:spChg>
        <pc:spChg chg="del mod">
          <ac:chgData name="Shao Jing Chan" userId="91c83779684def98" providerId="LiveId" clId="{6049AB93-06D6-4A4C-925F-582586BBDD59}" dt="2023-03-18T16:16:04.122" v="9030" actId="478"/>
          <ac:spMkLst>
            <pc:docMk/>
            <pc:sldMk cId="3744842674" sldId="261"/>
            <ac:spMk id="211" creationId="{57D25024-F148-AE98-35D5-9AE1DC1BC2FD}"/>
          </ac:spMkLst>
        </pc:spChg>
        <pc:spChg chg="del mod">
          <ac:chgData name="Shao Jing Chan" userId="91c83779684def98" providerId="LiveId" clId="{6049AB93-06D6-4A4C-925F-582586BBDD59}" dt="2023-03-18T16:16:04.122" v="9030" actId="478"/>
          <ac:spMkLst>
            <pc:docMk/>
            <pc:sldMk cId="3744842674" sldId="261"/>
            <ac:spMk id="212" creationId="{51CCCE39-1616-C41E-4A1C-031B0BA7BA05}"/>
          </ac:spMkLst>
        </pc:spChg>
        <pc:spChg chg="del mod">
          <ac:chgData name="Shao Jing Chan" userId="91c83779684def98" providerId="LiveId" clId="{6049AB93-06D6-4A4C-925F-582586BBDD59}" dt="2023-03-18T16:16:04.122" v="9030" actId="478"/>
          <ac:spMkLst>
            <pc:docMk/>
            <pc:sldMk cId="3744842674" sldId="261"/>
            <ac:spMk id="213" creationId="{E79FDACB-5431-05C6-0890-7B0B66303D95}"/>
          </ac:spMkLst>
        </pc:spChg>
        <pc:spChg chg="del mod">
          <ac:chgData name="Shao Jing Chan" userId="91c83779684def98" providerId="LiveId" clId="{6049AB93-06D6-4A4C-925F-582586BBDD59}" dt="2023-03-18T16:16:04.122" v="9030" actId="478"/>
          <ac:spMkLst>
            <pc:docMk/>
            <pc:sldMk cId="3744842674" sldId="261"/>
            <ac:spMk id="214" creationId="{57D846A5-2F9A-9CA1-FEAE-590E32730F49}"/>
          </ac:spMkLst>
        </pc:spChg>
        <pc:spChg chg="del mod">
          <ac:chgData name="Shao Jing Chan" userId="91c83779684def98" providerId="LiveId" clId="{6049AB93-06D6-4A4C-925F-582586BBDD59}" dt="2023-03-18T16:16:04.122" v="9030" actId="478"/>
          <ac:spMkLst>
            <pc:docMk/>
            <pc:sldMk cId="3744842674" sldId="261"/>
            <ac:spMk id="215" creationId="{BEEDA35B-6BB8-0641-5DA1-43D350A170B5}"/>
          </ac:spMkLst>
        </pc:spChg>
        <pc:spChg chg="del mod">
          <ac:chgData name="Shao Jing Chan" userId="91c83779684def98" providerId="LiveId" clId="{6049AB93-06D6-4A4C-925F-582586BBDD59}" dt="2023-03-18T16:16:04.122" v="9030" actId="478"/>
          <ac:spMkLst>
            <pc:docMk/>
            <pc:sldMk cId="3744842674" sldId="261"/>
            <ac:spMk id="216" creationId="{F8278661-9A26-F4BE-A0B5-10B4DE8762AF}"/>
          </ac:spMkLst>
        </pc:spChg>
        <pc:spChg chg="del mod">
          <ac:chgData name="Shao Jing Chan" userId="91c83779684def98" providerId="LiveId" clId="{6049AB93-06D6-4A4C-925F-582586BBDD59}" dt="2023-03-18T16:16:04.122" v="9030" actId="478"/>
          <ac:spMkLst>
            <pc:docMk/>
            <pc:sldMk cId="3744842674" sldId="261"/>
            <ac:spMk id="217" creationId="{ACE15DBD-EA6C-A90D-69FB-B1A7BC263EC0}"/>
          </ac:spMkLst>
        </pc:spChg>
        <pc:spChg chg="del mod">
          <ac:chgData name="Shao Jing Chan" userId="91c83779684def98" providerId="LiveId" clId="{6049AB93-06D6-4A4C-925F-582586BBDD59}" dt="2023-03-18T16:16:04.122" v="9030" actId="478"/>
          <ac:spMkLst>
            <pc:docMk/>
            <pc:sldMk cId="3744842674" sldId="261"/>
            <ac:spMk id="218" creationId="{FADAF412-B3FA-DBBC-D5AC-A38EBB82B5B6}"/>
          </ac:spMkLst>
        </pc:spChg>
        <pc:spChg chg="add mod">
          <ac:chgData name="Shao Jing Chan" userId="91c83779684def98" providerId="LiveId" clId="{6049AB93-06D6-4A4C-925F-582586BBDD59}" dt="2023-03-18T16:18:47.203" v="9166" actId="1076"/>
          <ac:spMkLst>
            <pc:docMk/>
            <pc:sldMk cId="3744842674" sldId="261"/>
            <ac:spMk id="235" creationId="{2D8588EE-075A-FE03-2E48-9922775A5FA7}"/>
          </ac:spMkLst>
        </pc:spChg>
        <pc:spChg chg="add mod">
          <ac:chgData name="Shao Jing Chan" userId="91c83779684def98" providerId="LiveId" clId="{6049AB93-06D6-4A4C-925F-582586BBDD59}" dt="2023-03-18T16:18:50.857" v="9167" actId="1076"/>
          <ac:spMkLst>
            <pc:docMk/>
            <pc:sldMk cId="3744842674" sldId="261"/>
            <ac:spMk id="237" creationId="{83333B30-B339-8A13-59C8-9703376118A4}"/>
          </ac:spMkLst>
        </pc:spChg>
        <pc:spChg chg="add mod">
          <ac:chgData name="Shao Jing Chan" userId="91c83779684def98" providerId="LiveId" clId="{6049AB93-06D6-4A4C-925F-582586BBDD59}" dt="2023-03-18T16:18:54.344" v="9168" actId="1076"/>
          <ac:spMkLst>
            <pc:docMk/>
            <pc:sldMk cId="3744842674" sldId="261"/>
            <ac:spMk id="238" creationId="{0457BFBC-BBAE-E23A-3750-B4D2CA25A34C}"/>
          </ac:spMkLst>
        </pc:spChg>
        <pc:spChg chg="add mod">
          <ac:chgData name="Shao Jing Chan" userId="91c83779684def98" providerId="LiveId" clId="{6049AB93-06D6-4A4C-925F-582586BBDD59}" dt="2023-03-18T16:18:59.186" v="9169" actId="1076"/>
          <ac:spMkLst>
            <pc:docMk/>
            <pc:sldMk cId="3744842674" sldId="261"/>
            <ac:spMk id="240" creationId="{C5FBF915-FEC1-AF61-7B2B-4CB52EEE290B}"/>
          </ac:spMkLst>
        </pc:spChg>
        <pc:spChg chg="add mod">
          <ac:chgData name="Shao Jing Chan" userId="91c83779684def98" providerId="LiveId" clId="{6049AB93-06D6-4A4C-925F-582586BBDD59}" dt="2023-03-18T16:19:07.564" v="9171" actId="1076"/>
          <ac:spMkLst>
            <pc:docMk/>
            <pc:sldMk cId="3744842674" sldId="261"/>
            <ac:spMk id="241" creationId="{22F158EA-1E46-F0E9-C4A3-602C45A12B46}"/>
          </ac:spMkLst>
        </pc:spChg>
        <pc:spChg chg="add mod">
          <ac:chgData name="Shao Jing Chan" userId="91c83779684def98" providerId="LiveId" clId="{6049AB93-06D6-4A4C-925F-582586BBDD59}" dt="2023-03-18T16:19:15.954" v="9173" actId="1076"/>
          <ac:spMkLst>
            <pc:docMk/>
            <pc:sldMk cId="3744842674" sldId="261"/>
            <ac:spMk id="247" creationId="{87E94619-8C66-1370-241A-4EDE326EB9CD}"/>
          </ac:spMkLst>
        </pc:spChg>
        <pc:spChg chg="mod">
          <ac:chgData name="Shao Jing Chan" userId="91c83779684def98" providerId="LiveId" clId="{6049AB93-06D6-4A4C-925F-582586BBDD59}" dt="2023-03-18T16:17:58.804" v="9125" actId="14100"/>
          <ac:spMkLst>
            <pc:docMk/>
            <pc:sldMk cId="3744842674" sldId="261"/>
            <ac:spMk id="248" creationId="{D5CA515F-F7CD-01F3-7EF6-1C225DBAEE55}"/>
          </ac:spMkLst>
        </pc:spChg>
        <pc:spChg chg="add mod">
          <ac:chgData name="Shao Jing Chan" userId="91c83779684def98" providerId="LiveId" clId="{6049AB93-06D6-4A4C-925F-582586BBDD59}" dt="2023-03-18T16:20:28.513" v="9274" actId="20577"/>
          <ac:spMkLst>
            <pc:docMk/>
            <pc:sldMk cId="3744842674" sldId="261"/>
            <ac:spMk id="275" creationId="{64CE2F61-D708-D863-B51D-57FADF9D6E6F}"/>
          </ac:spMkLst>
        </pc:spChg>
        <pc:spChg chg="add mod">
          <ac:chgData name="Shao Jing Chan" userId="91c83779684def98" providerId="LiveId" clId="{6049AB93-06D6-4A4C-925F-582586BBDD59}" dt="2023-03-18T16:21:33.973" v="9321" actId="1076"/>
          <ac:spMkLst>
            <pc:docMk/>
            <pc:sldMk cId="3744842674" sldId="261"/>
            <ac:spMk id="276" creationId="{85D43DBD-2E5A-DF33-3BBC-81D2864EB92B}"/>
          </ac:spMkLst>
        </pc:spChg>
        <pc:spChg chg="add del mod">
          <ac:chgData name="Shao Jing Chan" userId="91c83779684def98" providerId="LiveId" clId="{6049AB93-06D6-4A4C-925F-582586BBDD59}" dt="2023-03-18T16:21:51.843" v="9324"/>
          <ac:spMkLst>
            <pc:docMk/>
            <pc:sldMk cId="3744842674" sldId="261"/>
            <ac:spMk id="278" creationId="{03A2B521-D06D-C44D-DDBF-BFD636DE4E14}"/>
          </ac:spMkLst>
        </pc:spChg>
        <pc:spChg chg="add mod">
          <ac:chgData name="Shao Jing Chan" userId="91c83779684def98" providerId="LiveId" clId="{6049AB93-06D6-4A4C-925F-582586BBDD59}" dt="2023-03-18T16:23:43.252" v="9385" actId="1076"/>
          <ac:spMkLst>
            <pc:docMk/>
            <pc:sldMk cId="3744842674" sldId="261"/>
            <ac:spMk id="321" creationId="{2E220523-CCAC-8C86-2A25-CA6CB8C73DB1}"/>
          </ac:spMkLst>
        </pc:spChg>
        <pc:spChg chg="add mod">
          <ac:chgData name="Shao Jing Chan" userId="91c83779684def98" providerId="LiveId" clId="{6049AB93-06D6-4A4C-925F-582586BBDD59}" dt="2023-03-18T16:25:32.609" v="9425" actId="20577"/>
          <ac:spMkLst>
            <pc:docMk/>
            <pc:sldMk cId="3744842674" sldId="261"/>
            <ac:spMk id="330" creationId="{97976058-68D5-1C6D-A590-92AC9E3A3B22}"/>
          </ac:spMkLst>
        </pc:spChg>
        <pc:spChg chg="add mod">
          <ac:chgData name="Shao Jing Chan" userId="91c83779684def98" providerId="LiveId" clId="{6049AB93-06D6-4A4C-925F-582586BBDD59}" dt="2023-03-18T16:26:10.718" v="9478" actId="20577"/>
          <ac:spMkLst>
            <pc:docMk/>
            <pc:sldMk cId="3744842674" sldId="261"/>
            <ac:spMk id="341" creationId="{4635275A-3380-D410-D3D6-BCCCFD8DBF75}"/>
          </ac:spMkLst>
        </pc:spChg>
        <pc:spChg chg="add mod">
          <ac:chgData name="Shao Jing Chan" userId="91c83779684def98" providerId="LiveId" clId="{6049AB93-06D6-4A4C-925F-582586BBDD59}" dt="2023-03-18T16:26:24.212" v="9508" actId="20577"/>
          <ac:spMkLst>
            <pc:docMk/>
            <pc:sldMk cId="3744842674" sldId="261"/>
            <ac:spMk id="342" creationId="{C430FACF-03D1-348C-CC56-BFB3BAB18818}"/>
          </ac:spMkLst>
        </pc:spChg>
        <pc:spChg chg="add mod">
          <ac:chgData name="Shao Jing Chan" userId="91c83779684def98" providerId="LiveId" clId="{6049AB93-06D6-4A4C-925F-582586BBDD59}" dt="2023-03-18T16:27:17.790" v="9527" actId="20577"/>
          <ac:spMkLst>
            <pc:docMk/>
            <pc:sldMk cId="3744842674" sldId="261"/>
            <ac:spMk id="343" creationId="{F5165BAE-DC81-3B26-6246-B49791EED90B}"/>
          </ac:spMkLst>
        </pc:spChg>
        <pc:spChg chg="add mod">
          <ac:chgData name="Shao Jing Chan" userId="91c83779684def98" providerId="LiveId" clId="{6049AB93-06D6-4A4C-925F-582586BBDD59}" dt="2023-03-18T16:30:42.028" v="9554" actId="14100"/>
          <ac:spMkLst>
            <pc:docMk/>
            <pc:sldMk cId="3744842674" sldId="261"/>
            <ac:spMk id="352" creationId="{1D81B931-9142-379D-4FD4-447913AFFDE7}"/>
          </ac:spMkLst>
        </pc:spChg>
        <pc:spChg chg="add mod">
          <ac:chgData name="Shao Jing Chan" userId="91c83779684def98" providerId="LiveId" clId="{6049AB93-06D6-4A4C-925F-582586BBDD59}" dt="2023-03-18T16:31:47.380" v="9718" actId="20577"/>
          <ac:spMkLst>
            <pc:docMk/>
            <pc:sldMk cId="3744842674" sldId="261"/>
            <ac:spMk id="356" creationId="{73869E5F-BD66-AA0C-51A5-5D025940CE9E}"/>
          </ac:spMkLst>
        </pc:spChg>
        <pc:spChg chg="add mod">
          <ac:chgData name="Shao Jing Chan" userId="91c83779684def98" providerId="LiveId" clId="{6049AB93-06D6-4A4C-925F-582586BBDD59}" dt="2023-03-18T16:31:29.591" v="9657" actId="20577"/>
          <ac:spMkLst>
            <pc:docMk/>
            <pc:sldMk cId="3744842674" sldId="261"/>
            <ac:spMk id="365" creationId="{022735C7-73B3-79FF-D57B-18A774B6B33D}"/>
          </ac:spMkLst>
        </pc:spChg>
        <pc:spChg chg="add mod">
          <ac:chgData name="Shao Jing Chan" userId="91c83779684def98" providerId="LiveId" clId="{6049AB93-06D6-4A4C-925F-582586BBDD59}" dt="2023-03-18T16:32:10.399" v="9764" actId="20577"/>
          <ac:spMkLst>
            <pc:docMk/>
            <pc:sldMk cId="3744842674" sldId="261"/>
            <ac:spMk id="368" creationId="{4164E075-CB87-6F4B-E7D4-35DF17D0E8A6}"/>
          </ac:spMkLst>
        </pc:spChg>
        <pc:spChg chg="add mod">
          <ac:chgData name="Shao Jing Chan" userId="91c83779684def98" providerId="LiveId" clId="{6049AB93-06D6-4A4C-925F-582586BBDD59}" dt="2023-03-18T16:32:36.112" v="9817" actId="20577"/>
          <ac:spMkLst>
            <pc:docMk/>
            <pc:sldMk cId="3744842674" sldId="261"/>
            <ac:spMk id="369" creationId="{238F7644-E800-1425-7F66-E74F77F807B4}"/>
          </ac:spMkLst>
        </pc:spChg>
        <pc:spChg chg="add mod">
          <ac:chgData name="Shao Jing Chan" userId="91c83779684def98" providerId="LiveId" clId="{6049AB93-06D6-4A4C-925F-582586BBDD59}" dt="2023-03-18T16:33:12.661" v="9865" actId="20577"/>
          <ac:spMkLst>
            <pc:docMk/>
            <pc:sldMk cId="3744842674" sldId="261"/>
            <ac:spMk id="370" creationId="{1DA4C871-5614-6A70-9918-9E632F1A419A}"/>
          </ac:spMkLst>
        </pc:spChg>
        <pc:spChg chg="add mod">
          <ac:chgData name="Shao Jing Chan" userId="91c83779684def98" providerId="LiveId" clId="{6049AB93-06D6-4A4C-925F-582586BBDD59}" dt="2023-03-18T16:33:35.570" v="9896" actId="20577"/>
          <ac:spMkLst>
            <pc:docMk/>
            <pc:sldMk cId="3744842674" sldId="261"/>
            <ac:spMk id="371" creationId="{BF7C9B82-917F-0910-EFC2-AD6D7DCA4B5C}"/>
          </ac:spMkLst>
        </pc:spChg>
        <pc:spChg chg="add mod">
          <ac:chgData name="Shao Jing Chan" userId="91c83779684def98" providerId="LiveId" clId="{6049AB93-06D6-4A4C-925F-582586BBDD59}" dt="2023-03-18T16:33:53.984" v="9926" actId="20577"/>
          <ac:spMkLst>
            <pc:docMk/>
            <pc:sldMk cId="3744842674" sldId="261"/>
            <ac:spMk id="372" creationId="{96478F5F-5364-5298-FF0F-5F6DD841C64E}"/>
          </ac:spMkLst>
        </pc:spChg>
        <pc:spChg chg="add mod">
          <ac:chgData name="Shao Jing Chan" userId="91c83779684def98" providerId="LiveId" clId="{6049AB93-06D6-4A4C-925F-582586BBDD59}" dt="2023-03-18T16:34:19.120" v="9963" actId="20577"/>
          <ac:spMkLst>
            <pc:docMk/>
            <pc:sldMk cId="3744842674" sldId="261"/>
            <ac:spMk id="373" creationId="{DE0799D1-0115-C006-92DB-214DB2104AF5}"/>
          </ac:spMkLst>
        </pc:spChg>
        <pc:spChg chg="add del">
          <ac:chgData name="Shao Jing Chan" userId="91c83779684def98" providerId="LiveId" clId="{6049AB93-06D6-4A4C-925F-582586BBDD59}" dt="2023-03-18T16:38:16.806" v="9971" actId="22"/>
          <ac:spMkLst>
            <pc:docMk/>
            <pc:sldMk cId="3744842674" sldId="261"/>
            <ac:spMk id="375" creationId="{4A381961-F5F5-3A25-EDD9-3A6C44DBBB47}"/>
          </ac:spMkLst>
        </pc:spChg>
        <pc:cxnChg chg="mod">
          <ac:chgData name="Shao Jing Chan" userId="91c83779684def98" providerId="LiveId" clId="{6049AB93-06D6-4A4C-925F-582586BBDD59}" dt="2023-03-18T16:17:58.804" v="9125" actId="14100"/>
          <ac:cxnSpMkLst>
            <pc:docMk/>
            <pc:sldMk cId="3744842674" sldId="261"/>
            <ac:cxnSpMk id="5" creationId="{CAE3FCDF-6DEC-6D85-8E80-6BC09E2F42B7}"/>
          </ac:cxnSpMkLst>
        </pc:cxnChg>
        <pc:cxnChg chg="add mod">
          <ac:chgData name="Shao Jing Chan" userId="91c83779684def98" providerId="LiveId" clId="{6049AB93-06D6-4A4C-925F-582586BBDD59}" dt="2023-03-20T12:22:12.666" v="17967" actId="14100"/>
          <ac:cxnSpMkLst>
            <pc:docMk/>
            <pc:sldMk cId="3744842674" sldId="261"/>
            <ac:cxnSpMk id="16" creationId="{878A924F-A530-712F-D31A-18C26DCA3E24}"/>
          </ac:cxnSpMkLst>
        </pc:cxnChg>
        <pc:cxnChg chg="add mod">
          <ac:chgData name="Shao Jing Chan" userId="91c83779684def98" providerId="LiveId" clId="{6049AB93-06D6-4A4C-925F-582586BBDD59}" dt="2023-03-18T16:18:03.224" v="9126" actId="14100"/>
          <ac:cxnSpMkLst>
            <pc:docMk/>
            <pc:sldMk cId="3744842674" sldId="261"/>
            <ac:cxnSpMk id="38" creationId="{31596BEB-9903-E252-7BC9-BE8AD9308D41}"/>
          </ac:cxnSpMkLst>
        </pc:cxnChg>
        <pc:cxnChg chg="add mod">
          <ac:chgData name="Shao Jing Chan" userId="91c83779684def98" providerId="LiveId" clId="{6049AB93-06D6-4A4C-925F-582586BBDD59}" dt="2023-03-18T16:16:09.224" v="9046" actId="1035"/>
          <ac:cxnSpMkLst>
            <pc:docMk/>
            <pc:sldMk cId="3744842674" sldId="261"/>
            <ac:cxnSpMk id="46" creationId="{D9D0E7C7-8ECC-89A6-60A5-8CDC33993294}"/>
          </ac:cxnSpMkLst>
        </pc:cxnChg>
        <pc:cxnChg chg="add del mod">
          <ac:chgData name="Shao Jing Chan" userId="91c83779684def98" providerId="LiveId" clId="{6049AB93-06D6-4A4C-925F-582586BBDD59}" dt="2023-03-18T15:53:49.784" v="7929"/>
          <ac:cxnSpMkLst>
            <pc:docMk/>
            <pc:sldMk cId="3744842674" sldId="261"/>
            <ac:cxnSpMk id="54" creationId="{C7768E08-F643-C517-163D-55790528DEBD}"/>
          </ac:cxnSpMkLst>
        </pc:cxnChg>
        <pc:cxnChg chg="add mod">
          <ac:chgData name="Shao Jing Chan" userId="91c83779684def98" providerId="LiveId" clId="{6049AB93-06D6-4A4C-925F-582586BBDD59}" dt="2023-03-18T16:18:03.224" v="9126" actId="14100"/>
          <ac:cxnSpMkLst>
            <pc:docMk/>
            <pc:sldMk cId="3744842674" sldId="261"/>
            <ac:cxnSpMk id="68" creationId="{13B49AFD-F21F-81F9-18A6-499CCF66EBBD}"/>
          </ac:cxnSpMkLst>
        </pc:cxnChg>
        <pc:cxnChg chg="del mod">
          <ac:chgData name="Shao Jing Chan" userId="91c83779684def98" providerId="LiveId" clId="{6049AB93-06D6-4A4C-925F-582586BBDD59}" dt="2023-03-18T15:49:55.450" v="7754" actId="478"/>
          <ac:cxnSpMkLst>
            <pc:docMk/>
            <pc:sldMk cId="3744842674" sldId="261"/>
            <ac:cxnSpMk id="69" creationId="{A27D4730-3DB6-3208-CC0B-C7083C977F00}"/>
          </ac:cxnSpMkLst>
        </pc:cxnChg>
        <pc:cxnChg chg="add del mod">
          <ac:chgData name="Shao Jing Chan" userId="91c83779684def98" providerId="LiveId" clId="{6049AB93-06D6-4A4C-925F-582586BBDD59}" dt="2023-03-18T15:56:54.902" v="8152" actId="478"/>
          <ac:cxnSpMkLst>
            <pc:docMk/>
            <pc:sldMk cId="3744842674" sldId="261"/>
            <ac:cxnSpMk id="72" creationId="{B8270EAE-6CB8-09B1-ADDB-459CC71DA40D}"/>
          </ac:cxnSpMkLst>
        </pc:cxnChg>
        <pc:cxnChg chg="add mod">
          <ac:chgData name="Shao Jing Chan" userId="91c83779684def98" providerId="LiveId" clId="{6049AB93-06D6-4A4C-925F-582586BBDD59}" dt="2023-03-18T16:16:09.224" v="9046" actId="1035"/>
          <ac:cxnSpMkLst>
            <pc:docMk/>
            <pc:sldMk cId="3744842674" sldId="261"/>
            <ac:cxnSpMk id="79" creationId="{B0094EFA-CC8B-13EA-0A80-CB21C85348A6}"/>
          </ac:cxnSpMkLst>
        </pc:cxnChg>
        <pc:cxnChg chg="add mod">
          <ac:chgData name="Shao Jing Chan" userId="91c83779684def98" providerId="LiveId" clId="{6049AB93-06D6-4A4C-925F-582586BBDD59}" dt="2023-03-18T16:16:09.224" v="9046" actId="1035"/>
          <ac:cxnSpMkLst>
            <pc:docMk/>
            <pc:sldMk cId="3744842674" sldId="261"/>
            <ac:cxnSpMk id="82" creationId="{A1D0DA8C-3404-A7C8-F928-832B2D8EDC98}"/>
          </ac:cxnSpMkLst>
        </pc:cxnChg>
        <pc:cxnChg chg="add mod">
          <ac:chgData name="Shao Jing Chan" userId="91c83779684def98" providerId="LiveId" clId="{6049AB93-06D6-4A4C-925F-582586BBDD59}" dt="2023-03-18T16:16:09.224" v="9046" actId="1035"/>
          <ac:cxnSpMkLst>
            <pc:docMk/>
            <pc:sldMk cId="3744842674" sldId="261"/>
            <ac:cxnSpMk id="89" creationId="{7324C1F0-C9C0-9C94-7665-41B21794EF05}"/>
          </ac:cxnSpMkLst>
        </pc:cxnChg>
        <pc:cxnChg chg="add mod">
          <ac:chgData name="Shao Jing Chan" userId="91c83779684def98" providerId="LiveId" clId="{6049AB93-06D6-4A4C-925F-582586BBDD59}" dt="2023-03-18T16:16:09.224" v="9046" actId="1035"/>
          <ac:cxnSpMkLst>
            <pc:docMk/>
            <pc:sldMk cId="3744842674" sldId="261"/>
            <ac:cxnSpMk id="97" creationId="{E94C6BFA-3DEF-8A30-3997-C37C132A152F}"/>
          </ac:cxnSpMkLst>
        </pc:cxnChg>
        <pc:cxnChg chg="add mod">
          <ac:chgData name="Shao Jing Chan" userId="91c83779684def98" providerId="LiveId" clId="{6049AB93-06D6-4A4C-925F-582586BBDD59}" dt="2023-03-18T16:16:09.224" v="9046" actId="1035"/>
          <ac:cxnSpMkLst>
            <pc:docMk/>
            <pc:sldMk cId="3744842674" sldId="261"/>
            <ac:cxnSpMk id="100" creationId="{367110A9-1048-6272-CDD9-688D0ADA971B}"/>
          </ac:cxnSpMkLst>
        </pc:cxnChg>
        <pc:cxnChg chg="mod">
          <ac:chgData name="Shao Jing Chan" userId="91c83779684def98" providerId="LiveId" clId="{6049AB93-06D6-4A4C-925F-582586BBDD59}" dt="2023-03-18T16:16:09.224" v="9046" actId="1035"/>
          <ac:cxnSpMkLst>
            <pc:docMk/>
            <pc:sldMk cId="3744842674" sldId="261"/>
            <ac:cxnSpMk id="101" creationId="{7AF1ACAA-CE50-6DF3-05E7-60425CB6FC08}"/>
          </ac:cxnSpMkLst>
        </pc:cxnChg>
        <pc:cxnChg chg="add mod">
          <ac:chgData name="Shao Jing Chan" userId="91c83779684def98" providerId="LiveId" clId="{6049AB93-06D6-4A4C-925F-582586BBDD59}" dt="2023-03-18T16:19:46.968" v="9180" actId="14100"/>
          <ac:cxnSpMkLst>
            <pc:docMk/>
            <pc:sldMk cId="3744842674" sldId="261"/>
            <ac:cxnSpMk id="105" creationId="{B95FC2BF-6D73-862A-7FC6-D5DC1C6B147B}"/>
          </ac:cxnSpMkLst>
        </pc:cxnChg>
        <pc:cxnChg chg="add mod">
          <ac:chgData name="Shao Jing Chan" userId="91c83779684def98" providerId="LiveId" clId="{6049AB93-06D6-4A4C-925F-582586BBDD59}" dt="2023-03-18T16:18:25.864" v="9159" actId="14100"/>
          <ac:cxnSpMkLst>
            <pc:docMk/>
            <pc:sldMk cId="3744842674" sldId="261"/>
            <ac:cxnSpMk id="109" creationId="{1C0CFE5C-DCE7-6395-769F-5064EE583EBF}"/>
          </ac:cxnSpMkLst>
        </pc:cxnChg>
        <pc:cxnChg chg="mod">
          <ac:chgData name="Shao Jing Chan" userId="91c83779684def98" providerId="LiveId" clId="{6049AB93-06D6-4A4C-925F-582586BBDD59}" dt="2023-03-18T16:18:03.224" v="9126" actId="14100"/>
          <ac:cxnSpMkLst>
            <pc:docMk/>
            <pc:sldMk cId="3744842674" sldId="261"/>
            <ac:cxnSpMk id="113" creationId="{4FB6B311-4C73-494D-3F7D-F419AFD2D37F}"/>
          </ac:cxnSpMkLst>
        </pc:cxnChg>
        <pc:cxnChg chg="add mod">
          <ac:chgData name="Shao Jing Chan" userId="91c83779684def98" providerId="LiveId" clId="{6049AB93-06D6-4A4C-925F-582586BBDD59}" dt="2023-03-18T16:19:39.943" v="9179" actId="14100"/>
          <ac:cxnSpMkLst>
            <pc:docMk/>
            <pc:sldMk cId="3744842674" sldId="261"/>
            <ac:cxnSpMk id="118" creationId="{68E8988B-ED57-F9F9-787D-F1CD5C41B8D7}"/>
          </ac:cxnSpMkLst>
        </pc:cxnChg>
        <pc:cxnChg chg="add del mod">
          <ac:chgData name="Shao Jing Chan" userId="91c83779684def98" providerId="LiveId" clId="{6049AB93-06D6-4A4C-925F-582586BBDD59}" dt="2023-03-18T16:03:02.287" v="8452" actId="478"/>
          <ac:cxnSpMkLst>
            <pc:docMk/>
            <pc:sldMk cId="3744842674" sldId="261"/>
            <ac:cxnSpMk id="123" creationId="{31640A84-33DF-A22E-F09F-496241F686D5}"/>
          </ac:cxnSpMkLst>
        </pc:cxnChg>
        <pc:cxnChg chg="add mod">
          <ac:chgData name="Shao Jing Chan" userId="91c83779684def98" providerId="LiveId" clId="{6049AB93-06D6-4A4C-925F-582586BBDD59}" dt="2023-03-18T16:21:46.743" v="9322" actId="14100"/>
          <ac:cxnSpMkLst>
            <pc:docMk/>
            <pc:sldMk cId="3744842674" sldId="261"/>
            <ac:cxnSpMk id="143" creationId="{E2C54651-8FF5-275C-E460-4E850B7EA357}"/>
          </ac:cxnSpMkLst>
        </pc:cxnChg>
        <pc:cxnChg chg="add mod">
          <ac:chgData name="Shao Jing Chan" userId="91c83779684def98" providerId="LiveId" clId="{6049AB93-06D6-4A4C-925F-582586BBDD59}" dt="2023-03-18T16:18:18.634" v="9158" actId="1037"/>
          <ac:cxnSpMkLst>
            <pc:docMk/>
            <pc:sldMk cId="3744842674" sldId="261"/>
            <ac:cxnSpMk id="174" creationId="{3BDA65A2-3EFE-788C-A7E1-726FF068BA46}"/>
          </ac:cxnSpMkLst>
        </pc:cxnChg>
        <pc:cxnChg chg="del mod">
          <ac:chgData name="Shao Jing Chan" userId="91c83779684def98" providerId="LiveId" clId="{6049AB93-06D6-4A4C-925F-582586BBDD59}" dt="2023-03-18T15:55:54.939" v="8114" actId="478"/>
          <ac:cxnSpMkLst>
            <pc:docMk/>
            <pc:sldMk cId="3744842674" sldId="261"/>
            <ac:cxnSpMk id="183" creationId="{D2CC0D03-B0BE-6A3A-2B40-41B97B3DB169}"/>
          </ac:cxnSpMkLst>
        </pc:cxnChg>
        <pc:cxnChg chg="add mod">
          <ac:chgData name="Shao Jing Chan" userId="91c83779684def98" providerId="LiveId" clId="{6049AB93-06D6-4A4C-925F-582586BBDD59}" dt="2023-03-18T16:18:30.704" v="9160" actId="6549"/>
          <ac:cxnSpMkLst>
            <pc:docMk/>
            <pc:sldMk cId="3744842674" sldId="261"/>
            <ac:cxnSpMk id="187" creationId="{EE754B12-C375-8777-9C7B-07D9CF86C70E}"/>
          </ac:cxnSpMkLst>
        </pc:cxnChg>
        <pc:cxnChg chg="del mod">
          <ac:chgData name="Shao Jing Chan" userId="91c83779684def98" providerId="LiveId" clId="{6049AB93-06D6-4A4C-925F-582586BBDD59}" dt="2023-03-18T16:16:04.122" v="9030" actId="478"/>
          <ac:cxnSpMkLst>
            <pc:docMk/>
            <pc:sldMk cId="3744842674" sldId="261"/>
            <ac:cxnSpMk id="189" creationId="{7AB8A2ED-8432-60AE-7820-8E5B68C2DF77}"/>
          </ac:cxnSpMkLst>
        </pc:cxnChg>
        <pc:cxnChg chg="del mod">
          <ac:chgData name="Shao Jing Chan" userId="91c83779684def98" providerId="LiveId" clId="{6049AB93-06D6-4A4C-925F-582586BBDD59}" dt="2023-03-18T15:53:00.293" v="7825" actId="478"/>
          <ac:cxnSpMkLst>
            <pc:docMk/>
            <pc:sldMk cId="3744842674" sldId="261"/>
            <ac:cxnSpMk id="193" creationId="{41D1F167-2901-165B-6B07-5BDDC3C1D226}"/>
          </ac:cxnSpMkLst>
        </pc:cxnChg>
        <pc:cxnChg chg="add mod">
          <ac:chgData name="Shao Jing Chan" userId="91c83779684def98" providerId="LiveId" clId="{6049AB93-06D6-4A4C-925F-582586BBDD59}" dt="2023-03-18T16:18:30.704" v="9160" actId="6549"/>
          <ac:cxnSpMkLst>
            <pc:docMk/>
            <pc:sldMk cId="3744842674" sldId="261"/>
            <ac:cxnSpMk id="196" creationId="{39FEDC1E-9089-0378-0EAE-E50C5F837B68}"/>
          </ac:cxnSpMkLst>
        </pc:cxnChg>
        <pc:cxnChg chg="add mod">
          <ac:chgData name="Shao Jing Chan" userId="91c83779684def98" providerId="LiveId" clId="{6049AB93-06D6-4A4C-925F-582586BBDD59}" dt="2023-03-18T16:18:30.704" v="9160" actId="6549"/>
          <ac:cxnSpMkLst>
            <pc:docMk/>
            <pc:sldMk cId="3744842674" sldId="261"/>
            <ac:cxnSpMk id="222" creationId="{5E59049D-80F9-A086-BA6C-A5318D083273}"/>
          </ac:cxnSpMkLst>
        </pc:cxnChg>
        <pc:cxnChg chg="add mod">
          <ac:chgData name="Shao Jing Chan" userId="91c83779684def98" providerId="LiveId" clId="{6049AB93-06D6-4A4C-925F-582586BBDD59}" dt="2023-03-18T16:18:30.704" v="9160" actId="6549"/>
          <ac:cxnSpMkLst>
            <pc:docMk/>
            <pc:sldMk cId="3744842674" sldId="261"/>
            <ac:cxnSpMk id="225" creationId="{DA3ED9DF-3716-78DB-CA2C-B3CF567D92F2}"/>
          </ac:cxnSpMkLst>
        </pc:cxnChg>
        <pc:cxnChg chg="del mod">
          <ac:chgData name="Shao Jing Chan" userId="91c83779684def98" providerId="LiveId" clId="{6049AB93-06D6-4A4C-925F-582586BBDD59}" dt="2023-03-18T15:55:55.730" v="8115" actId="478"/>
          <ac:cxnSpMkLst>
            <pc:docMk/>
            <pc:sldMk cId="3744842674" sldId="261"/>
            <ac:cxnSpMk id="227" creationId="{0D8C1951-C272-724B-C524-397F90A6F142}"/>
          </ac:cxnSpMkLst>
        </pc:cxnChg>
        <pc:cxnChg chg="del mod">
          <ac:chgData name="Shao Jing Chan" userId="91c83779684def98" providerId="LiveId" clId="{6049AB93-06D6-4A4C-925F-582586BBDD59}" dt="2023-03-18T15:55:54.509" v="8113" actId="478"/>
          <ac:cxnSpMkLst>
            <pc:docMk/>
            <pc:sldMk cId="3744842674" sldId="261"/>
            <ac:cxnSpMk id="230" creationId="{824AE50C-B459-3DD2-2FE4-BF7BB365F0B7}"/>
          </ac:cxnSpMkLst>
        </pc:cxnChg>
        <pc:cxnChg chg="add mod">
          <ac:chgData name="Shao Jing Chan" userId="91c83779684def98" providerId="LiveId" clId="{6049AB93-06D6-4A4C-925F-582586BBDD59}" dt="2023-03-18T16:18:30.704" v="9160" actId="6549"/>
          <ac:cxnSpMkLst>
            <pc:docMk/>
            <pc:sldMk cId="3744842674" sldId="261"/>
            <ac:cxnSpMk id="231" creationId="{77A9113A-EB2C-3463-E404-63A8D6E7F727}"/>
          </ac:cxnSpMkLst>
        </pc:cxnChg>
        <pc:cxnChg chg="del mod">
          <ac:chgData name="Shao Jing Chan" userId="91c83779684def98" providerId="LiveId" clId="{6049AB93-06D6-4A4C-925F-582586BBDD59}" dt="2023-03-18T16:16:04.122" v="9030" actId="478"/>
          <ac:cxnSpMkLst>
            <pc:docMk/>
            <pc:sldMk cId="3744842674" sldId="261"/>
            <ac:cxnSpMk id="233" creationId="{31768491-5BCE-C7EB-AFAE-F8B71639028D}"/>
          </ac:cxnSpMkLst>
        </pc:cxnChg>
        <pc:cxnChg chg="del mod">
          <ac:chgData name="Shao Jing Chan" userId="91c83779684def98" providerId="LiveId" clId="{6049AB93-06D6-4A4C-925F-582586BBDD59}" dt="2023-03-18T15:52:58.960" v="7824" actId="478"/>
          <ac:cxnSpMkLst>
            <pc:docMk/>
            <pc:sldMk cId="3744842674" sldId="261"/>
            <ac:cxnSpMk id="236" creationId="{18195DED-6A61-4DA9-2154-259813FA4766}"/>
          </ac:cxnSpMkLst>
        </pc:cxnChg>
        <pc:cxnChg chg="del mod">
          <ac:chgData name="Shao Jing Chan" userId="91c83779684def98" providerId="LiveId" clId="{6049AB93-06D6-4A4C-925F-582586BBDD59}" dt="2023-03-18T16:16:04.122" v="9030" actId="478"/>
          <ac:cxnSpMkLst>
            <pc:docMk/>
            <pc:sldMk cId="3744842674" sldId="261"/>
            <ac:cxnSpMk id="239" creationId="{54DCFB05-9B67-69A9-0626-FE59BECB1CB9}"/>
          </ac:cxnSpMkLst>
        </pc:cxnChg>
        <pc:cxnChg chg="del mod">
          <ac:chgData name="Shao Jing Chan" userId="91c83779684def98" providerId="LiveId" clId="{6049AB93-06D6-4A4C-925F-582586BBDD59}" dt="2023-03-18T16:16:04.122" v="9030" actId="478"/>
          <ac:cxnSpMkLst>
            <pc:docMk/>
            <pc:sldMk cId="3744842674" sldId="261"/>
            <ac:cxnSpMk id="242" creationId="{3E4BF896-93DD-2A34-C316-725306B34D37}"/>
          </ac:cxnSpMkLst>
        </pc:cxnChg>
        <pc:cxnChg chg="add mod">
          <ac:chgData name="Shao Jing Chan" userId="91c83779684def98" providerId="LiveId" clId="{6049AB93-06D6-4A4C-925F-582586BBDD59}" dt="2023-03-18T16:22:02.923" v="9329" actId="14100"/>
          <ac:cxnSpMkLst>
            <pc:docMk/>
            <pc:sldMk cId="3744842674" sldId="261"/>
            <ac:cxnSpMk id="279" creationId="{32529A5B-A17A-CE81-3EA9-4CD3EF23CC63}"/>
          </ac:cxnSpMkLst>
        </pc:cxnChg>
        <pc:cxnChg chg="add mod">
          <ac:chgData name="Shao Jing Chan" userId="91c83779684def98" providerId="LiveId" clId="{6049AB93-06D6-4A4C-925F-582586BBDD59}" dt="2023-03-18T16:22:49.230" v="9356" actId="1076"/>
          <ac:cxnSpMkLst>
            <pc:docMk/>
            <pc:sldMk cId="3744842674" sldId="261"/>
            <ac:cxnSpMk id="284" creationId="{1242F683-ADF6-5823-E408-D6DA09EE926C}"/>
          </ac:cxnSpMkLst>
        </pc:cxnChg>
        <pc:cxnChg chg="add mod">
          <ac:chgData name="Shao Jing Chan" userId="91c83779684def98" providerId="LiveId" clId="{6049AB93-06D6-4A4C-925F-582586BBDD59}" dt="2023-03-18T16:22:23.813" v="9340" actId="14100"/>
          <ac:cxnSpMkLst>
            <pc:docMk/>
            <pc:sldMk cId="3744842674" sldId="261"/>
            <ac:cxnSpMk id="290" creationId="{32D25E87-A962-3555-1A2F-EF57841F0E3B}"/>
          </ac:cxnSpMkLst>
        </pc:cxnChg>
        <pc:cxnChg chg="add mod">
          <ac:chgData name="Shao Jing Chan" userId="91c83779684def98" providerId="LiveId" clId="{6049AB93-06D6-4A4C-925F-582586BBDD59}" dt="2023-03-18T16:22:32.303" v="9345" actId="14100"/>
          <ac:cxnSpMkLst>
            <pc:docMk/>
            <pc:sldMk cId="3744842674" sldId="261"/>
            <ac:cxnSpMk id="295" creationId="{A25E3F40-5FED-5138-0D47-B638C5CD5AA6}"/>
          </ac:cxnSpMkLst>
        </pc:cxnChg>
        <pc:cxnChg chg="add mod">
          <ac:chgData name="Shao Jing Chan" userId="91c83779684def98" providerId="LiveId" clId="{6049AB93-06D6-4A4C-925F-582586BBDD59}" dt="2023-03-18T16:22:41.155" v="9350" actId="14100"/>
          <ac:cxnSpMkLst>
            <pc:docMk/>
            <pc:sldMk cId="3744842674" sldId="261"/>
            <ac:cxnSpMk id="300" creationId="{CE33919F-F4A1-962B-E24A-D6CAF8681878}"/>
          </ac:cxnSpMkLst>
        </pc:cxnChg>
        <pc:cxnChg chg="add mod">
          <ac:chgData name="Shao Jing Chan" userId="91c83779684def98" providerId="LiveId" clId="{6049AB93-06D6-4A4C-925F-582586BBDD59}" dt="2023-03-18T16:22:54.243" v="9357" actId="14100"/>
          <ac:cxnSpMkLst>
            <pc:docMk/>
            <pc:sldMk cId="3744842674" sldId="261"/>
            <ac:cxnSpMk id="305" creationId="{79F092F6-DAD7-FD87-2516-C3087AC20696}"/>
          </ac:cxnSpMkLst>
        </pc:cxnChg>
        <pc:cxnChg chg="add mod">
          <ac:chgData name="Shao Jing Chan" userId="91c83779684def98" providerId="LiveId" clId="{6049AB93-06D6-4A4C-925F-582586BBDD59}" dt="2023-03-18T16:23:02.873" v="9362" actId="14100"/>
          <ac:cxnSpMkLst>
            <pc:docMk/>
            <pc:sldMk cId="3744842674" sldId="261"/>
            <ac:cxnSpMk id="311" creationId="{D91432C5-E143-3DDA-1AE1-9611920F4DC7}"/>
          </ac:cxnSpMkLst>
        </pc:cxnChg>
        <pc:cxnChg chg="add mod">
          <ac:chgData name="Shao Jing Chan" userId="91c83779684def98" providerId="LiveId" clId="{6049AB93-06D6-4A4C-925F-582586BBDD59}" dt="2023-03-18T16:23:15.023" v="9367" actId="14100"/>
          <ac:cxnSpMkLst>
            <pc:docMk/>
            <pc:sldMk cId="3744842674" sldId="261"/>
            <ac:cxnSpMk id="316" creationId="{7E399D59-C73C-D76A-7EC8-986531AB2054}"/>
          </ac:cxnSpMkLst>
        </pc:cxnChg>
        <pc:cxnChg chg="add mod">
          <ac:chgData name="Shao Jing Chan" userId="91c83779684def98" providerId="LiveId" clId="{6049AB93-06D6-4A4C-925F-582586BBDD59}" dt="2023-03-18T16:25:18.252" v="9407" actId="14100"/>
          <ac:cxnSpMkLst>
            <pc:docMk/>
            <pc:sldMk cId="3744842674" sldId="261"/>
            <ac:cxnSpMk id="322" creationId="{025CC861-B051-E3FE-0040-99E9F9669D07}"/>
          </ac:cxnSpMkLst>
        </pc:cxnChg>
        <pc:cxnChg chg="add mod">
          <ac:chgData name="Shao Jing Chan" userId="91c83779684def98" providerId="LiveId" clId="{6049AB93-06D6-4A4C-925F-582586BBDD59}" dt="2023-03-18T16:25:08.895" v="9405" actId="1076"/>
          <ac:cxnSpMkLst>
            <pc:docMk/>
            <pc:sldMk cId="3744842674" sldId="261"/>
            <ac:cxnSpMk id="334" creationId="{E9A9CC09-591E-5B0D-4DF2-591ED3657502}"/>
          </ac:cxnSpMkLst>
        </pc:cxnChg>
        <pc:cxnChg chg="add mod">
          <ac:chgData name="Shao Jing Chan" userId="91c83779684def98" providerId="LiveId" clId="{6049AB93-06D6-4A4C-925F-582586BBDD59}" dt="2023-03-18T16:26:57.576" v="9514" actId="14100"/>
          <ac:cxnSpMkLst>
            <pc:docMk/>
            <pc:sldMk cId="3744842674" sldId="261"/>
            <ac:cxnSpMk id="344" creationId="{604A55FD-27F8-0046-C98C-CC0D75112059}"/>
          </ac:cxnSpMkLst>
        </pc:cxnChg>
        <pc:cxnChg chg="add mod">
          <ac:chgData name="Shao Jing Chan" userId="91c83779684def98" providerId="LiveId" clId="{6049AB93-06D6-4A4C-925F-582586BBDD59}" dt="2023-03-18T16:27:06.892" v="9519" actId="14100"/>
          <ac:cxnSpMkLst>
            <pc:docMk/>
            <pc:sldMk cId="3744842674" sldId="261"/>
            <ac:cxnSpMk id="347" creationId="{E1870EA7-76D6-59A7-3497-9E0ECE059FCB}"/>
          </ac:cxnSpMkLst>
        </pc:cxnChg>
        <pc:cxnChg chg="add del mod">
          <ac:chgData name="Shao Jing Chan" userId="91c83779684def98" providerId="LiveId" clId="{6049AB93-06D6-4A4C-925F-582586BBDD59}" dt="2023-03-18T16:30:18.751" v="9547" actId="478"/>
          <ac:cxnSpMkLst>
            <pc:docMk/>
            <pc:sldMk cId="3744842674" sldId="261"/>
            <ac:cxnSpMk id="353" creationId="{A52E6CDC-129C-D5D3-332C-ACB8E93EC7A3}"/>
          </ac:cxnSpMkLst>
        </pc:cxnChg>
        <pc:cxnChg chg="add mod">
          <ac:chgData name="Shao Jing Chan" userId="91c83779684def98" providerId="LiveId" clId="{6049AB93-06D6-4A4C-925F-582586BBDD59}" dt="2023-03-18T16:30:42.028" v="9554" actId="14100"/>
          <ac:cxnSpMkLst>
            <pc:docMk/>
            <pc:sldMk cId="3744842674" sldId="261"/>
            <ac:cxnSpMk id="362" creationId="{D64A3F6E-F4BF-F034-0DC9-D518AEA47731}"/>
          </ac:cxnSpMkLst>
        </pc:cxnChg>
        <pc:cxnChg chg="add del mod">
          <ac:chgData name="Shao Jing Chan" userId="91c83779684def98" providerId="LiveId" clId="{6049AB93-06D6-4A4C-925F-582586BBDD59}" dt="2023-03-18T17:40:45.585" v="12094"/>
          <ac:cxnSpMkLst>
            <pc:docMk/>
            <pc:sldMk cId="3744842674" sldId="261"/>
            <ac:cxnSpMk id="376" creationId="{1277B993-74EA-14DE-5CE7-F2C59E8FC46D}"/>
          </ac:cxnSpMkLst>
        </pc:cxnChg>
      </pc:sldChg>
      <pc:sldChg chg="addSp delSp modSp add mod">
        <pc:chgData name="Shao Jing Chan" userId="91c83779684def98" providerId="LiveId" clId="{6049AB93-06D6-4A4C-925F-582586BBDD59}" dt="2023-03-20T12:23:04.011" v="17968" actId="207"/>
        <pc:sldMkLst>
          <pc:docMk/>
          <pc:sldMk cId="1102726917" sldId="262"/>
        </pc:sldMkLst>
        <pc:spChg chg="add 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11" creationId="{1EBAC58A-6697-47A0-F32C-94E4AC192C65}"/>
          </ac:spMkLst>
        </pc:spChg>
        <pc:spChg chg="add 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12" creationId="{30DFC6F2-C85A-3ADC-1EC8-28BD36FC47BB}"/>
          </ac:spMkLst>
        </pc:spChg>
        <pc:spChg chg="add 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21" creationId="{C0334CBC-850C-3CAC-6BFC-12AA7874EE1E}"/>
          </ac:spMkLst>
        </pc:spChg>
        <pc:spChg chg="add 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22" creationId="{D4D29BE9-206D-FB88-D3B4-2A1644444415}"/>
          </ac:spMkLst>
        </pc:spChg>
        <pc:spChg chg="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32" creationId="{71748192-BD3A-666F-A453-AC3D908BDCE8}"/>
          </ac:spMkLst>
        </pc:spChg>
        <pc:spChg chg="add del mod">
          <ac:chgData name="Shao Jing Chan" userId="91c83779684def98" providerId="LiveId" clId="{6049AB93-06D6-4A4C-925F-582586BBDD59}" dt="2023-03-18T17:00:00.294" v="10195" actId="478"/>
          <ac:spMkLst>
            <pc:docMk/>
            <pc:sldMk cId="1102726917" sldId="262"/>
            <ac:spMk id="45" creationId="{FF5BBADF-E60B-19BB-9F89-66E421909E0A}"/>
          </ac:spMkLst>
        </pc:spChg>
        <pc:spChg chg="add del mod">
          <ac:chgData name="Shao Jing Chan" userId="91c83779684def98" providerId="LiveId" clId="{6049AB93-06D6-4A4C-925F-582586BBDD59}" dt="2023-03-18T17:00:22.247" v="10198" actId="478"/>
          <ac:spMkLst>
            <pc:docMk/>
            <pc:sldMk cId="1102726917" sldId="262"/>
            <ac:spMk id="46" creationId="{B4064F2D-D763-8ED1-E26C-281A8D32CA08}"/>
          </ac:spMkLst>
        </pc:spChg>
        <pc:spChg chg="add 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47" creationId="{F05425D6-BE96-B0E0-A863-2920BF73DEB0}"/>
          </ac:spMkLst>
        </pc:spChg>
        <pc:spChg chg="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50" creationId="{81271732-2119-AFD4-55DF-20C107C1D9D4}"/>
          </ac:spMkLst>
        </pc:spChg>
        <pc:spChg chg="add 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53" creationId="{91E0BDA6-4F01-82D7-C83C-BFCF31BF3CEE}"/>
          </ac:spMkLst>
        </pc:spChg>
        <pc:spChg chg="add 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54" creationId="{F4A9EF64-65E5-035F-DA49-CC711B577AFE}"/>
          </ac:spMkLst>
        </pc:spChg>
        <pc:spChg chg="add 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55" creationId="{3B4DF7BF-E653-5272-8C7F-DB5E1D120DF7}"/>
          </ac:spMkLst>
        </pc:spChg>
        <pc:spChg chg="add 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56" creationId="{051E2E95-3543-3911-410E-759A4BD93F27}"/>
          </ac:spMkLst>
        </pc:spChg>
        <pc:spChg chg="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60" creationId="{D1A8AA15-D837-6518-2453-54035F6BD83F}"/>
          </ac:spMkLst>
        </pc:spChg>
        <pc:spChg chg="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62" creationId="{7976C547-7D04-82FD-C613-AB6BFC8FA988}"/>
          </ac:spMkLst>
        </pc:spChg>
        <pc:spChg chg="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63" creationId="{3DCCCF6D-AB84-364E-FBF5-C621596A8720}"/>
          </ac:spMkLst>
        </pc:spChg>
        <pc:spChg chg="add 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73" creationId="{EB41CEC5-5332-7C20-A4D2-F70CE0C3C100}"/>
          </ac:spMkLst>
        </pc:spChg>
        <pc:spChg chg="add 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74" creationId="{E9856CCC-C9C6-4FFE-8883-F1D8B2A97B88}"/>
          </ac:spMkLst>
        </pc:spChg>
        <pc:spChg chg="add 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77" creationId="{75C5D4B2-CD9D-8B83-4E55-21386823D0D2}"/>
          </ac:spMkLst>
        </pc:spChg>
        <pc:spChg chg="add 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79" creationId="{F0794444-EC9D-02A2-2811-5ED4357B714D}"/>
          </ac:spMkLst>
        </pc:spChg>
        <pc:spChg chg="add 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106" creationId="{B6EE8A8B-846E-A32D-7467-6EB030708E26}"/>
          </ac:spMkLst>
        </pc:spChg>
        <pc:spChg chg="add 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107" creationId="{9245BD87-C363-293A-C3B1-194C84C4DB2B}"/>
          </ac:spMkLst>
        </pc:spChg>
        <pc:spChg chg="add 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108" creationId="{C9CABE77-0D16-9849-0F5E-4E4469BC8BA0}"/>
          </ac:spMkLst>
        </pc:spChg>
        <pc:spChg chg="add 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109" creationId="{3A7742FC-63CC-13EA-971A-64065E2C372E}"/>
          </ac:spMkLst>
        </pc:spChg>
        <pc:spChg chg="add 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110" creationId="{250467C4-8D7A-AF4E-7786-32CD08BE4721}"/>
          </ac:spMkLst>
        </pc:spChg>
        <pc:spChg chg="add 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111" creationId="{FA693D15-94D3-044A-FC05-2C378374EA02}"/>
          </ac:spMkLst>
        </pc:spChg>
        <pc:spChg chg="add 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112" creationId="{26628146-2EB0-A929-6299-1590CE21E64C}"/>
          </ac:spMkLst>
        </pc:spChg>
        <pc:spChg chg="add 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114" creationId="{A77431F1-02EE-E6AB-C9AD-FEEA1147448E}"/>
          </ac:spMkLst>
        </pc:spChg>
        <pc:spChg chg="add mod">
          <ac:chgData name="Shao Jing Chan" userId="91c83779684def98" providerId="LiveId" clId="{6049AB93-06D6-4A4C-925F-582586BBDD59}" dt="2023-03-19T10:24:34.688" v="17959" actId="6549"/>
          <ac:spMkLst>
            <pc:docMk/>
            <pc:sldMk cId="1102726917" sldId="262"/>
            <ac:spMk id="115" creationId="{286826B7-991A-3223-D762-036ECA1E9D92}"/>
          </ac:spMkLst>
        </pc:spChg>
        <pc:spChg chg="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121" creationId="{E4FA9EDF-AFA4-2BE3-F77B-591DC8A78BD3}"/>
          </ac:spMkLst>
        </pc:spChg>
        <pc:spChg chg="add 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126" creationId="{1423761F-6621-EBC4-7046-AB32C4FFACAC}"/>
          </ac:spMkLst>
        </pc:spChg>
        <pc:spChg chg="add 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127" creationId="{CF806E0B-E45B-C159-7C68-C6D84F96711C}"/>
          </ac:spMkLst>
        </pc:spChg>
        <pc:spChg chg="add 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128" creationId="{66BC877E-0BE4-1BE5-4C10-B25DADC4E18C}"/>
          </ac:spMkLst>
        </pc:spChg>
        <pc:spChg chg="add 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129" creationId="{A8887766-EE3F-4E74-AB35-43AD40C71CEB}"/>
          </ac:spMkLst>
        </pc:spChg>
        <pc:spChg chg="add 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130" creationId="{83F66C3C-4E93-56D4-5A89-726340993636}"/>
          </ac:spMkLst>
        </pc:spChg>
        <pc:spChg chg="add 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131" creationId="{F0BBF8E2-282A-CD23-6362-08142F5EC34A}"/>
          </ac:spMkLst>
        </pc:spChg>
        <pc:spChg chg="add 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132" creationId="{EC249546-7313-65D0-04B4-C721B53D6C3D}"/>
          </ac:spMkLst>
        </pc:spChg>
        <pc:spChg chg="add 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133" creationId="{6202390E-CFAF-1279-3142-7E46BCAA0C27}"/>
          </ac:spMkLst>
        </pc:spChg>
        <pc:spChg chg="add 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134" creationId="{88A08B1A-6984-3F04-758F-318DEA8FF80E}"/>
          </ac:spMkLst>
        </pc:spChg>
        <pc:spChg chg="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141" creationId="{90AF9537-6B47-B3BB-BD0C-8FCB3B19141B}"/>
          </ac:spMkLst>
        </pc:spChg>
        <pc:spChg chg="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146" creationId="{A5EE05C7-8D19-08EB-93AB-928C53897495}"/>
          </ac:spMkLst>
        </pc:spChg>
        <pc:spChg chg="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150" creationId="{3A41D7C7-2DD3-6B5E-F008-3D95B615163A}"/>
          </ac:spMkLst>
        </pc:spChg>
        <pc:spChg chg="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151" creationId="{4675F5A2-1BB8-BB69-A810-956652CEECC0}"/>
          </ac:spMkLst>
        </pc:spChg>
        <pc:spChg chg="add mod">
          <ac:chgData name="Shao Jing Chan" userId="91c83779684def98" providerId="LiveId" clId="{6049AB93-06D6-4A4C-925F-582586BBDD59}" dt="2023-03-18T17:42:49.534" v="12160" actId="1076"/>
          <ac:spMkLst>
            <pc:docMk/>
            <pc:sldMk cId="1102726917" sldId="262"/>
            <ac:spMk id="159" creationId="{A8EA65A7-AEF5-463D-85F4-0DA7A4CB265F}"/>
          </ac:spMkLst>
        </pc:spChg>
        <pc:spChg chg="mod">
          <ac:chgData name="Shao Jing Chan" userId="91c83779684def98" providerId="LiveId" clId="{6049AB93-06D6-4A4C-925F-582586BBDD59}" dt="2023-03-20T12:23:04.011" v="17968" actId="207"/>
          <ac:spMkLst>
            <pc:docMk/>
            <pc:sldMk cId="1102726917" sldId="262"/>
            <ac:spMk id="168" creationId="{10183E08-D32B-0FEF-0935-11221EBBBC79}"/>
          </ac:spMkLst>
        </pc:spChg>
        <pc:spChg chg="add mod">
          <ac:chgData name="Shao Jing Chan" userId="91c83779684def98" providerId="LiveId" clId="{6049AB93-06D6-4A4C-925F-582586BBDD59}" dt="2023-03-18T17:42:49.534" v="12160" actId="1076"/>
          <ac:spMkLst>
            <pc:docMk/>
            <pc:sldMk cId="1102726917" sldId="262"/>
            <ac:spMk id="183" creationId="{181F97F7-6D17-9815-2143-573F9D10FD6F}"/>
          </ac:spMkLst>
        </pc:spChg>
        <pc:spChg chg="add mod">
          <ac:chgData name="Shao Jing Chan" userId="91c83779684def98" providerId="LiveId" clId="{6049AB93-06D6-4A4C-925F-582586BBDD59}" dt="2023-03-18T17:42:49.534" v="12160" actId="1076"/>
          <ac:spMkLst>
            <pc:docMk/>
            <pc:sldMk cId="1102726917" sldId="262"/>
            <ac:spMk id="188" creationId="{36094633-B723-D569-54EB-B6A822D04EEB}"/>
          </ac:spMkLst>
        </pc:spChg>
        <pc:spChg chg="add mod">
          <ac:chgData name="Shao Jing Chan" userId="91c83779684def98" providerId="LiveId" clId="{6049AB93-06D6-4A4C-925F-582586BBDD59}" dt="2023-03-18T17:42:49.534" v="12160" actId="1076"/>
          <ac:spMkLst>
            <pc:docMk/>
            <pc:sldMk cId="1102726917" sldId="262"/>
            <ac:spMk id="193" creationId="{DAEEF7A0-9838-9932-1BF1-D8F79409A036}"/>
          </ac:spMkLst>
        </pc:spChg>
        <pc:spChg chg="add mod">
          <ac:chgData name="Shao Jing Chan" userId="91c83779684def98" providerId="LiveId" clId="{6049AB93-06D6-4A4C-925F-582586BBDD59}" dt="2023-03-18T17:42:49.534" v="12160" actId="1076"/>
          <ac:spMkLst>
            <pc:docMk/>
            <pc:sldMk cId="1102726917" sldId="262"/>
            <ac:spMk id="194" creationId="{6CDE7FC5-FDD2-2472-0580-75ACA924CF47}"/>
          </ac:spMkLst>
        </pc:spChg>
        <pc:spChg chg="add mod">
          <ac:chgData name="Shao Jing Chan" userId="91c83779684def98" providerId="LiveId" clId="{6049AB93-06D6-4A4C-925F-582586BBDD59}" dt="2023-03-18T17:42:49.534" v="12160" actId="1076"/>
          <ac:spMkLst>
            <pc:docMk/>
            <pc:sldMk cId="1102726917" sldId="262"/>
            <ac:spMk id="195" creationId="{BD621E99-0EA7-5212-3656-9D5793608662}"/>
          </ac:spMkLst>
        </pc:spChg>
        <pc:spChg chg="add mod">
          <ac:chgData name="Shao Jing Chan" userId="91c83779684def98" providerId="LiveId" clId="{6049AB93-06D6-4A4C-925F-582586BBDD59}" dt="2023-03-18T17:30:06.637" v="11742" actId="20577"/>
          <ac:spMkLst>
            <pc:docMk/>
            <pc:sldMk cId="1102726917" sldId="262"/>
            <ac:spMk id="196" creationId="{09BA89F6-C730-B9BB-5EF8-98C02826448A}"/>
          </ac:spMkLst>
        </pc:spChg>
        <pc:spChg chg="add mod">
          <ac:chgData name="Shao Jing Chan" userId="91c83779684def98" providerId="LiveId" clId="{6049AB93-06D6-4A4C-925F-582586BBDD59}" dt="2023-03-18T17:30:32.441" v="11753" actId="20577"/>
          <ac:spMkLst>
            <pc:docMk/>
            <pc:sldMk cId="1102726917" sldId="262"/>
            <ac:spMk id="197" creationId="{D37BC1A6-78A1-5CD9-E0CD-C36B4547E9A6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211" creationId="{57D25024-F148-AE98-35D5-9AE1DC1BC2FD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212" creationId="{51CCCE39-1616-C41E-4A1C-031B0BA7BA05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213" creationId="{E79FDACB-5431-05C6-0890-7B0B66303D95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214" creationId="{57D846A5-2F9A-9CA1-FEAE-590E32730F49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215" creationId="{BEEDA35B-6BB8-0641-5DA1-43D350A170B5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216" creationId="{F8278661-9A26-F4BE-A0B5-10B4DE8762AF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217" creationId="{ACE15DBD-EA6C-A90D-69FB-B1A7BC263EC0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218" creationId="{FADAF412-B3FA-DBBC-D5AC-A38EBB82B5B6}"/>
          </ac:spMkLst>
        </pc:spChg>
        <pc:spChg chg="add mod">
          <ac:chgData name="Shao Jing Chan" userId="91c83779684def98" providerId="LiveId" clId="{6049AB93-06D6-4A4C-925F-582586BBDD59}" dt="2023-03-18T17:35:15.196" v="11821" actId="20577"/>
          <ac:spMkLst>
            <pc:docMk/>
            <pc:sldMk cId="1102726917" sldId="262"/>
            <ac:spMk id="229" creationId="{27B3BBBD-E863-E6CF-8319-FD92D11ECCE8}"/>
          </ac:spMkLst>
        </pc:spChg>
        <pc:spChg chg="add mod">
          <ac:chgData name="Shao Jing Chan" userId="91c83779684def98" providerId="LiveId" clId="{6049AB93-06D6-4A4C-925F-582586BBDD59}" dt="2023-03-18T17:36:26.166" v="11908" actId="1076"/>
          <ac:spMkLst>
            <pc:docMk/>
            <pc:sldMk cId="1102726917" sldId="262"/>
            <ac:spMk id="247" creationId="{09322A3F-D2D1-4A8D-2B46-C887A418F0F5}"/>
          </ac:spMkLst>
        </pc:spChg>
        <pc:spChg chg="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248" creationId="{D5CA515F-F7CD-01F3-7EF6-1C225DBAEE55}"/>
          </ac:spMkLst>
        </pc:spChg>
        <pc:spChg chg="add mod">
          <ac:chgData name="Shao Jing Chan" userId="91c83779684def98" providerId="LiveId" clId="{6049AB93-06D6-4A4C-925F-582586BBDD59}" dt="2023-03-18T17:36:21.348" v="11907" actId="20577"/>
          <ac:spMkLst>
            <pc:docMk/>
            <pc:sldMk cId="1102726917" sldId="262"/>
            <ac:spMk id="249" creationId="{68EC8388-AE86-5D0D-F99E-5CA7AC5CC050}"/>
          </ac:spMkLst>
        </pc:spChg>
        <pc:spChg chg="add mod">
          <ac:chgData name="Shao Jing Chan" userId="91c83779684def98" providerId="LiveId" clId="{6049AB93-06D6-4A4C-925F-582586BBDD59}" dt="2023-03-18T17:41:39.744" v="12116" actId="1037"/>
          <ac:spMkLst>
            <pc:docMk/>
            <pc:sldMk cId="1102726917" sldId="262"/>
            <ac:spMk id="250" creationId="{3964F119-853A-7C70-06E4-E458D324553A}"/>
          </ac:spMkLst>
        </pc:spChg>
        <pc:spChg chg="add mod">
          <ac:chgData name="Shao Jing Chan" userId="91c83779684def98" providerId="LiveId" clId="{6049AB93-06D6-4A4C-925F-582586BBDD59}" dt="2023-03-18T17:41:39.744" v="12116" actId="1037"/>
          <ac:spMkLst>
            <pc:docMk/>
            <pc:sldMk cId="1102726917" sldId="262"/>
            <ac:spMk id="255" creationId="{8D271E9F-0F66-07C1-036D-6D565B02B3B3}"/>
          </ac:spMkLst>
        </pc:spChg>
        <pc:spChg chg="add mod">
          <ac:chgData name="Shao Jing Chan" userId="91c83779684def98" providerId="LiveId" clId="{6049AB93-06D6-4A4C-925F-582586BBDD59}" dt="2023-03-18T17:41:39.744" v="12116" actId="1037"/>
          <ac:spMkLst>
            <pc:docMk/>
            <pc:sldMk cId="1102726917" sldId="262"/>
            <ac:spMk id="259" creationId="{D9E61493-5C63-CF43-7FED-8E8A74E377F2}"/>
          </ac:spMkLst>
        </pc:spChg>
        <pc:spChg chg="add mod">
          <ac:chgData name="Shao Jing Chan" userId="91c83779684def98" providerId="LiveId" clId="{6049AB93-06D6-4A4C-925F-582586BBDD59}" dt="2023-03-18T17:41:39.744" v="12116" actId="1037"/>
          <ac:spMkLst>
            <pc:docMk/>
            <pc:sldMk cId="1102726917" sldId="262"/>
            <ac:spMk id="260" creationId="{62C2EA03-C911-4C41-6DDD-1235FF272172}"/>
          </ac:spMkLst>
        </pc:spChg>
        <pc:spChg chg="add mod">
          <ac:chgData name="Shao Jing Chan" userId="91c83779684def98" providerId="LiveId" clId="{6049AB93-06D6-4A4C-925F-582586BBDD59}" dt="2023-03-18T17:41:39.744" v="12116" actId="1037"/>
          <ac:spMkLst>
            <pc:docMk/>
            <pc:sldMk cId="1102726917" sldId="262"/>
            <ac:spMk id="261" creationId="{8CE05FCC-768D-CB0C-BBC1-49E8DB9F0079}"/>
          </ac:spMkLst>
        </pc:spChg>
        <pc:spChg chg="add mod">
          <ac:chgData name="Shao Jing Chan" userId="91c83779684def98" providerId="LiveId" clId="{6049AB93-06D6-4A4C-925F-582586BBDD59}" dt="2023-03-18T17:41:39.744" v="12116" actId="1037"/>
          <ac:spMkLst>
            <pc:docMk/>
            <pc:sldMk cId="1102726917" sldId="262"/>
            <ac:spMk id="262" creationId="{B25AAA99-E875-129F-4F1F-245295864488}"/>
          </ac:spMkLst>
        </pc:spChg>
        <pc:spChg chg="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267" creationId="{AB19B4E8-6CF5-413F-A4A9-733B37AEECAD}"/>
          </ac:spMkLst>
        </pc:spChg>
        <pc:spChg chg="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295" creationId="{BCB7759C-9FEF-0FCB-28FC-C69AE1CBA886}"/>
          </ac:spMkLst>
        </pc:spChg>
        <pc:spChg chg="add mod">
          <ac:chgData name="Shao Jing Chan" userId="91c83779684def98" providerId="LiveId" clId="{6049AB93-06D6-4A4C-925F-582586BBDD59}" dt="2023-03-18T17:46:08.883" v="12241" actId="20577"/>
          <ac:spMkLst>
            <pc:docMk/>
            <pc:sldMk cId="1102726917" sldId="262"/>
            <ac:spMk id="311" creationId="{6F847C3A-696D-DB85-5EF0-6528E81F1EC8}"/>
          </ac:spMkLst>
        </pc:spChg>
        <pc:spChg chg="add mod">
          <ac:chgData name="Shao Jing Chan" userId="91c83779684def98" providerId="LiveId" clId="{6049AB93-06D6-4A4C-925F-582586BBDD59}" dt="2023-03-18T17:46:19.233" v="12258" actId="20577"/>
          <ac:spMkLst>
            <pc:docMk/>
            <pc:sldMk cId="1102726917" sldId="262"/>
            <ac:spMk id="312" creationId="{64017CB6-36F7-A27C-965C-0229F67E48B6}"/>
          </ac:spMkLst>
        </pc:spChg>
        <pc:spChg chg="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313" creationId="{6F92C75F-363E-958F-D459-15F39C9022C7}"/>
          </ac:spMkLst>
        </pc:spChg>
        <pc:spChg chg="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314" creationId="{1814F5B3-42B0-31CA-BB80-6FB4FC3D9EB6}"/>
          </ac:spMkLst>
        </pc:spChg>
        <pc:spChg chg="add mod">
          <ac:chgData name="Shao Jing Chan" userId="91c83779684def98" providerId="LiveId" clId="{6049AB93-06D6-4A4C-925F-582586BBDD59}" dt="2023-03-18T17:46:30.083" v="12291" actId="20577"/>
          <ac:spMkLst>
            <pc:docMk/>
            <pc:sldMk cId="1102726917" sldId="262"/>
            <ac:spMk id="315" creationId="{7B8AD708-8F26-BA2F-01DC-E8B0AB2AF507}"/>
          </ac:spMkLst>
        </pc:spChg>
        <pc:spChg chg="add mod">
          <ac:chgData name="Shao Jing Chan" userId="91c83779684def98" providerId="LiveId" clId="{6049AB93-06D6-4A4C-925F-582586BBDD59}" dt="2023-03-18T17:47:33.653" v="12426" actId="14100"/>
          <ac:spMkLst>
            <pc:docMk/>
            <pc:sldMk cId="1102726917" sldId="262"/>
            <ac:spMk id="316" creationId="{DD9CA9C0-25ED-D2FC-CC23-16B732EC89DD}"/>
          </ac:spMkLst>
        </pc:spChg>
        <pc:spChg chg="add mod">
          <ac:chgData name="Shao Jing Chan" userId="91c83779684def98" providerId="LiveId" clId="{6049AB93-06D6-4A4C-925F-582586BBDD59}" dt="2023-03-18T17:47:19.214" v="12423" actId="6549"/>
          <ac:spMkLst>
            <pc:docMk/>
            <pc:sldMk cId="1102726917" sldId="262"/>
            <ac:spMk id="317" creationId="{28E6169E-C196-C076-1DAD-B95202C57857}"/>
          </ac:spMkLst>
        </pc:spChg>
        <pc:spChg chg="add mod">
          <ac:chgData name="Shao Jing Chan" userId="91c83779684def98" providerId="LiveId" clId="{6049AB93-06D6-4A4C-925F-582586BBDD59}" dt="2023-03-18T17:47:50.497" v="12455" actId="20577"/>
          <ac:spMkLst>
            <pc:docMk/>
            <pc:sldMk cId="1102726917" sldId="262"/>
            <ac:spMk id="318" creationId="{5D5EB392-F8D7-B140-B426-DB4CF1DB4E9B}"/>
          </ac:spMkLst>
        </pc:spChg>
        <pc:spChg chg="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331" creationId="{D5D957D2-1DA9-36FF-17CA-CDF5033B14BC}"/>
          </ac:spMkLst>
        </pc:spChg>
        <pc:spChg chg="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332" creationId="{C56CF155-53C2-FF32-C28C-1F38F33427BD}"/>
          </ac:spMkLst>
        </pc:spChg>
        <pc:spChg chg="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333" creationId="{43B48E1D-AAAF-4F1B-88AD-5D695C36F833}"/>
          </ac:spMkLst>
        </pc:spChg>
        <pc:spChg chg="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338" creationId="{DA6C3A23-450F-473C-5B56-A8623083B69F}"/>
          </ac:spMkLst>
        </pc:spChg>
        <pc:spChg chg="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349" creationId="{EDEEC2C9-1E56-1853-2B15-0CE05A50A306}"/>
          </ac:spMkLst>
        </pc:spChg>
        <pc:spChg chg="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352" creationId="{544C7783-8DA9-CF58-BF7A-450C75AF64A3}"/>
          </ac:spMkLst>
        </pc:spChg>
        <pc:spChg chg="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353" creationId="{6A8325A8-712A-BE98-1305-01093BBB6E2C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354" creationId="{04EFBF73-F218-5252-4D82-9CC40E130854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355" creationId="{E261B39B-360E-12B5-1E77-E460412B007D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356" creationId="{4F0DD3A4-EC7C-9313-F665-47D1AE377C3F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357" creationId="{98425621-211F-4A5A-0538-CD5F4E5295D2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358" creationId="{7A70A6E6-164C-B841-BC95-6B88935B3D12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359" creationId="{E686F102-C8AD-865E-4759-E0F249C9E6BF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360" creationId="{3F98F850-0FEF-C6D0-2AD0-ED16DB89855F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361" creationId="{90162DBD-117E-B89C-A561-49B87DA55055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362" creationId="{D35AE340-D55D-E52C-7813-B92154D63070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445" creationId="{5DB95BC2-AE38-287C-9E38-D5713A8B84BA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516" creationId="{97699947-DE3C-8DFF-E71A-AFBE9CBE472D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517" creationId="{9AFA13FA-2FAD-12B3-CD81-2E6FA57E2C5B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518" creationId="{596438EE-8118-820B-B2A9-CAACDE0430D6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519" creationId="{025977E3-0ED8-0E7B-7575-45325F215C39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520" creationId="{05E844A2-E943-033A-5B4E-43B0E788ADC1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523" creationId="{511074A1-CFC0-6DE2-FD9C-45A59B91A4C8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524" creationId="{BA47DBB6-98BB-F288-8060-DC170ED75BEA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525" creationId="{04FC3989-B41F-99FB-81F2-75DA52267819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526" creationId="{BD987A1E-7F95-D1D9-4763-8E762DC8F20E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527" creationId="{BA5F8DB4-6129-E7F9-74E3-C6C638373948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528" creationId="{39995210-9AB8-B747-23BD-D789FD79B187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529" creationId="{81F66F54-80D9-EC0C-ACA9-17BA011695DF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530" creationId="{AA06D19A-0523-F788-683C-8456D5AD4FF6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531" creationId="{AD09392D-9579-4477-5FF1-1EB050CCCCEA}"/>
          </ac:spMkLst>
        </pc:spChg>
        <pc:spChg chg="del mod">
          <ac:chgData name="Shao Jing Chan" userId="91c83779684def98" providerId="LiveId" clId="{6049AB93-06D6-4A4C-925F-582586BBDD59}" dt="2023-03-18T17:00:55.632" v="10231" actId="478"/>
          <ac:spMkLst>
            <pc:docMk/>
            <pc:sldMk cId="1102726917" sldId="262"/>
            <ac:spMk id="584" creationId="{7C920E3C-86DB-9862-4C9B-A63AFD95B015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590" creationId="{64700D03-FCA4-9CB6-E2EC-02266337E62B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640" creationId="{E6854E3E-7B0A-D410-98DD-9A9EAD1113C5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647" creationId="{5C52EAF9-A5FB-01F2-CFBD-5F1E34000E12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658" creationId="{D3EEB8D7-FE87-30AA-6229-38B7529003C0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659" creationId="{CF71C828-49B4-51BE-5F01-76C0EA18CCED}"/>
          </ac:spMkLst>
        </pc:spChg>
        <pc:spChg chg="del mod">
          <ac:chgData name="Shao Jing Chan" userId="91c83779684def98" providerId="LiveId" clId="{6049AB93-06D6-4A4C-925F-582586BBDD59}" dt="2023-03-18T17:22:52.402" v="11426" actId="478"/>
          <ac:spMkLst>
            <pc:docMk/>
            <pc:sldMk cId="1102726917" sldId="262"/>
            <ac:spMk id="682" creationId="{E543E7C7-135A-5770-B74A-7E1772D2CF93}"/>
          </ac:spMkLst>
        </pc:spChg>
        <pc:spChg chg="del mod">
          <ac:chgData name="Shao Jing Chan" userId="91c83779684def98" providerId="LiveId" clId="{6049AB93-06D6-4A4C-925F-582586BBDD59}" dt="2023-03-18T17:22:53.833" v="11427" actId="478"/>
          <ac:spMkLst>
            <pc:docMk/>
            <pc:sldMk cId="1102726917" sldId="262"/>
            <ac:spMk id="683" creationId="{29F47470-3987-21F0-F4FA-F03850F77F96}"/>
          </ac:spMkLst>
        </pc:spChg>
        <pc:spChg chg="del mod">
          <ac:chgData name="Shao Jing Chan" userId="91c83779684def98" providerId="LiveId" clId="{6049AB93-06D6-4A4C-925F-582586BBDD59}" dt="2023-03-18T17:22:53.833" v="11427" actId="478"/>
          <ac:spMkLst>
            <pc:docMk/>
            <pc:sldMk cId="1102726917" sldId="262"/>
            <ac:spMk id="684" creationId="{1FC85459-58E8-2827-FA0A-9FDF41C8666F}"/>
          </ac:spMkLst>
        </pc:spChg>
        <pc:spChg chg="del mod">
          <ac:chgData name="Shao Jing Chan" userId="91c83779684def98" providerId="LiveId" clId="{6049AB93-06D6-4A4C-925F-582586BBDD59}" dt="2023-03-18T17:22:53.833" v="11427" actId="478"/>
          <ac:spMkLst>
            <pc:docMk/>
            <pc:sldMk cId="1102726917" sldId="262"/>
            <ac:spMk id="685" creationId="{BD59F12A-96BD-5615-1DD1-E0C7AF8F5434}"/>
          </ac:spMkLst>
        </pc:spChg>
        <pc:spChg chg="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686" creationId="{A936C4F3-A71A-66FD-6C18-EFC9DCDEDCEA}"/>
          </ac:spMkLst>
        </pc:spChg>
        <pc:spChg chg="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698" creationId="{573C944B-2176-575C-3184-07A782ECC30B}"/>
          </ac:spMkLst>
        </pc:spChg>
        <pc:spChg chg="mod">
          <ac:chgData name="Shao Jing Chan" userId="91c83779684def98" providerId="LiveId" clId="{6049AB93-06D6-4A4C-925F-582586BBDD59}" dt="2023-03-18T17:43:26.644" v="12179" actId="1076"/>
          <ac:spMkLst>
            <pc:docMk/>
            <pc:sldMk cId="1102726917" sldId="262"/>
            <ac:spMk id="699" creationId="{76D30397-ED66-F24A-623D-DA6E8269654D}"/>
          </ac:spMkLst>
        </pc:spChg>
        <pc:spChg chg="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700" creationId="{4F49CE7A-AF2B-6B03-05C5-355E48A9F344}"/>
          </ac:spMkLst>
        </pc:spChg>
        <pc:spChg chg="mod">
          <ac:chgData name="Shao Jing Chan" userId="91c83779684def98" providerId="LiveId" clId="{6049AB93-06D6-4A4C-925F-582586BBDD59}" dt="2023-03-18T17:23:13.939" v="11452" actId="1036"/>
          <ac:spMkLst>
            <pc:docMk/>
            <pc:sldMk cId="1102726917" sldId="262"/>
            <ac:spMk id="709" creationId="{88156BF8-96A4-08FC-B033-AA4F02524721}"/>
          </ac:spMkLst>
        </pc:spChg>
        <pc:spChg chg="mod">
          <ac:chgData name="Shao Jing Chan" userId="91c83779684def98" providerId="LiveId" clId="{6049AB93-06D6-4A4C-925F-582586BBDD59}" dt="2023-03-18T17:24:24.769" v="11466" actId="1076"/>
          <ac:spMkLst>
            <pc:docMk/>
            <pc:sldMk cId="1102726917" sldId="262"/>
            <ac:spMk id="710" creationId="{9A5B1766-C7DC-1B01-661C-4882B55613E2}"/>
          </ac:spMkLst>
        </pc:spChg>
        <pc:spChg chg="mod">
          <ac:chgData name="Shao Jing Chan" userId="91c83779684def98" providerId="LiveId" clId="{6049AB93-06D6-4A4C-925F-582586BBDD59}" dt="2023-03-18T17:24:24.769" v="11466" actId="1076"/>
          <ac:spMkLst>
            <pc:docMk/>
            <pc:sldMk cId="1102726917" sldId="262"/>
            <ac:spMk id="760" creationId="{6F11FFF3-294B-BE67-6D55-E47031CFA57E}"/>
          </ac:spMkLst>
        </pc:spChg>
        <pc:spChg chg="mod">
          <ac:chgData name="Shao Jing Chan" userId="91c83779684def98" providerId="LiveId" clId="{6049AB93-06D6-4A4C-925F-582586BBDD59}" dt="2023-03-18T17:24:24.769" v="11466" actId="1076"/>
          <ac:spMkLst>
            <pc:docMk/>
            <pc:sldMk cId="1102726917" sldId="262"/>
            <ac:spMk id="761" creationId="{69B5941A-CBCA-9CB8-0FDA-EF663164554F}"/>
          </ac:spMkLst>
        </pc:spChg>
        <pc:spChg chg="mod">
          <ac:chgData name="Shao Jing Chan" userId="91c83779684def98" providerId="LiveId" clId="{6049AB93-06D6-4A4C-925F-582586BBDD59}" dt="2023-03-18T17:24:24.769" v="11466" actId="1076"/>
          <ac:spMkLst>
            <pc:docMk/>
            <pc:sldMk cId="1102726917" sldId="262"/>
            <ac:spMk id="762" creationId="{9C27295E-3867-A1F9-3B6D-A1215DB335DD}"/>
          </ac:spMkLst>
        </pc:spChg>
        <pc:spChg chg="mod">
          <ac:chgData name="Shao Jing Chan" userId="91c83779684def98" providerId="LiveId" clId="{6049AB93-06D6-4A4C-925F-582586BBDD59}" dt="2023-03-18T17:48:21.946" v="12456" actId="1076"/>
          <ac:spMkLst>
            <pc:docMk/>
            <pc:sldMk cId="1102726917" sldId="262"/>
            <ac:spMk id="774" creationId="{37299E40-1BDF-6E81-0A42-60F2FF2B219E}"/>
          </ac:spMkLst>
        </pc:spChg>
        <pc:spChg chg="mod">
          <ac:chgData name="Shao Jing Chan" userId="91c83779684def98" providerId="LiveId" clId="{6049AB93-06D6-4A4C-925F-582586BBDD59}" dt="2023-03-18T17:48:21.946" v="12456" actId="1076"/>
          <ac:spMkLst>
            <pc:docMk/>
            <pc:sldMk cId="1102726917" sldId="262"/>
            <ac:spMk id="775" creationId="{1ACBE553-08CC-D38B-9863-DD2B1103C1A5}"/>
          </ac:spMkLst>
        </pc:spChg>
        <pc:spChg chg="mod">
          <ac:chgData name="Shao Jing Chan" userId="91c83779684def98" providerId="LiveId" clId="{6049AB93-06D6-4A4C-925F-582586BBDD59}" dt="2023-03-18T17:48:21.946" v="12456" actId="1076"/>
          <ac:spMkLst>
            <pc:docMk/>
            <pc:sldMk cId="1102726917" sldId="262"/>
            <ac:spMk id="776" creationId="{3A905EC7-C960-7CE6-E58D-146D22082D5A}"/>
          </ac:spMkLst>
        </pc:spChg>
        <pc:spChg chg="mod">
          <ac:chgData name="Shao Jing Chan" userId="91c83779684def98" providerId="LiveId" clId="{6049AB93-06D6-4A4C-925F-582586BBDD59}" dt="2023-03-18T17:48:21.946" v="12456" actId="1076"/>
          <ac:spMkLst>
            <pc:docMk/>
            <pc:sldMk cId="1102726917" sldId="262"/>
            <ac:spMk id="777" creationId="{92FB29D6-9C14-DF8B-C605-8D6EEB5FF98D}"/>
          </ac:spMkLst>
        </pc:spChg>
        <pc:spChg chg="mod">
          <ac:chgData name="Shao Jing Chan" userId="91c83779684def98" providerId="LiveId" clId="{6049AB93-06D6-4A4C-925F-582586BBDD59}" dt="2023-03-18T17:48:21.946" v="12456" actId="1076"/>
          <ac:spMkLst>
            <pc:docMk/>
            <pc:sldMk cId="1102726917" sldId="262"/>
            <ac:spMk id="778" creationId="{25E5B727-DE23-AD5E-4062-75D9ACE4AEE4}"/>
          </ac:spMkLst>
        </pc:spChg>
        <pc:spChg chg="mod">
          <ac:chgData name="Shao Jing Chan" userId="91c83779684def98" providerId="LiveId" clId="{6049AB93-06D6-4A4C-925F-582586BBDD59}" dt="2023-03-18T17:48:21.946" v="12456" actId="1076"/>
          <ac:spMkLst>
            <pc:docMk/>
            <pc:sldMk cId="1102726917" sldId="262"/>
            <ac:spMk id="779" creationId="{2D88FC35-1F93-603D-10BD-8788D5DBECC1}"/>
          </ac:spMkLst>
        </pc:spChg>
        <pc:spChg chg="mod">
          <ac:chgData name="Shao Jing Chan" userId="91c83779684def98" providerId="LiveId" clId="{6049AB93-06D6-4A4C-925F-582586BBDD59}" dt="2023-03-18T17:48:21.946" v="12456" actId="1076"/>
          <ac:spMkLst>
            <pc:docMk/>
            <pc:sldMk cId="1102726917" sldId="262"/>
            <ac:spMk id="780" creationId="{924C8E9A-F4CA-38BA-578D-F4CEFC82B2E8}"/>
          </ac:spMkLst>
        </pc:spChg>
        <pc:spChg chg="mod">
          <ac:chgData name="Shao Jing Chan" userId="91c83779684def98" providerId="LiveId" clId="{6049AB93-06D6-4A4C-925F-582586BBDD59}" dt="2023-03-18T17:48:21.946" v="12456" actId="1076"/>
          <ac:spMkLst>
            <pc:docMk/>
            <pc:sldMk cId="1102726917" sldId="262"/>
            <ac:spMk id="781" creationId="{0142EAE5-5457-5454-8F83-DF0870FAEBE6}"/>
          </ac:spMkLst>
        </pc:spChg>
        <pc:spChg chg="mod">
          <ac:chgData name="Shao Jing Chan" userId="91c83779684def98" providerId="LiveId" clId="{6049AB93-06D6-4A4C-925F-582586BBDD59}" dt="2023-03-18T17:48:21.946" v="12456" actId="1076"/>
          <ac:spMkLst>
            <pc:docMk/>
            <pc:sldMk cId="1102726917" sldId="262"/>
            <ac:spMk id="782" creationId="{FD71A8D9-2BA7-7580-69A3-0E07830072FC}"/>
          </ac:spMkLst>
        </pc:spChg>
        <pc:spChg chg="mod">
          <ac:chgData name="Shao Jing Chan" userId="91c83779684def98" providerId="LiveId" clId="{6049AB93-06D6-4A4C-925F-582586BBDD59}" dt="2023-03-18T17:48:21.946" v="12456" actId="1076"/>
          <ac:spMkLst>
            <pc:docMk/>
            <pc:sldMk cId="1102726917" sldId="262"/>
            <ac:spMk id="783" creationId="{15F6A866-A19F-2254-5B4A-2C9F03C1FB1C}"/>
          </ac:spMkLst>
        </pc:spChg>
        <pc:spChg chg="mod">
          <ac:chgData name="Shao Jing Chan" userId="91c83779684def98" providerId="LiveId" clId="{6049AB93-06D6-4A4C-925F-582586BBDD59}" dt="2023-03-18T17:48:21.946" v="12456" actId="1076"/>
          <ac:spMkLst>
            <pc:docMk/>
            <pc:sldMk cId="1102726917" sldId="262"/>
            <ac:spMk id="784" creationId="{3D5B47A7-264E-4928-1B1A-03FD9E476288}"/>
          </ac:spMkLst>
        </pc:spChg>
        <pc:spChg chg="mod">
          <ac:chgData name="Shao Jing Chan" userId="91c83779684def98" providerId="LiveId" clId="{6049AB93-06D6-4A4C-925F-582586BBDD59}" dt="2023-03-18T17:48:21.946" v="12456" actId="1076"/>
          <ac:spMkLst>
            <pc:docMk/>
            <pc:sldMk cId="1102726917" sldId="262"/>
            <ac:spMk id="785" creationId="{33001ABB-1AF8-DEAB-49B3-C262B04A9020}"/>
          </ac:spMkLst>
        </pc:spChg>
        <pc:spChg chg="mod">
          <ac:chgData name="Shao Jing Chan" userId="91c83779684def98" providerId="LiveId" clId="{6049AB93-06D6-4A4C-925F-582586BBDD59}" dt="2023-03-18T17:48:21.946" v="12456" actId="1076"/>
          <ac:spMkLst>
            <pc:docMk/>
            <pc:sldMk cId="1102726917" sldId="262"/>
            <ac:spMk id="786" creationId="{BD391150-F06D-122B-BDB8-B4A99515355D}"/>
          </ac:spMkLst>
        </pc:spChg>
        <pc:spChg chg="del mod">
          <ac:chgData name="Shao Jing Chan" userId="91c83779684def98" providerId="LiveId" clId="{6049AB93-06D6-4A4C-925F-582586BBDD59}" dt="2023-03-18T17:01:31.584" v="10236" actId="478"/>
          <ac:spMkLst>
            <pc:docMk/>
            <pc:sldMk cId="1102726917" sldId="262"/>
            <ac:spMk id="787" creationId="{F7F119C9-1C0F-98CF-FE7D-A432080F664F}"/>
          </ac:spMkLst>
        </pc:spChg>
        <pc:spChg chg="del mod">
          <ac:chgData name="Shao Jing Chan" userId="91c83779684def98" providerId="LiveId" clId="{6049AB93-06D6-4A4C-925F-582586BBDD59}" dt="2023-03-18T17:01:31.584" v="10236" actId="478"/>
          <ac:spMkLst>
            <pc:docMk/>
            <pc:sldMk cId="1102726917" sldId="262"/>
            <ac:spMk id="803" creationId="{C4EBB982-F4BD-2550-5D2D-6D3755FDE863}"/>
          </ac:spMkLst>
        </pc:spChg>
        <pc:spChg chg="del mod">
          <ac:chgData name="Shao Jing Chan" userId="91c83779684def98" providerId="LiveId" clId="{6049AB93-06D6-4A4C-925F-582586BBDD59}" dt="2023-03-18T17:01:31.584" v="10236" actId="478"/>
          <ac:spMkLst>
            <pc:docMk/>
            <pc:sldMk cId="1102726917" sldId="262"/>
            <ac:spMk id="804" creationId="{0140EB2A-9CBF-3119-F6AA-42D3028AD689}"/>
          </ac:spMkLst>
        </pc:spChg>
        <pc:spChg chg="del mod">
          <ac:chgData name="Shao Jing Chan" userId="91c83779684def98" providerId="LiveId" clId="{6049AB93-06D6-4A4C-925F-582586BBDD59}" dt="2023-03-18T17:01:31.584" v="10236" actId="478"/>
          <ac:spMkLst>
            <pc:docMk/>
            <pc:sldMk cId="1102726917" sldId="262"/>
            <ac:spMk id="805" creationId="{5A31BDCF-0ADD-0594-9B11-A51068424461}"/>
          </ac:spMkLst>
        </pc:spChg>
        <pc:spChg chg="del mod">
          <ac:chgData name="Shao Jing Chan" userId="91c83779684def98" providerId="LiveId" clId="{6049AB93-06D6-4A4C-925F-582586BBDD59}" dt="2023-03-18T17:01:31.584" v="10236" actId="478"/>
          <ac:spMkLst>
            <pc:docMk/>
            <pc:sldMk cId="1102726917" sldId="262"/>
            <ac:spMk id="806" creationId="{5076683B-BA82-40D2-B513-C93AEC8245BD}"/>
          </ac:spMkLst>
        </pc:spChg>
        <pc:spChg chg="del mod">
          <ac:chgData name="Shao Jing Chan" userId="91c83779684def98" providerId="LiveId" clId="{6049AB93-06D6-4A4C-925F-582586BBDD59}" dt="2023-03-18T17:01:31.584" v="10236" actId="478"/>
          <ac:spMkLst>
            <pc:docMk/>
            <pc:sldMk cId="1102726917" sldId="262"/>
            <ac:spMk id="807" creationId="{64352448-4CAE-A8DA-82ED-C3BE2E44BBF3}"/>
          </ac:spMkLst>
        </pc:spChg>
        <pc:spChg chg="del mod">
          <ac:chgData name="Shao Jing Chan" userId="91c83779684def98" providerId="LiveId" clId="{6049AB93-06D6-4A4C-925F-582586BBDD59}" dt="2023-03-18T17:01:31.584" v="10236" actId="478"/>
          <ac:spMkLst>
            <pc:docMk/>
            <pc:sldMk cId="1102726917" sldId="262"/>
            <ac:spMk id="818" creationId="{E1E7FD83-8ADD-5724-5C7F-96169E94E5F8}"/>
          </ac:spMkLst>
        </pc:spChg>
        <pc:spChg chg="del mod">
          <ac:chgData name="Shao Jing Chan" userId="91c83779684def98" providerId="LiveId" clId="{6049AB93-06D6-4A4C-925F-582586BBDD59}" dt="2023-03-18T17:01:31.584" v="10236" actId="478"/>
          <ac:spMkLst>
            <pc:docMk/>
            <pc:sldMk cId="1102726917" sldId="262"/>
            <ac:spMk id="819" creationId="{2F48812D-58A6-4E75-BD77-0C4FA2C3CB2A}"/>
          </ac:spMkLst>
        </pc:spChg>
        <pc:cxnChg chg="mod">
          <ac:chgData name="Shao Jing Chan" userId="91c83779684def98" providerId="LiveId" clId="{6049AB93-06D6-4A4C-925F-582586BBDD59}" dt="2023-03-18T17:23:13.939" v="11452" actId="1036"/>
          <ac:cxnSpMkLst>
            <pc:docMk/>
            <pc:sldMk cId="1102726917" sldId="262"/>
            <ac:cxnSpMk id="5" creationId="{CAE3FCDF-6DEC-6D85-8E80-6BC09E2F42B7}"/>
          </ac:cxnSpMkLst>
        </pc:cxnChg>
        <pc:cxnChg chg="add mod">
          <ac:chgData name="Shao Jing Chan" userId="91c83779684def98" providerId="LiveId" clId="{6049AB93-06D6-4A4C-925F-582586BBDD59}" dt="2023-03-18T17:23:13.939" v="11452" actId="1036"/>
          <ac:cxnSpMkLst>
            <pc:docMk/>
            <pc:sldMk cId="1102726917" sldId="262"/>
            <ac:cxnSpMk id="8" creationId="{4E22C313-24A1-E0D7-AD3E-CF2BB35A312D}"/>
          </ac:cxnSpMkLst>
        </pc:cxnChg>
        <pc:cxnChg chg="add mod">
          <ac:chgData name="Shao Jing Chan" userId="91c83779684def98" providerId="LiveId" clId="{6049AB93-06D6-4A4C-925F-582586BBDD59}" dt="2023-03-18T17:23:13.939" v="11452" actId="1036"/>
          <ac:cxnSpMkLst>
            <pc:docMk/>
            <pc:sldMk cId="1102726917" sldId="262"/>
            <ac:cxnSpMk id="23" creationId="{1F68D611-2A77-10C8-383E-EC87A79145BC}"/>
          </ac:cxnSpMkLst>
        </pc:cxnChg>
        <pc:cxnChg chg="add mod">
          <ac:chgData name="Shao Jing Chan" userId="91c83779684def98" providerId="LiveId" clId="{6049AB93-06D6-4A4C-925F-582586BBDD59}" dt="2023-03-18T17:23:13.939" v="11452" actId="1036"/>
          <ac:cxnSpMkLst>
            <pc:docMk/>
            <pc:sldMk cId="1102726917" sldId="262"/>
            <ac:cxnSpMk id="66" creationId="{6FD31D7B-94FD-DE40-D0A7-2DCDBC070B7D}"/>
          </ac:cxnSpMkLst>
        </pc:cxnChg>
        <pc:cxnChg chg="mod">
          <ac:chgData name="Shao Jing Chan" userId="91c83779684def98" providerId="LiveId" clId="{6049AB93-06D6-4A4C-925F-582586BBDD59}" dt="2023-03-18T17:23:13.939" v="11452" actId="1036"/>
          <ac:cxnSpMkLst>
            <pc:docMk/>
            <pc:sldMk cId="1102726917" sldId="262"/>
            <ac:cxnSpMk id="69" creationId="{A27D4730-3DB6-3208-CC0B-C7083C977F00}"/>
          </ac:cxnSpMkLst>
        </pc:cxnChg>
        <pc:cxnChg chg="add mod">
          <ac:chgData name="Shao Jing Chan" userId="91c83779684def98" providerId="LiveId" clId="{6049AB93-06D6-4A4C-925F-582586BBDD59}" dt="2023-03-18T17:23:13.939" v="11452" actId="1036"/>
          <ac:cxnSpMkLst>
            <pc:docMk/>
            <pc:sldMk cId="1102726917" sldId="262"/>
            <ac:cxnSpMk id="70" creationId="{52DEB49D-2D64-610B-38C9-02F2B0178FF8}"/>
          </ac:cxnSpMkLst>
        </pc:cxnChg>
        <pc:cxnChg chg="add mod">
          <ac:chgData name="Shao Jing Chan" userId="91c83779684def98" providerId="LiveId" clId="{6049AB93-06D6-4A4C-925F-582586BBDD59}" dt="2023-03-18T17:23:13.939" v="11452" actId="1036"/>
          <ac:cxnSpMkLst>
            <pc:docMk/>
            <pc:sldMk cId="1102726917" sldId="262"/>
            <ac:cxnSpMk id="80" creationId="{DC181DFD-73ED-B4C6-3671-AEA2AC873631}"/>
          </ac:cxnSpMkLst>
        </pc:cxnChg>
        <pc:cxnChg chg="add mod">
          <ac:chgData name="Shao Jing Chan" userId="91c83779684def98" providerId="LiveId" clId="{6049AB93-06D6-4A4C-925F-582586BBDD59}" dt="2023-03-18T17:23:13.939" v="11452" actId="1036"/>
          <ac:cxnSpMkLst>
            <pc:docMk/>
            <pc:sldMk cId="1102726917" sldId="262"/>
            <ac:cxnSpMk id="88" creationId="{B41FF983-F961-AD49-8D5F-2AB7EA3CDFED}"/>
          </ac:cxnSpMkLst>
        </pc:cxnChg>
        <pc:cxnChg chg="add mod">
          <ac:chgData name="Shao Jing Chan" userId="91c83779684def98" providerId="LiveId" clId="{6049AB93-06D6-4A4C-925F-582586BBDD59}" dt="2023-03-18T17:23:13.939" v="11452" actId="1036"/>
          <ac:cxnSpMkLst>
            <pc:docMk/>
            <pc:sldMk cId="1102726917" sldId="262"/>
            <ac:cxnSpMk id="93" creationId="{063729B4-3D88-7553-46E2-7CFB6EF6A02A}"/>
          </ac:cxnSpMkLst>
        </pc:cxnChg>
        <pc:cxnChg chg="add mod">
          <ac:chgData name="Shao Jing Chan" userId="91c83779684def98" providerId="LiveId" clId="{6049AB93-06D6-4A4C-925F-582586BBDD59}" dt="2023-03-18T17:23:13.939" v="11452" actId="1036"/>
          <ac:cxnSpMkLst>
            <pc:docMk/>
            <pc:sldMk cId="1102726917" sldId="262"/>
            <ac:cxnSpMk id="97" creationId="{BD0597BF-AEB1-A2BB-7D3C-536B6E57D212}"/>
          </ac:cxnSpMkLst>
        </pc:cxnChg>
        <pc:cxnChg chg="mod">
          <ac:chgData name="Shao Jing Chan" userId="91c83779684def98" providerId="LiveId" clId="{6049AB93-06D6-4A4C-925F-582586BBDD59}" dt="2023-03-18T17:23:13.939" v="11452" actId="1036"/>
          <ac:cxnSpMkLst>
            <pc:docMk/>
            <pc:sldMk cId="1102726917" sldId="262"/>
            <ac:cxnSpMk id="101" creationId="{7AF1ACAA-CE50-6DF3-05E7-60425CB6FC08}"/>
          </ac:cxnSpMkLst>
        </pc:cxnChg>
        <pc:cxnChg chg="add mod">
          <ac:chgData name="Shao Jing Chan" userId="91c83779684def98" providerId="LiveId" clId="{6049AB93-06D6-4A4C-925F-582586BBDD59}" dt="2023-03-18T17:23:13.939" v="11452" actId="1036"/>
          <ac:cxnSpMkLst>
            <pc:docMk/>
            <pc:sldMk cId="1102726917" sldId="262"/>
            <ac:cxnSpMk id="102" creationId="{1886187B-0FD6-AD53-B731-9FCB8ED20955}"/>
          </ac:cxnSpMkLst>
        </pc:cxnChg>
        <pc:cxnChg chg="mod">
          <ac:chgData name="Shao Jing Chan" userId="91c83779684def98" providerId="LiveId" clId="{6049AB93-06D6-4A4C-925F-582586BBDD59}" dt="2023-03-18T17:23:13.939" v="11452" actId="1036"/>
          <ac:cxnSpMkLst>
            <pc:docMk/>
            <pc:sldMk cId="1102726917" sldId="262"/>
            <ac:cxnSpMk id="113" creationId="{4FB6B311-4C73-494D-3F7D-F419AFD2D37F}"/>
          </ac:cxnSpMkLst>
        </pc:cxnChg>
        <pc:cxnChg chg="add mod">
          <ac:chgData name="Shao Jing Chan" userId="91c83779684def98" providerId="LiveId" clId="{6049AB93-06D6-4A4C-925F-582586BBDD59}" dt="2023-03-19T10:23:59.308" v="17955" actId="14100"/>
          <ac:cxnSpMkLst>
            <pc:docMk/>
            <pc:sldMk cId="1102726917" sldId="262"/>
            <ac:cxnSpMk id="116" creationId="{AEC2A5C6-02C3-51C5-CA1F-A2F8C82CE3D8}"/>
          </ac:cxnSpMkLst>
        </pc:cxnChg>
        <pc:cxnChg chg="add mod">
          <ac:chgData name="Shao Jing Chan" userId="91c83779684def98" providerId="LiveId" clId="{6049AB93-06D6-4A4C-925F-582586BBDD59}" dt="2023-03-18T17:42:51.614" v="12161" actId="14100"/>
          <ac:cxnSpMkLst>
            <pc:docMk/>
            <pc:sldMk cId="1102726917" sldId="262"/>
            <ac:cxnSpMk id="160" creationId="{DCC330ED-C773-D035-8801-B80365CB9A9E}"/>
          </ac:cxnSpMkLst>
        </pc:cxnChg>
        <pc:cxnChg chg="add mod">
          <ac:chgData name="Shao Jing Chan" userId="91c83779684def98" providerId="LiveId" clId="{6049AB93-06D6-4A4C-925F-582586BBDD59}" dt="2023-03-18T17:42:58.044" v="12162" actId="14100"/>
          <ac:cxnSpMkLst>
            <pc:docMk/>
            <pc:sldMk cId="1102726917" sldId="262"/>
            <ac:cxnSpMk id="164" creationId="{A37FB1E7-EE3D-2DCB-007F-F201C83A5005}"/>
          </ac:cxnSpMkLst>
        </pc:cxnChg>
        <pc:cxnChg chg="add mod">
          <ac:chgData name="Shao Jing Chan" userId="91c83779684def98" providerId="LiveId" clId="{6049AB93-06D6-4A4C-925F-582586BBDD59}" dt="2023-03-18T17:30:59.817" v="11758" actId="14100"/>
          <ac:cxnSpMkLst>
            <pc:docMk/>
            <pc:sldMk cId="1102726917" sldId="262"/>
            <ac:cxnSpMk id="198" creationId="{34E547C4-B118-2E9B-FB56-9C6B09D5B046}"/>
          </ac:cxnSpMkLst>
        </pc:cxnChg>
        <pc:cxnChg chg="add mod">
          <ac:chgData name="Shao Jing Chan" userId="91c83779684def98" providerId="LiveId" clId="{6049AB93-06D6-4A4C-925F-582586BBDD59}" dt="2023-03-18T17:31:29.678" v="11765" actId="14100"/>
          <ac:cxnSpMkLst>
            <pc:docMk/>
            <pc:sldMk cId="1102726917" sldId="262"/>
            <ac:cxnSpMk id="222" creationId="{AA7667D3-FA06-1724-FAAA-12A762054BA5}"/>
          </ac:cxnSpMkLst>
        </pc:cxnChg>
        <pc:cxnChg chg="mod">
          <ac:chgData name="Shao Jing Chan" userId="91c83779684def98" providerId="LiveId" clId="{6049AB93-06D6-4A4C-925F-582586BBDD59}" dt="2023-03-18T17:23:45.746" v="11460" actId="14100"/>
          <ac:cxnSpMkLst>
            <pc:docMk/>
            <pc:sldMk cId="1102726917" sldId="262"/>
            <ac:cxnSpMk id="227" creationId="{0D8C1951-C272-724B-C524-397F90A6F142}"/>
          </ac:cxnSpMkLst>
        </pc:cxnChg>
        <pc:cxnChg chg="mod">
          <ac:chgData name="Shao Jing Chan" userId="91c83779684def98" providerId="LiveId" clId="{6049AB93-06D6-4A4C-925F-582586BBDD59}" dt="2023-03-18T17:23:37.239" v="11458" actId="14100"/>
          <ac:cxnSpMkLst>
            <pc:docMk/>
            <pc:sldMk cId="1102726917" sldId="262"/>
            <ac:cxnSpMk id="230" creationId="{824AE50C-B459-3DD2-2FE4-BF7BB365F0B7}"/>
          </ac:cxnSpMkLst>
        </pc:cxnChg>
        <pc:cxnChg chg="add mod">
          <ac:chgData name="Shao Jing Chan" userId="91c83779684def98" providerId="LiveId" clId="{6049AB93-06D6-4A4C-925F-582586BBDD59}" dt="2023-03-18T17:35:09.988" v="11806" actId="14100"/>
          <ac:cxnSpMkLst>
            <pc:docMk/>
            <pc:sldMk cId="1102726917" sldId="262"/>
            <ac:cxnSpMk id="231" creationId="{6E86CC37-1DF7-914A-AF70-38C90F444F44}"/>
          </ac:cxnSpMkLst>
        </pc:cxnChg>
        <pc:cxnChg chg="mod">
          <ac:chgData name="Shao Jing Chan" userId="91c83779684def98" providerId="LiveId" clId="{6049AB93-06D6-4A4C-925F-582586BBDD59}" dt="2023-03-18T17:32:50.741" v="11788" actId="14100"/>
          <ac:cxnSpMkLst>
            <pc:docMk/>
            <pc:sldMk cId="1102726917" sldId="262"/>
            <ac:cxnSpMk id="233" creationId="{31768491-5BCE-C7EB-AFAE-F8B71639028D}"/>
          </ac:cxnSpMkLst>
        </pc:cxnChg>
        <pc:cxnChg chg="add mod">
          <ac:chgData name="Shao Jing Chan" userId="91c83779684def98" providerId="LiveId" clId="{6049AB93-06D6-4A4C-925F-582586BBDD59}" dt="2023-03-18T17:41:47.474" v="12119" actId="14100"/>
          <ac:cxnSpMkLst>
            <pc:docMk/>
            <pc:sldMk cId="1102726917" sldId="262"/>
            <ac:cxnSpMk id="251" creationId="{D2641E44-90A7-DF59-099B-FB6B4A708430}"/>
          </ac:cxnSpMkLst>
        </pc:cxnChg>
        <pc:cxnChg chg="add mod">
          <ac:chgData name="Shao Jing Chan" userId="91c83779684def98" providerId="LiveId" clId="{6049AB93-06D6-4A4C-925F-582586BBDD59}" dt="2023-03-18T17:41:39.744" v="12116" actId="1037"/>
          <ac:cxnSpMkLst>
            <pc:docMk/>
            <pc:sldMk cId="1102726917" sldId="262"/>
            <ac:cxnSpMk id="263" creationId="{006C3F92-3C8D-D50D-2B0C-B9FB5195F6B1}"/>
          </ac:cxnSpMkLst>
        </pc:cxnChg>
        <pc:cxnChg chg="add mod">
          <ac:chgData name="Shao Jing Chan" userId="91c83779684def98" providerId="LiveId" clId="{6049AB93-06D6-4A4C-925F-582586BBDD59}" dt="2023-03-18T17:41:53.388" v="12120" actId="14100"/>
          <ac:cxnSpMkLst>
            <pc:docMk/>
            <pc:sldMk cId="1102726917" sldId="262"/>
            <ac:cxnSpMk id="269" creationId="{CB764030-16F6-C056-8FF0-A1B1799A5472}"/>
          </ac:cxnSpMkLst>
        </pc:cxnChg>
        <pc:cxnChg chg="add mod">
          <ac:chgData name="Shao Jing Chan" userId="91c83779684def98" providerId="LiveId" clId="{6049AB93-06D6-4A4C-925F-582586BBDD59}" dt="2023-03-18T17:43:46.474" v="12182" actId="14100"/>
          <ac:cxnSpMkLst>
            <pc:docMk/>
            <pc:sldMk cId="1102726917" sldId="262"/>
            <ac:cxnSpMk id="284" creationId="{DEAD70F3-18E7-E0A8-FCCD-0D7E57968904}"/>
          </ac:cxnSpMkLst>
        </pc:cxnChg>
        <pc:cxnChg chg="add mod">
          <ac:chgData name="Shao Jing Chan" userId="91c83779684def98" providerId="LiveId" clId="{6049AB93-06D6-4A4C-925F-582586BBDD59}" dt="2023-03-18T17:44:13.484" v="12186" actId="14100"/>
          <ac:cxnSpMkLst>
            <pc:docMk/>
            <pc:sldMk cId="1102726917" sldId="262"/>
            <ac:cxnSpMk id="290" creationId="{252329E2-FE94-1595-2BA2-44060A762BC1}"/>
          </ac:cxnSpMkLst>
        </pc:cxnChg>
        <pc:cxnChg chg="add mod">
          <ac:chgData name="Shao Jing Chan" userId="91c83779684def98" providerId="LiveId" clId="{6049AB93-06D6-4A4C-925F-582586BBDD59}" dt="2023-03-18T17:44:42.244" v="12190" actId="14100"/>
          <ac:cxnSpMkLst>
            <pc:docMk/>
            <pc:sldMk cId="1102726917" sldId="262"/>
            <ac:cxnSpMk id="294" creationId="{58D1A07C-ACD6-8376-EA01-9325EF4B78C7}"/>
          </ac:cxnSpMkLst>
        </pc:cxnChg>
        <pc:cxnChg chg="mod">
          <ac:chgData name="Shao Jing Chan" userId="91c83779684def98" providerId="LiveId" clId="{6049AB93-06D6-4A4C-925F-582586BBDD59}" dt="2023-03-18T17:23:30.869" v="11457" actId="14100"/>
          <ac:cxnSpMkLst>
            <pc:docMk/>
            <pc:sldMk cId="1102726917" sldId="262"/>
            <ac:cxnSpMk id="296" creationId="{9028ABA7-2E9B-E4F5-B32D-088F14A793DA}"/>
          </ac:cxnSpMkLst>
        </pc:cxnChg>
        <pc:cxnChg chg="add mod">
          <ac:chgData name="Shao Jing Chan" userId="91c83779684def98" providerId="LiveId" clId="{6049AB93-06D6-4A4C-925F-582586BBDD59}" dt="2023-03-18T17:45:22.889" v="12197" actId="692"/>
          <ac:cxnSpMkLst>
            <pc:docMk/>
            <pc:sldMk cId="1102726917" sldId="262"/>
            <ac:cxnSpMk id="300" creationId="{139E3439-0250-2005-B103-142EA9CB4887}"/>
          </ac:cxnSpMkLst>
        </pc:cxnChg>
        <pc:cxnChg chg="mod">
          <ac:chgData name="Shao Jing Chan" userId="91c83779684def98" providerId="LiveId" clId="{6049AB93-06D6-4A4C-925F-582586BBDD59}" dt="2023-03-18T17:23:13.939" v="11452" actId="1036"/>
          <ac:cxnSpMkLst>
            <pc:docMk/>
            <pc:sldMk cId="1102726917" sldId="262"/>
            <ac:cxnSpMk id="304" creationId="{2D8330FA-5E4D-5E47-2396-FFBFB5BFAD1A}"/>
          </ac:cxnSpMkLst>
        </pc:cxnChg>
        <pc:cxnChg chg="add del mod">
          <ac:chgData name="Shao Jing Chan" userId="91c83779684def98" providerId="LiveId" clId="{6049AB93-06D6-4A4C-925F-582586BBDD59}" dt="2023-03-18T17:45:27.625" v="12199"/>
          <ac:cxnSpMkLst>
            <pc:docMk/>
            <pc:sldMk cId="1102726917" sldId="262"/>
            <ac:cxnSpMk id="307" creationId="{21ABD15E-E684-E1F3-66CC-97AB0C610B7D}"/>
          </ac:cxnSpMkLst>
        </pc:cxnChg>
        <pc:cxnChg chg="add mod">
          <ac:chgData name="Shao Jing Chan" userId="91c83779684def98" providerId="LiveId" clId="{6049AB93-06D6-4A4C-925F-582586BBDD59}" dt="2023-03-18T17:45:32.804" v="12202" actId="14100"/>
          <ac:cxnSpMkLst>
            <pc:docMk/>
            <pc:sldMk cId="1102726917" sldId="262"/>
            <ac:cxnSpMk id="308" creationId="{D94E5D3B-975B-418C-CA0C-88A016835BE8}"/>
          </ac:cxnSpMkLst>
        </pc:cxnChg>
        <pc:cxnChg chg="add mod">
          <ac:chgData name="Shao Jing Chan" userId="91c83779684def98" providerId="LiveId" clId="{6049AB93-06D6-4A4C-925F-582586BBDD59}" dt="2023-03-18T17:48:40.924" v="12460" actId="14100"/>
          <ac:cxnSpMkLst>
            <pc:docMk/>
            <pc:sldMk cId="1102726917" sldId="262"/>
            <ac:cxnSpMk id="319" creationId="{A09DAC05-4E21-1311-7FDB-F38F47395601}"/>
          </ac:cxnSpMkLst>
        </pc:cxnChg>
        <pc:cxnChg chg="add mod">
          <ac:chgData name="Shao Jing Chan" userId="91c83779684def98" providerId="LiveId" clId="{6049AB93-06D6-4A4C-925F-582586BBDD59}" dt="2023-03-18T17:48:46.483" v="12464" actId="14100"/>
          <ac:cxnSpMkLst>
            <pc:docMk/>
            <pc:sldMk cId="1102726917" sldId="262"/>
            <ac:cxnSpMk id="323" creationId="{821390B1-3C94-CCEA-043F-25C45CEB2A50}"/>
          </ac:cxnSpMkLst>
        </pc:cxnChg>
        <pc:cxnChg chg="add mod">
          <ac:chgData name="Shao Jing Chan" userId="91c83779684def98" providerId="LiveId" clId="{6049AB93-06D6-4A4C-925F-582586BBDD59}" dt="2023-03-18T17:48:51.796" v="12468" actId="14100"/>
          <ac:cxnSpMkLst>
            <pc:docMk/>
            <pc:sldMk cId="1102726917" sldId="262"/>
            <ac:cxnSpMk id="327" creationId="{5539A518-A16D-AA69-A2AD-78491B11E46A}"/>
          </ac:cxnSpMkLst>
        </pc:cxnChg>
        <pc:cxnChg chg="add mod">
          <ac:chgData name="Shao Jing Chan" userId="91c83779684def98" providerId="LiveId" clId="{6049AB93-06D6-4A4C-925F-582586BBDD59}" dt="2023-03-18T17:48:59.373" v="12472" actId="14100"/>
          <ac:cxnSpMkLst>
            <pc:docMk/>
            <pc:sldMk cId="1102726917" sldId="262"/>
            <ac:cxnSpMk id="334" creationId="{86166415-7412-1737-A207-F2D01C161341}"/>
          </ac:cxnSpMkLst>
        </pc:cxnChg>
        <pc:cxnChg chg="add mod">
          <ac:chgData name="Shao Jing Chan" userId="91c83779684def98" providerId="LiveId" clId="{6049AB93-06D6-4A4C-925F-582586BBDD59}" dt="2023-03-18T17:49:10.526" v="12476" actId="14100"/>
          <ac:cxnSpMkLst>
            <pc:docMk/>
            <pc:sldMk cId="1102726917" sldId="262"/>
            <ac:cxnSpMk id="339" creationId="{5A9C6F8F-BE3F-4532-F46B-550A2CE76BCA}"/>
          </ac:cxnSpMkLst>
        </pc:cxnChg>
        <pc:cxnChg chg="add mod">
          <ac:chgData name="Shao Jing Chan" userId="91c83779684def98" providerId="LiveId" clId="{6049AB93-06D6-4A4C-925F-582586BBDD59}" dt="2023-03-18T17:49:17.783" v="12480" actId="14100"/>
          <ac:cxnSpMkLst>
            <pc:docMk/>
            <pc:sldMk cId="1102726917" sldId="262"/>
            <ac:cxnSpMk id="343" creationId="{C0A8B632-6BC1-B396-0E6C-5180B8383A1C}"/>
          </ac:cxnSpMkLst>
        </pc:cxnChg>
        <pc:cxnChg chg="mod">
          <ac:chgData name="Shao Jing Chan" userId="91c83779684def98" providerId="LiveId" clId="{6049AB93-06D6-4A4C-925F-582586BBDD59}" dt="2023-03-18T17:31:16.837" v="11760" actId="14100"/>
          <ac:cxnSpMkLst>
            <pc:docMk/>
            <pc:sldMk cId="1102726917" sldId="262"/>
            <ac:cxnSpMk id="344" creationId="{D7BCB2F9-20AF-C0B3-61F3-5902141A95CB}"/>
          </ac:cxnSpMkLst>
        </pc:cxnChg>
        <pc:cxnChg chg="mod">
          <ac:chgData name="Shao Jing Chan" userId="91c83779684def98" providerId="LiveId" clId="{6049AB93-06D6-4A4C-925F-582586BBDD59}" dt="2023-03-18T17:31:06.393" v="11759" actId="14100"/>
          <ac:cxnSpMkLst>
            <pc:docMk/>
            <pc:sldMk cId="1102726917" sldId="262"/>
            <ac:cxnSpMk id="367" creationId="{B2B0D627-5860-2468-ADA9-8A1C5888A3F5}"/>
          </ac:cxnSpMkLst>
        </pc:cxnChg>
        <pc:cxnChg chg="mod">
          <ac:chgData name="Shao Jing Chan" userId="91c83779684def98" providerId="LiveId" clId="{6049AB93-06D6-4A4C-925F-582586BBDD59}" dt="2023-03-18T17:24:07.188" v="11465" actId="14100"/>
          <ac:cxnSpMkLst>
            <pc:docMk/>
            <pc:sldMk cId="1102726917" sldId="262"/>
            <ac:cxnSpMk id="398" creationId="{ED10B3CC-00BB-B1F5-3E86-F7C829AF1D0B}"/>
          </ac:cxnSpMkLst>
        </pc:cxnChg>
        <pc:cxnChg chg="del mod">
          <ac:chgData name="Shao Jing Chan" userId="91c83779684def98" providerId="LiveId" clId="{6049AB93-06D6-4A4C-925F-582586BBDD59}" dt="2023-03-18T17:22:52.402" v="11426" actId="478"/>
          <ac:cxnSpMkLst>
            <pc:docMk/>
            <pc:sldMk cId="1102726917" sldId="262"/>
            <ac:cxnSpMk id="403" creationId="{1171BD17-50ED-CB98-08C8-5185215DD3F5}"/>
          </ac:cxnSpMkLst>
        </pc:cxnChg>
        <pc:cxnChg chg="del mod">
          <ac:chgData name="Shao Jing Chan" userId="91c83779684def98" providerId="LiveId" clId="{6049AB93-06D6-4A4C-925F-582586BBDD59}" dt="2023-03-18T17:22:52.402" v="11426" actId="478"/>
          <ac:cxnSpMkLst>
            <pc:docMk/>
            <pc:sldMk cId="1102726917" sldId="262"/>
            <ac:cxnSpMk id="407" creationId="{E458BCBA-6DCC-3A27-63D4-A1AB561BE503}"/>
          </ac:cxnSpMkLst>
        </pc:cxnChg>
        <pc:cxnChg chg="del mod">
          <ac:chgData name="Shao Jing Chan" userId="91c83779684def98" providerId="LiveId" clId="{6049AB93-06D6-4A4C-925F-582586BBDD59}" dt="2023-03-18T17:22:52.402" v="11426" actId="478"/>
          <ac:cxnSpMkLst>
            <pc:docMk/>
            <pc:sldMk cId="1102726917" sldId="262"/>
            <ac:cxnSpMk id="415" creationId="{C40B93C3-E898-D30C-DC7D-A69A63810D26}"/>
          </ac:cxnSpMkLst>
        </pc:cxnChg>
        <pc:cxnChg chg="del mod">
          <ac:chgData name="Shao Jing Chan" userId="91c83779684def98" providerId="LiveId" clId="{6049AB93-06D6-4A4C-925F-582586BBDD59}" dt="2023-03-18T17:22:52.402" v="11426" actId="478"/>
          <ac:cxnSpMkLst>
            <pc:docMk/>
            <pc:sldMk cId="1102726917" sldId="262"/>
            <ac:cxnSpMk id="419" creationId="{C2220D42-7A16-6C53-9DF2-91C8EEE85C03}"/>
          </ac:cxnSpMkLst>
        </pc:cxnChg>
        <pc:cxnChg chg="del mod">
          <ac:chgData name="Shao Jing Chan" userId="91c83779684def98" providerId="LiveId" clId="{6049AB93-06D6-4A4C-925F-582586BBDD59}" dt="2023-03-18T17:22:52.402" v="11426" actId="478"/>
          <ac:cxnSpMkLst>
            <pc:docMk/>
            <pc:sldMk cId="1102726917" sldId="262"/>
            <ac:cxnSpMk id="423" creationId="{68228A42-2EB7-4346-8D4B-1CF1E1DB7CA2}"/>
          </ac:cxnSpMkLst>
        </pc:cxnChg>
        <pc:cxnChg chg="del mod">
          <ac:chgData name="Shao Jing Chan" userId="91c83779684def98" providerId="LiveId" clId="{6049AB93-06D6-4A4C-925F-582586BBDD59}" dt="2023-03-18T17:22:52.402" v="11426" actId="478"/>
          <ac:cxnSpMkLst>
            <pc:docMk/>
            <pc:sldMk cId="1102726917" sldId="262"/>
            <ac:cxnSpMk id="427" creationId="{F34F4570-F6DA-247A-0E4D-B84A0DCBF8B4}"/>
          </ac:cxnSpMkLst>
        </pc:cxnChg>
        <pc:cxnChg chg="del mod">
          <ac:chgData name="Shao Jing Chan" userId="91c83779684def98" providerId="LiveId" clId="{6049AB93-06D6-4A4C-925F-582586BBDD59}" dt="2023-03-18T17:22:52.402" v="11426" actId="478"/>
          <ac:cxnSpMkLst>
            <pc:docMk/>
            <pc:sldMk cId="1102726917" sldId="262"/>
            <ac:cxnSpMk id="431" creationId="{3356E8BA-31DF-61B5-9A06-F93A7E236E69}"/>
          </ac:cxnSpMkLst>
        </pc:cxnChg>
        <pc:cxnChg chg="del mod">
          <ac:chgData name="Shao Jing Chan" userId="91c83779684def98" providerId="LiveId" clId="{6049AB93-06D6-4A4C-925F-582586BBDD59}" dt="2023-03-18T17:22:52.402" v="11426" actId="478"/>
          <ac:cxnSpMkLst>
            <pc:docMk/>
            <pc:sldMk cId="1102726917" sldId="262"/>
            <ac:cxnSpMk id="435" creationId="{0E50AC09-0B33-434A-82D2-79CE6B1C294F}"/>
          </ac:cxnSpMkLst>
        </pc:cxnChg>
        <pc:cxnChg chg="del mod">
          <ac:chgData name="Shao Jing Chan" userId="91c83779684def98" providerId="LiveId" clId="{6049AB93-06D6-4A4C-925F-582586BBDD59}" dt="2023-03-18T17:22:52.402" v="11426" actId="478"/>
          <ac:cxnSpMkLst>
            <pc:docMk/>
            <pc:sldMk cId="1102726917" sldId="262"/>
            <ac:cxnSpMk id="440" creationId="{641C4447-E91C-8E18-A5F8-DFFCFDBBD698}"/>
          </ac:cxnSpMkLst>
        </pc:cxnChg>
        <pc:cxnChg chg="del mod">
          <ac:chgData name="Shao Jing Chan" userId="91c83779684def98" providerId="LiveId" clId="{6049AB93-06D6-4A4C-925F-582586BBDD59}" dt="2023-03-18T17:22:52.402" v="11426" actId="478"/>
          <ac:cxnSpMkLst>
            <pc:docMk/>
            <pc:sldMk cId="1102726917" sldId="262"/>
            <ac:cxnSpMk id="458" creationId="{2DB926A3-243B-89EE-B95A-99403A851FCE}"/>
          </ac:cxnSpMkLst>
        </pc:cxnChg>
        <pc:cxnChg chg="del mod">
          <ac:chgData name="Shao Jing Chan" userId="91c83779684def98" providerId="LiveId" clId="{6049AB93-06D6-4A4C-925F-582586BBDD59}" dt="2023-03-18T17:02:48.469" v="10252" actId="478"/>
          <ac:cxnSpMkLst>
            <pc:docMk/>
            <pc:sldMk cId="1102726917" sldId="262"/>
            <ac:cxnSpMk id="468" creationId="{386688B3-1739-E8E1-9E86-0556E91B8CAB}"/>
          </ac:cxnSpMkLst>
        </pc:cxnChg>
        <pc:cxnChg chg="del mod">
          <ac:chgData name="Shao Jing Chan" userId="91c83779684def98" providerId="LiveId" clId="{6049AB93-06D6-4A4C-925F-582586BBDD59}" dt="2023-03-18T17:22:52.402" v="11426" actId="478"/>
          <ac:cxnSpMkLst>
            <pc:docMk/>
            <pc:sldMk cId="1102726917" sldId="262"/>
            <ac:cxnSpMk id="471" creationId="{B1567C85-4992-4958-450C-741F6659E170}"/>
          </ac:cxnSpMkLst>
        </pc:cxnChg>
        <pc:cxnChg chg="del mod">
          <ac:chgData name="Shao Jing Chan" userId="91c83779684def98" providerId="LiveId" clId="{6049AB93-06D6-4A4C-925F-582586BBDD59}" dt="2023-03-18T17:22:52.402" v="11426" actId="478"/>
          <ac:cxnSpMkLst>
            <pc:docMk/>
            <pc:sldMk cId="1102726917" sldId="262"/>
            <ac:cxnSpMk id="474" creationId="{D9BDC460-91D9-F86A-CB46-33F943463B11}"/>
          </ac:cxnSpMkLst>
        </pc:cxnChg>
        <pc:cxnChg chg="del mod">
          <ac:chgData name="Shao Jing Chan" userId="91c83779684def98" providerId="LiveId" clId="{6049AB93-06D6-4A4C-925F-582586BBDD59}" dt="2023-03-18T17:22:52.402" v="11426" actId="478"/>
          <ac:cxnSpMkLst>
            <pc:docMk/>
            <pc:sldMk cId="1102726917" sldId="262"/>
            <ac:cxnSpMk id="477" creationId="{61E14C37-D2F0-1837-F4DB-6FF94EE27227}"/>
          </ac:cxnSpMkLst>
        </pc:cxnChg>
        <pc:cxnChg chg="del mod">
          <ac:chgData name="Shao Jing Chan" userId="91c83779684def98" providerId="LiveId" clId="{6049AB93-06D6-4A4C-925F-582586BBDD59}" dt="2023-03-18T17:22:52.402" v="11426" actId="478"/>
          <ac:cxnSpMkLst>
            <pc:docMk/>
            <pc:sldMk cId="1102726917" sldId="262"/>
            <ac:cxnSpMk id="480" creationId="{BA59CC3E-B750-A311-2DE1-DC8F51CC460E}"/>
          </ac:cxnSpMkLst>
        </pc:cxnChg>
        <pc:cxnChg chg="del mod">
          <ac:chgData name="Shao Jing Chan" userId="91c83779684def98" providerId="LiveId" clId="{6049AB93-06D6-4A4C-925F-582586BBDD59}" dt="2023-03-18T17:22:52.402" v="11426" actId="478"/>
          <ac:cxnSpMkLst>
            <pc:docMk/>
            <pc:sldMk cId="1102726917" sldId="262"/>
            <ac:cxnSpMk id="483" creationId="{142A350B-B98D-1C64-14F6-5E13A5466F54}"/>
          </ac:cxnSpMkLst>
        </pc:cxnChg>
        <pc:cxnChg chg="del mod">
          <ac:chgData name="Shao Jing Chan" userId="91c83779684def98" providerId="LiveId" clId="{6049AB93-06D6-4A4C-925F-582586BBDD59}" dt="2023-03-18T17:22:52.402" v="11426" actId="478"/>
          <ac:cxnSpMkLst>
            <pc:docMk/>
            <pc:sldMk cId="1102726917" sldId="262"/>
            <ac:cxnSpMk id="486" creationId="{6E3340DE-EA0D-D92B-40E6-802C24F2AE43}"/>
          </ac:cxnSpMkLst>
        </pc:cxnChg>
        <pc:cxnChg chg="del mod">
          <ac:chgData name="Shao Jing Chan" userId="91c83779684def98" providerId="LiveId" clId="{6049AB93-06D6-4A4C-925F-582586BBDD59}" dt="2023-03-18T17:22:52.402" v="11426" actId="478"/>
          <ac:cxnSpMkLst>
            <pc:docMk/>
            <pc:sldMk cId="1102726917" sldId="262"/>
            <ac:cxnSpMk id="489" creationId="{E8DC53AD-4212-B1EB-84EF-91B1EDD78781}"/>
          </ac:cxnSpMkLst>
        </pc:cxnChg>
        <pc:cxnChg chg="del mod">
          <ac:chgData name="Shao Jing Chan" userId="91c83779684def98" providerId="LiveId" clId="{6049AB93-06D6-4A4C-925F-582586BBDD59}" dt="2023-03-18T17:22:52.402" v="11426" actId="478"/>
          <ac:cxnSpMkLst>
            <pc:docMk/>
            <pc:sldMk cId="1102726917" sldId="262"/>
            <ac:cxnSpMk id="492" creationId="{65DC5019-8CC4-DDCA-1ACD-252217F56FD6}"/>
          </ac:cxnSpMkLst>
        </pc:cxnChg>
        <pc:cxnChg chg="del mod">
          <ac:chgData name="Shao Jing Chan" userId="91c83779684def98" providerId="LiveId" clId="{6049AB93-06D6-4A4C-925F-582586BBDD59}" dt="2023-03-18T17:01:38.624" v="10239" actId="478"/>
          <ac:cxnSpMkLst>
            <pc:docMk/>
            <pc:sldMk cId="1102726917" sldId="262"/>
            <ac:cxnSpMk id="600" creationId="{89BE4211-DB9A-9D03-913B-447DB9F614C3}"/>
          </ac:cxnSpMkLst>
        </pc:cxnChg>
        <pc:cxnChg chg="mod">
          <ac:chgData name="Shao Jing Chan" userId="91c83779684def98" providerId="LiveId" clId="{6049AB93-06D6-4A4C-925F-582586BBDD59}" dt="2023-03-18T17:23:50.449" v="11461" actId="14100"/>
          <ac:cxnSpMkLst>
            <pc:docMk/>
            <pc:sldMk cId="1102726917" sldId="262"/>
            <ac:cxnSpMk id="604" creationId="{4BD5ADEC-6B3B-DF0C-2E58-F9FACE212EA8}"/>
          </ac:cxnSpMkLst>
        </pc:cxnChg>
        <pc:cxnChg chg="del mod">
          <ac:chgData name="Shao Jing Chan" userId="91c83779684def98" providerId="LiveId" clId="{6049AB93-06D6-4A4C-925F-582586BBDD59}" dt="2023-03-18T17:22:52.402" v="11426" actId="478"/>
          <ac:cxnSpMkLst>
            <pc:docMk/>
            <pc:sldMk cId="1102726917" sldId="262"/>
            <ac:cxnSpMk id="633" creationId="{028DA898-5E8F-8224-5222-BAD3AB1533A3}"/>
          </ac:cxnSpMkLst>
        </pc:cxnChg>
        <pc:cxnChg chg="del mod">
          <ac:chgData name="Shao Jing Chan" userId="91c83779684def98" providerId="LiveId" clId="{6049AB93-06D6-4A4C-925F-582586BBDD59}" dt="2023-03-18T17:22:52.402" v="11426" actId="478"/>
          <ac:cxnSpMkLst>
            <pc:docMk/>
            <pc:sldMk cId="1102726917" sldId="262"/>
            <ac:cxnSpMk id="649" creationId="{A470CFAF-5CE9-C680-0E4C-390E1C89DB13}"/>
          </ac:cxnSpMkLst>
        </pc:cxnChg>
        <pc:cxnChg chg="del mod">
          <ac:chgData name="Shao Jing Chan" userId="91c83779684def98" providerId="LiveId" clId="{6049AB93-06D6-4A4C-925F-582586BBDD59}" dt="2023-03-18T17:01:41.527" v="10241" actId="478"/>
          <ac:cxnSpMkLst>
            <pc:docMk/>
            <pc:sldMk cId="1102726917" sldId="262"/>
            <ac:cxnSpMk id="655" creationId="{45261AC7-132D-161D-5F3B-250B80C5EF9B}"/>
          </ac:cxnSpMkLst>
        </pc:cxnChg>
        <pc:cxnChg chg="del mod">
          <ac:chgData name="Shao Jing Chan" userId="91c83779684def98" providerId="LiveId" clId="{6049AB93-06D6-4A4C-925F-582586BBDD59}" dt="2023-03-18T17:22:52.402" v="11426" actId="478"/>
          <ac:cxnSpMkLst>
            <pc:docMk/>
            <pc:sldMk cId="1102726917" sldId="262"/>
            <ac:cxnSpMk id="663" creationId="{F3723C4A-ACB5-6ABE-9AE5-C50CF03C3274}"/>
          </ac:cxnSpMkLst>
        </pc:cxnChg>
        <pc:cxnChg chg="del mod">
          <ac:chgData name="Shao Jing Chan" userId="91c83779684def98" providerId="LiveId" clId="{6049AB93-06D6-4A4C-925F-582586BBDD59}" dt="2023-03-18T17:22:52.402" v="11426" actId="478"/>
          <ac:cxnSpMkLst>
            <pc:docMk/>
            <pc:sldMk cId="1102726917" sldId="262"/>
            <ac:cxnSpMk id="666" creationId="{0F2625D5-103A-1990-4481-E1A558B5DD23}"/>
          </ac:cxnSpMkLst>
        </pc:cxnChg>
        <pc:cxnChg chg="del mod">
          <ac:chgData name="Shao Jing Chan" userId="91c83779684def98" providerId="LiveId" clId="{6049AB93-06D6-4A4C-925F-582586BBDD59}" dt="2023-03-18T17:22:52.402" v="11426" actId="478"/>
          <ac:cxnSpMkLst>
            <pc:docMk/>
            <pc:sldMk cId="1102726917" sldId="262"/>
            <ac:cxnSpMk id="670" creationId="{6D286DD1-15FF-FAEC-B728-F6FBD1B665FC}"/>
          </ac:cxnSpMkLst>
        </pc:cxnChg>
        <pc:cxnChg chg="mod">
          <ac:chgData name="Shao Jing Chan" userId="91c83779684def98" providerId="LiveId" clId="{6049AB93-06D6-4A4C-925F-582586BBDD59}" dt="2023-03-18T17:23:58.013" v="11463" actId="14100"/>
          <ac:cxnSpMkLst>
            <pc:docMk/>
            <pc:sldMk cId="1102726917" sldId="262"/>
            <ac:cxnSpMk id="692" creationId="{49932040-5272-70A2-6AD0-03B3ECC52B55}"/>
          </ac:cxnSpMkLst>
        </pc:cxnChg>
        <pc:cxnChg chg="mod">
          <ac:chgData name="Shao Jing Chan" userId="91c83779684def98" providerId="LiveId" clId="{6049AB93-06D6-4A4C-925F-582586BBDD59}" dt="2023-03-18T17:23:54.958" v="11462" actId="14100"/>
          <ac:cxnSpMkLst>
            <pc:docMk/>
            <pc:sldMk cId="1102726917" sldId="262"/>
            <ac:cxnSpMk id="713" creationId="{49BAFABE-4212-61A0-42A6-6C9004802A65}"/>
          </ac:cxnSpMkLst>
        </pc:cxnChg>
        <pc:cxnChg chg="mod">
          <ac:chgData name="Shao Jing Chan" userId="91c83779684def98" providerId="LiveId" clId="{6049AB93-06D6-4A4C-925F-582586BBDD59}" dt="2023-03-18T17:24:02.538" v="11464" actId="14100"/>
          <ac:cxnSpMkLst>
            <pc:docMk/>
            <pc:sldMk cId="1102726917" sldId="262"/>
            <ac:cxnSpMk id="738" creationId="{584760B3-99FC-832D-9762-6C69EA8A4C4B}"/>
          </ac:cxnSpMkLst>
        </pc:cxnChg>
        <pc:cxnChg chg="mod">
          <ac:chgData name="Shao Jing Chan" userId="91c83779684def98" providerId="LiveId" clId="{6049AB93-06D6-4A4C-925F-582586BBDD59}" dt="2023-03-18T17:24:24.769" v="11466" actId="1076"/>
          <ac:cxnSpMkLst>
            <pc:docMk/>
            <pc:sldMk cId="1102726917" sldId="262"/>
            <ac:cxnSpMk id="745" creationId="{86EFA9AD-8F8E-BEE2-C190-FFC27639B43C}"/>
          </ac:cxnSpMkLst>
        </pc:cxnChg>
        <pc:cxnChg chg="mod">
          <ac:chgData name="Shao Jing Chan" userId="91c83779684def98" providerId="LiveId" clId="{6049AB93-06D6-4A4C-925F-582586BBDD59}" dt="2023-03-18T17:24:24.769" v="11466" actId="1076"/>
          <ac:cxnSpMkLst>
            <pc:docMk/>
            <pc:sldMk cId="1102726917" sldId="262"/>
            <ac:cxnSpMk id="749" creationId="{C8F9D863-C862-06B1-CA83-406C69531E32}"/>
          </ac:cxnSpMkLst>
        </pc:cxnChg>
        <pc:cxnChg chg="del mod">
          <ac:chgData name="Shao Jing Chan" userId="91c83779684def98" providerId="LiveId" clId="{6049AB93-06D6-4A4C-925F-582586BBDD59}" dt="2023-03-18T17:01:33.534" v="10238" actId="478"/>
          <ac:cxnSpMkLst>
            <pc:docMk/>
            <pc:sldMk cId="1102726917" sldId="262"/>
            <ac:cxnSpMk id="788" creationId="{9A48AF81-931A-197D-FF2F-23296C3760C5}"/>
          </ac:cxnSpMkLst>
        </pc:cxnChg>
        <pc:cxnChg chg="del mod">
          <ac:chgData name="Shao Jing Chan" userId="91c83779684def98" providerId="LiveId" clId="{6049AB93-06D6-4A4C-925F-582586BBDD59}" dt="2023-03-18T17:01:40.734" v="10240" actId="478"/>
          <ac:cxnSpMkLst>
            <pc:docMk/>
            <pc:sldMk cId="1102726917" sldId="262"/>
            <ac:cxnSpMk id="792" creationId="{DE60CD52-CCF8-F70E-C770-796B1397CDBF}"/>
          </ac:cxnSpMkLst>
        </pc:cxnChg>
        <pc:cxnChg chg="del mod">
          <ac:chgData name="Shao Jing Chan" userId="91c83779684def98" providerId="LiveId" clId="{6049AB93-06D6-4A4C-925F-582586BBDD59}" dt="2023-03-18T17:01:32.789" v="10237" actId="478"/>
          <ac:cxnSpMkLst>
            <pc:docMk/>
            <pc:sldMk cId="1102726917" sldId="262"/>
            <ac:cxnSpMk id="798" creationId="{A1CB6BF4-E11B-239D-8449-4911978FD299}"/>
          </ac:cxnSpMkLst>
        </pc:cxnChg>
      </pc:sldChg>
      <pc:sldChg chg="addSp delSp modSp add mod">
        <pc:chgData name="Shao Jing Chan" userId="91c83779684def98" providerId="LiveId" clId="{6049AB93-06D6-4A4C-925F-582586BBDD59}" dt="2023-03-20T12:30:44.888" v="17969" actId="207"/>
        <pc:sldMkLst>
          <pc:docMk/>
          <pc:sldMk cId="3439728736" sldId="263"/>
        </pc:sldMkLst>
        <pc:spChg chg="mod">
          <ac:chgData name="Shao Jing Chan" userId="91c83779684def98" providerId="LiveId" clId="{6049AB93-06D6-4A4C-925F-582586BBDD59}" dt="2023-03-18T18:13:28.737" v="13636" actId="1076"/>
          <ac:spMkLst>
            <pc:docMk/>
            <pc:sldMk cId="3439728736" sldId="263"/>
            <ac:spMk id="2" creationId="{321A4788-C927-263A-DE22-E8EC7E353466}"/>
          </ac:spMkLst>
        </pc:spChg>
        <pc:spChg chg="mod">
          <ac:chgData name="Shao Jing Chan" userId="91c83779684def98" providerId="LiveId" clId="{6049AB93-06D6-4A4C-925F-582586BBDD59}" dt="2023-03-18T18:13:28.737" v="13636" actId="1076"/>
          <ac:spMkLst>
            <pc:docMk/>
            <pc:sldMk cId="3439728736" sldId="263"/>
            <ac:spMk id="3" creationId="{3276D4C8-46F8-7205-3C15-521BA46FF425}"/>
          </ac:spMkLst>
        </pc:spChg>
        <pc:spChg chg="mod">
          <ac:chgData name="Shao Jing Chan" userId="91c83779684def98" providerId="LiveId" clId="{6049AB93-06D6-4A4C-925F-582586BBDD59}" dt="2023-03-18T18:13:28.737" v="13636" actId="1076"/>
          <ac:spMkLst>
            <pc:docMk/>
            <pc:sldMk cId="3439728736" sldId="263"/>
            <ac:spMk id="4" creationId="{012C48A6-348B-A817-70F9-8665E720F700}"/>
          </ac:spMkLst>
        </pc:spChg>
        <pc:spChg chg="mod">
          <ac:chgData name="Shao Jing Chan" userId="91c83779684def98" providerId="LiveId" clId="{6049AB93-06D6-4A4C-925F-582586BBDD59}" dt="2023-03-18T18:13:28.737" v="13636" actId="1076"/>
          <ac:spMkLst>
            <pc:docMk/>
            <pc:sldMk cId="3439728736" sldId="263"/>
            <ac:spMk id="6" creationId="{82473FB6-E93F-62CC-A09E-716839C83C72}"/>
          </ac:spMkLst>
        </pc:spChg>
        <pc:spChg chg="mod">
          <ac:chgData name="Shao Jing Chan" userId="91c83779684def98" providerId="LiveId" clId="{6049AB93-06D6-4A4C-925F-582586BBDD59}" dt="2023-03-18T18:13:28.737" v="13636" actId="1076"/>
          <ac:spMkLst>
            <pc:docMk/>
            <pc:sldMk cId="3439728736" sldId="263"/>
            <ac:spMk id="7" creationId="{9DD80AA2-5804-2125-44A6-6C1450211186}"/>
          </ac:spMkLst>
        </pc:spChg>
        <pc:spChg chg="mod">
          <ac:chgData name="Shao Jing Chan" userId="91c83779684def98" providerId="LiveId" clId="{6049AB93-06D6-4A4C-925F-582586BBDD59}" dt="2023-03-18T18:13:28.737" v="13636" actId="1076"/>
          <ac:spMkLst>
            <pc:docMk/>
            <pc:sldMk cId="3439728736" sldId="263"/>
            <ac:spMk id="8" creationId="{24E6B434-8676-BD0C-5941-18583D34251B}"/>
          </ac:spMkLst>
        </pc:spChg>
        <pc:spChg chg="mod">
          <ac:chgData name="Shao Jing Chan" userId="91c83779684def98" providerId="LiveId" clId="{6049AB93-06D6-4A4C-925F-582586BBDD59}" dt="2023-03-18T18:13:28.737" v="13636" actId="1076"/>
          <ac:spMkLst>
            <pc:docMk/>
            <pc:sldMk cId="3439728736" sldId="263"/>
            <ac:spMk id="9" creationId="{77600F84-1004-2471-D94B-15F069FBB76A}"/>
          </ac:spMkLst>
        </pc:spChg>
        <pc:spChg chg="mod">
          <ac:chgData name="Shao Jing Chan" userId="91c83779684def98" providerId="LiveId" clId="{6049AB93-06D6-4A4C-925F-582586BBDD59}" dt="2023-03-18T18:13:28.737" v="13636" actId="1076"/>
          <ac:spMkLst>
            <pc:docMk/>
            <pc:sldMk cId="3439728736" sldId="263"/>
            <ac:spMk id="10" creationId="{35F50529-59A2-A59F-D166-458B098965E3}"/>
          </ac:spMkLst>
        </pc:spChg>
        <pc:spChg chg="mod">
          <ac:chgData name="Shao Jing Chan" userId="91c83779684def98" providerId="LiveId" clId="{6049AB93-06D6-4A4C-925F-582586BBDD59}" dt="2023-03-18T18:13:28.737" v="13636" actId="1076"/>
          <ac:spMkLst>
            <pc:docMk/>
            <pc:sldMk cId="3439728736" sldId="263"/>
            <ac:spMk id="11" creationId="{3725DEA8-4D3B-CB53-E940-C1D65EDBCD8C}"/>
          </ac:spMkLst>
        </pc:spChg>
        <pc:spChg chg="mod">
          <ac:chgData name="Shao Jing Chan" userId="91c83779684def98" providerId="LiveId" clId="{6049AB93-06D6-4A4C-925F-582586BBDD59}" dt="2023-03-18T18:13:28.737" v="13636" actId="1076"/>
          <ac:spMkLst>
            <pc:docMk/>
            <pc:sldMk cId="3439728736" sldId="263"/>
            <ac:spMk id="12" creationId="{25C5AD2D-FC22-D839-1CD3-A149A09D9931}"/>
          </ac:spMkLst>
        </pc:spChg>
        <pc:spChg chg="mod">
          <ac:chgData name="Shao Jing Chan" userId="91c83779684def98" providerId="LiveId" clId="{6049AB93-06D6-4A4C-925F-582586BBDD59}" dt="2023-03-18T18:13:28.737" v="13636" actId="1076"/>
          <ac:spMkLst>
            <pc:docMk/>
            <pc:sldMk cId="3439728736" sldId="263"/>
            <ac:spMk id="13" creationId="{83D7220B-61CB-9828-6087-FFC5D0B89A6C}"/>
          </ac:spMkLst>
        </pc:spChg>
        <pc:spChg chg="mod">
          <ac:chgData name="Shao Jing Chan" userId="91c83779684def98" providerId="LiveId" clId="{6049AB93-06D6-4A4C-925F-582586BBDD59}" dt="2023-03-18T18:13:28.737" v="13636" actId="1076"/>
          <ac:spMkLst>
            <pc:docMk/>
            <pc:sldMk cId="3439728736" sldId="263"/>
            <ac:spMk id="14" creationId="{CB03F166-44CF-3B39-7349-EF5BAAE6D6F0}"/>
          </ac:spMkLst>
        </pc:spChg>
        <pc:spChg chg="mod">
          <ac:chgData name="Shao Jing Chan" userId="91c83779684def98" providerId="LiveId" clId="{6049AB93-06D6-4A4C-925F-582586BBDD59}" dt="2023-03-18T18:13:28.737" v="13636" actId="1076"/>
          <ac:spMkLst>
            <pc:docMk/>
            <pc:sldMk cId="3439728736" sldId="263"/>
            <ac:spMk id="15" creationId="{38C4B43D-DBC9-EF7D-364F-FE8432FBAB39}"/>
          </ac:spMkLst>
        </pc:spChg>
        <pc:spChg chg="add mod">
          <ac:chgData name="Shao Jing Chan" userId="91c83779684def98" providerId="LiveId" clId="{6049AB93-06D6-4A4C-925F-582586BBDD59}" dt="2023-03-18T17:54:54.761" v="12552" actId="20577"/>
          <ac:spMkLst>
            <pc:docMk/>
            <pc:sldMk cId="3439728736" sldId="263"/>
            <ac:spMk id="16" creationId="{4A94D334-EBE3-352B-68FF-E5022DE28BC1}"/>
          </ac:spMkLst>
        </pc:spChg>
        <pc:spChg chg="add mod">
          <ac:chgData name="Shao Jing Chan" userId="91c83779684def98" providerId="LiveId" clId="{6049AB93-06D6-4A4C-925F-582586BBDD59}" dt="2023-03-18T17:55:51.851" v="12653" actId="20577"/>
          <ac:spMkLst>
            <pc:docMk/>
            <pc:sldMk cId="3439728736" sldId="263"/>
            <ac:spMk id="27" creationId="{08D883AF-F391-A0BB-4EC3-596CCB109B58}"/>
          </ac:spMkLst>
        </pc:spChg>
        <pc:spChg chg="mod">
          <ac:chgData name="Shao Jing Chan" userId="91c83779684def98" providerId="LiveId" clId="{6049AB93-06D6-4A4C-925F-582586BBDD59}" dt="2023-03-18T17:55:27.051" v="12604" actId="20577"/>
          <ac:spMkLst>
            <pc:docMk/>
            <pc:sldMk cId="3439728736" sldId="263"/>
            <ac:spMk id="32" creationId="{71748192-BD3A-666F-A453-AC3D908BDCE8}"/>
          </ac:spMkLst>
        </pc:spChg>
        <pc:spChg chg="add mod">
          <ac:chgData name="Shao Jing Chan" userId="91c83779684def98" providerId="LiveId" clId="{6049AB93-06D6-4A4C-925F-582586BBDD59}" dt="2023-03-18T18:08:51.168" v="13448" actId="14100"/>
          <ac:spMkLst>
            <pc:docMk/>
            <pc:sldMk cId="3439728736" sldId="263"/>
            <ac:spMk id="37" creationId="{978610A4-B991-2800-B0B0-2A356B930F60}"/>
          </ac:spMkLst>
        </pc:spChg>
        <pc:spChg chg="add del mod">
          <ac:chgData name="Shao Jing Chan" userId="91c83779684def98" providerId="LiveId" clId="{6049AB93-06D6-4A4C-925F-582586BBDD59}" dt="2023-03-18T18:02:06.760" v="13069" actId="478"/>
          <ac:spMkLst>
            <pc:docMk/>
            <pc:sldMk cId="3439728736" sldId="263"/>
            <ac:spMk id="38" creationId="{C414D65B-EEAF-EB9F-2ABE-997F2A2752B5}"/>
          </ac:spMkLst>
        </pc:spChg>
        <pc:spChg chg="add del mod">
          <ac:chgData name="Shao Jing Chan" userId="91c83779684def98" providerId="LiveId" clId="{6049AB93-06D6-4A4C-925F-582586BBDD59}" dt="2023-03-18T18:02:25.725" v="13071" actId="478"/>
          <ac:spMkLst>
            <pc:docMk/>
            <pc:sldMk cId="3439728736" sldId="263"/>
            <ac:spMk id="39" creationId="{266977DB-DC3C-8103-FD8F-FECB255AB8F1}"/>
          </ac:spMkLst>
        </pc:spChg>
        <pc:spChg chg="del">
          <ac:chgData name="Shao Jing Chan" userId="91c83779684def98" providerId="LiveId" clId="{6049AB93-06D6-4A4C-925F-582586BBDD59}" dt="2023-03-18T17:57:22.545" v="12694" actId="478"/>
          <ac:spMkLst>
            <pc:docMk/>
            <pc:sldMk cId="3439728736" sldId="263"/>
            <ac:spMk id="40" creationId="{EE411B74-D89A-CA01-B22B-E7710CF25392}"/>
          </ac:spMkLst>
        </pc:spChg>
        <pc:spChg chg="add mod">
          <ac:chgData name="Shao Jing Chan" userId="91c83779684def98" providerId="LiveId" clId="{6049AB93-06D6-4A4C-925F-582586BBDD59}" dt="2023-03-18T18:03:19.821" v="13089" actId="20577"/>
          <ac:spMkLst>
            <pc:docMk/>
            <pc:sldMk cId="3439728736" sldId="263"/>
            <ac:spMk id="41" creationId="{B2142AF2-B84F-BD8A-0815-8EA47F35BF8D}"/>
          </ac:spMkLst>
        </pc:spChg>
        <pc:spChg chg="del">
          <ac:chgData name="Shao Jing Chan" userId="91c83779684def98" providerId="LiveId" clId="{6049AB93-06D6-4A4C-925F-582586BBDD59}" dt="2023-03-18T17:57:22.545" v="12694" actId="478"/>
          <ac:spMkLst>
            <pc:docMk/>
            <pc:sldMk cId="3439728736" sldId="263"/>
            <ac:spMk id="43" creationId="{5E8E1765-375A-9535-E2C9-D7BE1FE25A15}"/>
          </ac:spMkLst>
        </pc:spChg>
        <pc:spChg chg="add mod">
          <ac:chgData name="Shao Jing Chan" userId="91c83779684def98" providerId="LiveId" clId="{6049AB93-06D6-4A4C-925F-582586BBDD59}" dt="2023-03-18T18:03:54.319" v="13129" actId="20577"/>
          <ac:spMkLst>
            <pc:docMk/>
            <pc:sldMk cId="3439728736" sldId="263"/>
            <ac:spMk id="46" creationId="{2541B30E-1E66-61A4-9E58-A62B1931AF72}"/>
          </ac:spMkLst>
        </pc:spChg>
        <pc:spChg chg="add mod">
          <ac:chgData name="Shao Jing Chan" userId="91c83779684def98" providerId="LiveId" clId="{6049AB93-06D6-4A4C-925F-582586BBDD59}" dt="2023-03-18T18:04:08.617" v="13142" actId="1076"/>
          <ac:spMkLst>
            <pc:docMk/>
            <pc:sldMk cId="3439728736" sldId="263"/>
            <ac:spMk id="47" creationId="{FEFA671F-4907-E735-2900-76E6C6A18C78}"/>
          </ac:spMkLst>
        </pc:spChg>
        <pc:spChg chg="mod">
          <ac:chgData name="Shao Jing Chan" userId="91c83779684def98" providerId="LiveId" clId="{6049AB93-06D6-4A4C-925F-582586BBDD59}" dt="2023-03-18T17:55:43.641" v="12648" actId="20577"/>
          <ac:spMkLst>
            <pc:docMk/>
            <pc:sldMk cId="3439728736" sldId="263"/>
            <ac:spMk id="48" creationId="{F55F4210-65D7-4884-F5FB-B0839FD14F89}"/>
          </ac:spMkLst>
        </pc:spChg>
        <pc:spChg chg="add mod">
          <ac:chgData name="Shao Jing Chan" userId="91c83779684def98" providerId="LiveId" clId="{6049AB93-06D6-4A4C-925F-582586BBDD59}" dt="2023-03-18T18:04:35.289" v="13162" actId="20577"/>
          <ac:spMkLst>
            <pc:docMk/>
            <pc:sldMk cId="3439728736" sldId="263"/>
            <ac:spMk id="49" creationId="{F1F8621D-33AD-E95E-DFCD-DB7079A62DCC}"/>
          </ac:spMkLst>
        </pc:spChg>
        <pc:spChg chg="mod">
          <ac:chgData name="Shao Jing Chan" userId="91c83779684def98" providerId="LiveId" clId="{6049AB93-06D6-4A4C-925F-582586BBDD59}" dt="2023-03-18T17:54:39.843" v="12525" actId="14100"/>
          <ac:spMkLst>
            <pc:docMk/>
            <pc:sldMk cId="3439728736" sldId="263"/>
            <ac:spMk id="50" creationId="{81271732-2119-AFD4-55DF-20C107C1D9D4}"/>
          </ac:spMkLst>
        </pc:spChg>
        <pc:spChg chg="add mod">
          <ac:chgData name="Shao Jing Chan" userId="91c83779684def98" providerId="LiveId" clId="{6049AB93-06D6-4A4C-925F-582586BBDD59}" dt="2023-03-18T18:04:45.199" v="13180" actId="20577"/>
          <ac:spMkLst>
            <pc:docMk/>
            <pc:sldMk cId="3439728736" sldId="263"/>
            <ac:spMk id="51" creationId="{6448072B-DAF3-D617-A4B4-02B345542815}"/>
          </ac:spMkLst>
        </pc:spChg>
        <pc:spChg chg="add mod">
          <ac:chgData name="Shao Jing Chan" userId="91c83779684def98" providerId="LiveId" clId="{6049AB93-06D6-4A4C-925F-582586BBDD59}" dt="2023-03-18T18:05:13.889" v="13195" actId="20577"/>
          <ac:spMkLst>
            <pc:docMk/>
            <pc:sldMk cId="3439728736" sldId="263"/>
            <ac:spMk id="52" creationId="{11F0125D-C089-C6C4-FD67-2438EF45A85A}"/>
          </ac:spMkLst>
        </pc:spChg>
        <pc:spChg chg="add mod">
          <ac:chgData name="Shao Jing Chan" userId="91c83779684def98" providerId="LiveId" clId="{6049AB93-06D6-4A4C-925F-582586BBDD59}" dt="2023-03-18T18:05:27.949" v="13204" actId="20577"/>
          <ac:spMkLst>
            <pc:docMk/>
            <pc:sldMk cId="3439728736" sldId="263"/>
            <ac:spMk id="56" creationId="{D8A36638-960B-1444-DCBB-47AB35015843}"/>
          </ac:spMkLst>
        </pc:spChg>
        <pc:spChg chg="add mod">
          <ac:chgData name="Shao Jing Chan" userId="91c83779684def98" providerId="LiveId" clId="{6049AB93-06D6-4A4C-925F-582586BBDD59}" dt="2023-03-18T18:05:38.981" v="13211" actId="20577"/>
          <ac:spMkLst>
            <pc:docMk/>
            <pc:sldMk cId="3439728736" sldId="263"/>
            <ac:spMk id="57" creationId="{164F7F83-2F57-62F0-2454-9944585A8A79}"/>
          </ac:spMkLst>
        </pc:spChg>
        <pc:spChg chg="add mod">
          <ac:chgData name="Shao Jing Chan" userId="91c83779684def98" providerId="LiveId" clId="{6049AB93-06D6-4A4C-925F-582586BBDD59}" dt="2023-03-18T18:06:18.130" v="13227" actId="6549"/>
          <ac:spMkLst>
            <pc:docMk/>
            <pc:sldMk cId="3439728736" sldId="263"/>
            <ac:spMk id="58" creationId="{60F01373-57AD-BF58-D1AC-8127D000A74E}"/>
          </ac:spMkLst>
        </pc:spChg>
        <pc:spChg chg="add mod">
          <ac:chgData name="Shao Jing Chan" userId="91c83779684def98" providerId="LiveId" clId="{6049AB93-06D6-4A4C-925F-582586BBDD59}" dt="2023-03-18T18:06:20.019" v="13229" actId="20577"/>
          <ac:spMkLst>
            <pc:docMk/>
            <pc:sldMk cId="3439728736" sldId="263"/>
            <ac:spMk id="59" creationId="{64E208C6-66AE-B653-A03A-06B9705C95B9}"/>
          </ac:spMkLst>
        </pc:spChg>
        <pc:spChg chg="mod">
          <ac:chgData name="Shao Jing Chan" userId="91c83779684def98" providerId="LiveId" clId="{6049AB93-06D6-4A4C-925F-582586BBDD59}" dt="2023-03-18T17:54:43.671" v="12531" actId="20577"/>
          <ac:spMkLst>
            <pc:docMk/>
            <pc:sldMk cId="3439728736" sldId="263"/>
            <ac:spMk id="60" creationId="{D1A8AA15-D837-6518-2453-54035F6BD83F}"/>
          </ac:spMkLst>
        </pc:spChg>
        <pc:spChg chg="add mod">
          <ac:chgData name="Shao Jing Chan" userId="91c83779684def98" providerId="LiveId" clId="{6049AB93-06D6-4A4C-925F-582586BBDD59}" dt="2023-03-18T18:06:35.909" v="13247" actId="20577"/>
          <ac:spMkLst>
            <pc:docMk/>
            <pc:sldMk cId="3439728736" sldId="263"/>
            <ac:spMk id="61" creationId="{5ADC71D1-23E8-F8EB-FFC1-FE4F2A544830}"/>
          </ac:spMkLst>
        </pc:spChg>
        <pc:spChg chg="mod">
          <ac:chgData name="Shao Jing Chan" userId="91c83779684def98" providerId="LiveId" clId="{6049AB93-06D6-4A4C-925F-582586BBDD59}" dt="2023-03-18T17:54:48.251" v="12537" actId="20577"/>
          <ac:spMkLst>
            <pc:docMk/>
            <pc:sldMk cId="3439728736" sldId="263"/>
            <ac:spMk id="62" creationId="{7976C547-7D04-82FD-C613-AB6BFC8FA988}"/>
          </ac:spMkLst>
        </pc:spChg>
        <pc:spChg chg="mod">
          <ac:chgData name="Shao Jing Chan" userId="91c83779684def98" providerId="LiveId" clId="{6049AB93-06D6-4A4C-925F-582586BBDD59}" dt="2023-03-18T17:54:58.081" v="12554" actId="20577"/>
          <ac:spMkLst>
            <pc:docMk/>
            <pc:sldMk cId="3439728736" sldId="263"/>
            <ac:spMk id="63" creationId="{3DCCCF6D-AB84-364E-FBF5-C621596A8720}"/>
          </ac:spMkLst>
        </pc:spChg>
        <pc:spChg chg="add mod">
          <ac:chgData name="Shao Jing Chan" userId="91c83779684def98" providerId="LiveId" clId="{6049AB93-06D6-4A4C-925F-582586BBDD59}" dt="2023-03-18T18:07:08.494" v="13291" actId="20577"/>
          <ac:spMkLst>
            <pc:docMk/>
            <pc:sldMk cId="3439728736" sldId="263"/>
            <ac:spMk id="72" creationId="{281775AA-669B-527C-ED8E-6B252EAB21E9}"/>
          </ac:spMkLst>
        </pc:spChg>
        <pc:spChg chg="add mod">
          <ac:chgData name="Shao Jing Chan" userId="91c83779684def98" providerId="LiveId" clId="{6049AB93-06D6-4A4C-925F-582586BBDD59}" dt="2023-03-18T18:07:21.108" v="13313" actId="20577"/>
          <ac:spMkLst>
            <pc:docMk/>
            <pc:sldMk cId="3439728736" sldId="263"/>
            <ac:spMk id="73" creationId="{D1C31C65-DF36-8013-DD6D-C5E3A7FEEE8D}"/>
          </ac:spMkLst>
        </pc:spChg>
        <pc:spChg chg="add mod">
          <ac:chgData name="Shao Jing Chan" userId="91c83779684def98" providerId="LiveId" clId="{6049AB93-06D6-4A4C-925F-582586BBDD59}" dt="2023-03-18T18:07:31.081" v="13331" actId="20577"/>
          <ac:spMkLst>
            <pc:docMk/>
            <pc:sldMk cId="3439728736" sldId="263"/>
            <ac:spMk id="74" creationId="{9EDE3A72-50F7-6A73-DD6D-3820FB2AFE7D}"/>
          </ac:spMkLst>
        </pc:spChg>
        <pc:spChg chg="add mod">
          <ac:chgData name="Shao Jing Chan" userId="91c83779684def98" providerId="LiveId" clId="{6049AB93-06D6-4A4C-925F-582586BBDD59}" dt="2023-03-18T18:07:48.414" v="13387" actId="20577"/>
          <ac:spMkLst>
            <pc:docMk/>
            <pc:sldMk cId="3439728736" sldId="263"/>
            <ac:spMk id="75" creationId="{9DCAD253-B776-40EF-5D60-788C77B472BF}"/>
          </ac:spMkLst>
        </pc:spChg>
        <pc:spChg chg="add mod">
          <ac:chgData name="Shao Jing Chan" userId="91c83779684def98" providerId="LiveId" clId="{6049AB93-06D6-4A4C-925F-582586BBDD59}" dt="2023-03-18T18:08:04.111" v="13415" actId="20577"/>
          <ac:spMkLst>
            <pc:docMk/>
            <pc:sldMk cId="3439728736" sldId="263"/>
            <ac:spMk id="76" creationId="{DF0451D5-6A3E-3C12-1B6D-C2E81AF0CA8A}"/>
          </ac:spMkLst>
        </pc:spChg>
        <pc:spChg chg="add mod">
          <ac:chgData name="Shao Jing Chan" userId="91c83779684def98" providerId="LiveId" clId="{6049AB93-06D6-4A4C-925F-582586BBDD59}" dt="2023-03-18T18:09:12.648" v="13455" actId="1076"/>
          <ac:spMkLst>
            <pc:docMk/>
            <pc:sldMk cId="3439728736" sldId="263"/>
            <ac:spMk id="77" creationId="{7C4DF93E-633B-887E-0B34-86A53FE26944}"/>
          </ac:spMkLst>
        </pc:spChg>
        <pc:spChg chg="add mod">
          <ac:chgData name="Shao Jing Chan" userId="91c83779684def98" providerId="LiveId" clId="{6049AB93-06D6-4A4C-925F-582586BBDD59}" dt="2023-03-18T18:09:27.258" v="13486" actId="20577"/>
          <ac:spMkLst>
            <pc:docMk/>
            <pc:sldMk cId="3439728736" sldId="263"/>
            <ac:spMk id="96" creationId="{2D47CC09-AE2E-F539-DA1F-080EB1030FCA}"/>
          </ac:spMkLst>
        </pc:spChg>
        <pc:spChg chg="add mod">
          <ac:chgData name="Shao Jing Chan" userId="91c83779684def98" providerId="LiveId" clId="{6049AB93-06D6-4A4C-925F-582586BBDD59}" dt="2023-03-18T18:09:38.288" v="13495" actId="1036"/>
          <ac:spMkLst>
            <pc:docMk/>
            <pc:sldMk cId="3439728736" sldId="263"/>
            <ac:spMk id="97" creationId="{885B47F2-1861-D931-9A59-3C416991CB71}"/>
          </ac:spMkLst>
        </pc:spChg>
        <pc:spChg chg="add mod">
          <ac:chgData name="Shao Jing Chan" userId="91c83779684def98" providerId="LiveId" clId="{6049AB93-06D6-4A4C-925F-582586BBDD59}" dt="2023-03-18T18:10:42.448" v="13516" actId="20577"/>
          <ac:spMkLst>
            <pc:docMk/>
            <pc:sldMk cId="3439728736" sldId="263"/>
            <ac:spMk id="98" creationId="{6ECB26E0-3014-EA7E-12AD-680EAF1917C4}"/>
          </ac:spMkLst>
        </pc:spChg>
        <pc:spChg chg="add mod">
          <ac:chgData name="Shao Jing Chan" userId="91c83779684def98" providerId="LiveId" clId="{6049AB93-06D6-4A4C-925F-582586BBDD59}" dt="2023-03-18T18:11:12.319" v="13547" actId="20577"/>
          <ac:spMkLst>
            <pc:docMk/>
            <pc:sldMk cId="3439728736" sldId="263"/>
            <ac:spMk id="116" creationId="{F2A722C0-DBD9-A1FD-2A07-6E803F1C9341}"/>
          </ac:spMkLst>
        </pc:spChg>
        <pc:spChg chg="add mod">
          <ac:chgData name="Shao Jing Chan" userId="91c83779684def98" providerId="LiveId" clId="{6049AB93-06D6-4A4C-925F-582586BBDD59}" dt="2023-03-18T18:11:30.368" v="13580" actId="1076"/>
          <ac:spMkLst>
            <pc:docMk/>
            <pc:sldMk cId="3439728736" sldId="263"/>
            <ac:spMk id="117" creationId="{233D6ED3-EA39-9BCF-7A02-6AE7001A0C4B}"/>
          </ac:spMkLst>
        </pc:spChg>
        <pc:spChg chg="add mod">
          <ac:chgData name="Shao Jing Chan" userId="91c83779684def98" providerId="LiveId" clId="{6049AB93-06D6-4A4C-925F-582586BBDD59}" dt="2023-03-18T18:11:45.078" v="13608" actId="20577"/>
          <ac:spMkLst>
            <pc:docMk/>
            <pc:sldMk cId="3439728736" sldId="263"/>
            <ac:spMk id="118" creationId="{976C2374-D5B3-6B31-D9A0-B9EB32C38C6A}"/>
          </ac:spMkLst>
        </pc:spChg>
        <pc:spChg chg="del">
          <ac:chgData name="Shao Jing Chan" userId="91c83779684def98" providerId="LiveId" clId="{6049AB93-06D6-4A4C-925F-582586BBDD59}" dt="2023-03-18T17:57:22.545" v="12694" actId="478"/>
          <ac:spMkLst>
            <pc:docMk/>
            <pc:sldMk cId="3439728736" sldId="263"/>
            <ac:spMk id="119" creationId="{D1D30DB3-E628-C766-864E-27771E2F573D}"/>
          </ac:spMkLst>
        </pc:spChg>
        <pc:spChg chg="add mod">
          <ac:chgData name="Shao Jing Chan" userId="91c83779684def98" providerId="LiveId" clId="{6049AB93-06D6-4A4C-925F-582586BBDD59}" dt="2023-03-18T18:11:57.993" v="13635" actId="6549"/>
          <ac:spMkLst>
            <pc:docMk/>
            <pc:sldMk cId="3439728736" sldId="263"/>
            <ac:spMk id="120" creationId="{931EE35B-51C9-C696-DEBE-84B267EE5F59}"/>
          </ac:spMkLst>
        </pc:spChg>
        <pc:spChg chg="mod">
          <ac:chgData name="Shao Jing Chan" userId="91c83779684def98" providerId="LiveId" clId="{6049AB93-06D6-4A4C-925F-582586BBDD59}" dt="2023-03-18T17:54:39.843" v="12525" actId="14100"/>
          <ac:spMkLst>
            <pc:docMk/>
            <pc:sldMk cId="3439728736" sldId="263"/>
            <ac:spMk id="121" creationId="{E4FA9EDF-AFA4-2BE3-F77B-591DC8A78BD3}"/>
          </ac:spMkLst>
        </pc:spChg>
        <pc:spChg chg="mod">
          <ac:chgData name="Shao Jing Chan" userId="91c83779684def98" providerId="LiveId" clId="{6049AB93-06D6-4A4C-925F-582586BBDD59}" dt="2023-03-18T17:55:12.051" v="12559" actId="20577"/>
          <ac:spMkLst>
            <pc:docMk/>
            <pc:sldMk cId="3439728736" sldId="263"/>
            <ac:spMk id="141" creationId="{90AF9537-6B47-B3BB-BD0C-8FCB3B19141B}"/>
          </ac:spMkLst>
        </pc:spChg>
        <pc:spChg chg="mod">
          <ac:chgData name="Shao Jing Chan" userId="91c83779684def98" providerId="LiveId" clId="{6049AB93-06D6-4A4C-925F-582586BBDD59}" dt="2023-03-18T18:09:01.338" v="13450" actId="14100"/>
          <ac:spMkLst>
            <pc:docMk/>
            <pc:sldMk cId="3439728736" sldId="263"/>
            <ac:spMk id="150" creationId="{3A41D7C7-2DD3-6B5E-F008-3D95B615163A}"/>
          </ac:spMkLst>
        </pc:spChg>
        <pc:spChg chg="del">
          <ac:chgData name="Shao Jing Chan" userId="91c83779684def98" providerId="LiveId" clId="{6049AB93-06D6-4A4C-925F-582586BBDD59}" dt="2023-03-18T17:57:17.681" v="12693" actId="478"/>
          <ac:spMkLst>
            <pc:docMk/>
            <pc:sldMk cId="3439728736" sldId="263"/>
            <ac:spMk id="151" creationId="{4675F5A2-1BB8-BB69-A810-956652CEECC0}"/>
          </ac:spMkLst>
        </pc:spChg>
        <pc:spChg chg="mod">
          <ac:chgData name="Shao Jing Chan" userId="91c83779684def98" providerId="LiveId" clId="{6049AB93-06D6-4A4C-925F-582586BBDD59}" dt="2023-03-18T18:08:19.678" v="13418" actId="14100"/>
          <ac:spMkLst>
            <pc:docMk/>
            <pc:sldMk cId="3439728736" sldId="263"/>
            <ac:spMk id="152" creationId="{82C8A843-0C8F-C124-24D3-2A2248DAC643}"/>
          </ac:spMkLst>
        </pc:spChg>
        <pc:spChg chg="del">
          <ac:chgData name="Shao Jing Chan" userId="91c83779684def98" providerId="LiveId" clId="{6049AB93-06D6-4A4C-925F-582586BBDD59}" dt="2023-03-18T17:56:59.894" v="12686" actId="478"/>
          <ac:spMkLst>
            <pc:docMk/>
            <pc:sldMk cId="3439728736" sldId="263"/>
            <ac:spMk id="153" creationId="{5603E8FF-E79E-092B-5A5B-BD50AB7D07FF}"/>
          </ac:spMkLst>
        </pc:spChg>
        <pc:spChg chg="mod">
          <ac:chgData name="Shao Jing Chan" userId="91c83779684def98" providerId="LiveId" clId="{6049AB93-06D6-4A4C-925F-582586BBDD59}" dt="2023-03-18T18:08:19.678" v="13418" actId="14100"/>
          <ac:spMkLst>
            <pc:docMk/>
            <pc:sldMk cId="3439728736" sldId="263"/>
            <ac:spMk id="154" creationId="{E2E4FD8C-6B85-06C5-EBB9-1FFE63556EC4}"/>
          </ac:spMkLst>
        </pc:spChg>
        <pc:spChg chg="mod">
          <ac:chgData name="Shao Jing Chan" userId="91c83779684def98" providerId="LiveId" clId="{6049AB93-06D6-4A4C-925F-582586BBDD59}" dt="2023-03-18T18:08:19.678" v="13418" actId="14100"/>
          <ac:spMkLst>
            <pc:docMk/>
            <pc:sldMk cId="3439728736" sldId="263"/>
            <ac:spMk id="155" creationId="{CE64DF9A-FDB2-9521-DCA1-C37452903ECC}"/>
          </ac:spMkLst>
        </pc:spChg>
        <pc:spChg chg="del">
          <ac:chgData name="Shao Jing Chan" userId="91c83779684def98" providerId="LiveId" clId="{6049AB93-06D6-4A4C-925F-582586BBDD59}" dt="2023-03-18T17:57:30.129" v="12699" actId="478"/>
          <ac:spMkLst>
            <pc:docMk/>
            <pc:sldMk cId="3439728736" sldId="263"/>
            <ac:spMk id="157" creationId="{BEE9BAF9-A3C7-019F-61C5-0DA1290D2638}"/>
          </ac:spMkLst>
        </pc:spChg>
        <pc:spChg chg="del">
          <ac:chgData name="Shao Jing Chan" userId="91c83779684def98" providerId="LiveId" clId="{6049AB93-06D6-4A4C-925F-582586BBDD59}" dt="2023-03-18T17:57:30.129" v="12699" actId="478"/>
          <ac:spMkLst>
            <pc:docMk/>
            <pc:sldMk cId="3439728736" sldId="263"/>
            <ac:spMk id="158" creationId="{0AED9999-88D3-0B4C-A315-50DDF002DDC6}"/>
          </ac:spMkLst>
        </pc:spChg>
        <pc:spChg chg="del">
          <ac:chgData name="Shao Jing Chan" userId="91c83779684def98" providerId="LiveId" clId="{6049AB93-06D6-4A4C-925F-582586BBDD59}" dt="2023-03-18T17:57:30.129" v="12699" actId="478"/>
          <ac:spMkLst>
            <pc:docMk/>
            <pc:sldMk cId="3439728736" sldId="263"/>
            <ac:spMk id="159" creationId="{CDE8D0D1-0135-E93F-93EB-CD7D485A7EA3}"/>
          </ac:spMkLst>
        </pc:spChg>
        <pc:spChg chg="mod">
          <ac:chgData name="Shao Jing Chan" userId="91c83779684def98" providerId="LiveId" clId="{6049AB93-06D6-4A4C-925F-582586BBDD59}" dt="2023-03-20T12:30:44.888" v="17969" actId="207"/>
          <ac:spMkLst>
            <pc:docMk/>
            <pc:sldMk cId="3439728736" sldId="263"/>
            <ac:spMk id="168" creationId="{10183E08-D32B-0FEF-0935-11221EBBBC79}"/>
          </ac:spMkLst>
        </pc:spChg>
        <pc:spChg chg="del">
          <ac:chgData name="Shao Jing Chan" userId="91c83779684def98" providerId="LiveId" clId="{6049AB93-06D6-4A4C-925F-582586BBDD59}" dt="2023-03-18T17:58:46.440" v="12708" actId="478"/>
          <ac:spMkLst>
            <pc:docMk/>
            <pc:sldMk cId="3439728736" sldId="263"/>
            <ac:spMk id="197" creationId="{6CE9D8E2-9AD4-CBF7-8DC8-103BFF2CDA40}"/>
          </ac:spMkLst>
        </pc:spChg>
        <pc:spChg chg="del">
          <ac:chgData name="Shao Jing Chan" userId="91c83779684def98" providerId="LiveId" clId="{6049AB93-06D6-4A4C-925F-582586BBDD59}" dt="2023-03-18T17:58:46.440" v="12708" actId="478"/>
          <ac:spMkLst>
            <pc:docMk/>
            <pc:sldMk cId="3439728736" sldId="263"/>
            <ac:spMk id="198" creationId="{9FD2F64B-19F2-06E0-F5D3-7E5198F05D71}"/>
          </ac:spMkLst>
        </pc:spChg>
        <pc:spChg chg="mod">
          <ac:chgData name="Shao Jing Chan" userId="91c83779684def98" providerId="LiveId" clId="{6049AB93-06D6-4A4C-925F-582586BBDD59}" dt="2023-03-18T18:08:51.168" v="13448" actId="14100"/>
          <ac:spMkLst>
            <pc:docMk/>
            <pc:sldMk cId="3439728736" sldId="263"/>
            <ac:spMk id="199" creationId="{E3022624-D686-02F9-BFA2-5AD370F352F7}"/>
          </ac:spMkLst>
        </pc:spChg>
        <pc:spChg chg="del">
          <ac:chgData name="Shao Jing Chan" userId="91c83779684def98" providerId="LiveId" clId="{6049AB93-06D6-4A4C-925F-582586BBDD59}" dt="2023-03-18T17:58:46.440" v="12708" actId="478"/>
          <ac:spMkLst>
            <pc:docMk/>
            <pc:sldMk cId="3439728736" sldId="263"/>
            <ac:spMk id="200" creationId="{0AF675C1-3182-4089-C50A-780AF3979039}"/>
          </ac:spMkLst>
        </pc:spChg>
        <pc:spChg chg="del">
          <ac:chgData name="Shao Jing Chan" userId="91c83779684def98" providerId="LiveId" clId="{6049AB93-06D6-4A4C-925F-582586BBDD59}" dt="2023-03-18T17:58:46.440" v="12708" actId="478"/>
          <ac:spMkLst>
            <pc:docMk/>
            <pc:sldMk cId="3439728736" sldId="263"/>
            <ac:spMk id="205" creationId="{A8564546-D119-E3DE-1FC4-347559924D8F}"/>
          </ac:spMkLst>
        </pc:spChg>
        <pc:spChg chg="del">
          <ac:chgData name="Shao Jing Chan" userId="91c83779684def98" providerId="LiveId" clId="{6049AB93-06D6-4A4C-925F-582586BBDD59}" dt="2023-03-18T17:58:46.440" v="12708" actId="478"/>
          <ac:spMkLst>
            <pc:docMk/>
            <pc:sldMk cId="3439728736" sldId="263"/>
            <ac:spMk id="207" creationId="{0C1A840C-20CC-293F-4CEA-F72EBEC48524}"/>
          </ac:spMkLst>
        </pc:spChg>
        <pc:spChg chg="del">
          <ac:chgData name="Shao Jing Chan" userId="91c83779684def98" providerId="LiveId" clId="{6049AB93-06D6-4A4C-925F-582586BBDD59}" dt="2023-03-18T17:58:46.440" v="12708" actId="478"/>
          <ac:spMkLst>
            <pc:docMk/>
            <pc:sldMk cId="3439728736" sldId="263"/>
            <ac:spMk id="208" creationId="{E3E73BF0-7D75-5407-FB75-AA1E2F894146}"/>
          </ac:spMkLst>
        </pc:spChg>
        <pc:spChg chg="del">
          <ac:chgData name="Shao Jing Chan" userId="91c83779684def98" providerId="LiveId" clId="{6049AB93-06D6-4A4C-925F-582586BBDD59}" dt="2023-03-18T17:58:46.440" v="12708" actId="478"/>
          <ac:spMkLst>
            <pc:docMk/>
            <pc:sldMk cId="3439728736" sldId="263"/>
            <ac:spMk id="209" creationId="{10F0BDB4-A07F-28E3-F069-032B0379FF07}"/>
          </ac:spMkLst>
        </pc:spChg>
        <pc:spChg chg="del">
          <ac:chgData name="Shao Jing Chan" userId="91c83779684def98" providerId="LiveId" clId="{6049AB93-06D6-4A4C-925F-582586BBDD59}" dt="2023-03-18T17:58:46.440" v="12708" actId="478"/>
          <ac:spMkLst>
            <pc:docMk/>
            <pc:sldMk cId="3439728736" sldId="263"/>
            <ac:spMk id="210" creationId="{CF0FAEAB-9E9D-9B32-045D-FB20AFE61AB3}"/>
          </ac:spMkLst>
        </pc:spChg>
        <pc:spChg chg="mod">
          <ac:chgData name="Shao Jing Chan" userId="91c83779684def98" providerId="LiveId" clId="{6049AB93-06D6-4A4C-925F-582586BBDD59}" dt="2023-03-18T18:08:51.168" v="13448" actId="14100"/>
          <ac:spMkLst>
            <pc:docMk/>
            <pc:sldMk cId="3439728736" sldId="263"/>
            <ac:spMk id="211" creationId="{57D25024-F148-AE98-35D5-9AE1DC1BC2FD}"/>
          </ac:spMkLst>
        </pc:spChg>
        <pc:spChg chg="mod">
          <ac:chgData name="Shao Jing Chan" userId="91c83779684def98" providerId="LiveId" clId="{6049AB93-06D6-4A4C-925F-582586BBDD59}" dt="2023-03-18T18:08:51.168" v="13448" actId="14100"/>
          <ac:spMkLst>
            <pc:docMk/>
            <pc:sldMk cId="3439728736" sldId="263"/>
            <ac:spMk id="212" creationId="{51CCCE39-1616-C41E-4A1C-031B0BA7BA05}"/>
          </ac:spMkLst>
        </pc:spChg>
        <pc:spChg chg="mod">
          <ac:chgData name="Shao Jing Chan" userId="91c83779684def98" providerId="LiveId" clId="{6049AB93-06D6-4A4C-925F-582586BBDD59}" dt="2023-03-18T18:08:51.168" v="13448" actId="14100"/>
          <ac:spMkLst>
            <pc:docMk/>
            <pc:sldMk cId="3439728736" sldId="263"/>
            <ac:spMk id="213" creationId="{E79FDACB-5431-05C6-0890-7B0B66303D95}"/>
          </ac:spMkLst>
        </pc:spChg>
        <pc:spChg chg="mod">
          <ac:chgData name="Shao Jing Chan" userId="91c83779684def98" providerId="LiveId" clId="{6049AB93-06D6-4A4C-925F-582586BBDD59}" dt="2023-03-18T18:08:51.168" v="13448" actId="14100"/>
          <ac:spMkLst>
            <pc:docMk/>
            <pc:sldMk cId="3439728736" sldId="263"/>
            <ac:spMk id="214" creationId="{57D846A5-2F9A-9CA1-FEAE-590E32730F49}"/>
          </ac:spMkLst>
        </pc:spChg>
        <pc:spChg chg="mod">
          <ac:chgData name="Shao Jing Chan" userId="91c83779684def98" providerId="LiveId" clId="{6049AB93-06D6-4A4C-925F-582586BBDD59}" dt="2023-03-18T18:08:51.168" v="13448" actId="14100"/>
          <ac:spMkLst>
            <pc:docMk/>
            <pc:sldMk cId="3439728736" sldId="263"/>
            <ac:spMk id="215" creationId="{BEEDA35B-6BB8-0641-5DA1-43D350A170B5}"/>
          </ac:spMkLst>
        </pc:spChg>
        <pc:spChg chg="mod">
          <ac:chgData name="Shao Jing Chan" userId="91c83779684def98" providerId="LiveId" clId="{6049AB93-06D6-4A4C-925F-582586BBDD59}" dt="2023-03-18T18:08:51.168" v="13448" actId="14100"/>
          <ac:spMkLst>
            <pc:docMk/>
            <pc:sldMk cId="3439728736" sldId="263"/>
            <ac:spMk id="216" creationId="{F8278661-9A26-F4BE-A0B5-10B4DE8762AF}"/>
          </ac:spMkLst>
        </pc:spChg>
        <pc:spChg chg="mod">
          <ac:chgData name="Shao Jing Chan" userId="91c83779684def98" providerId="LiveId" clId="{6049AB93-06D6-4A4C-925F-582586BBDD59}" dt="2023-03-18T18:08:51.168" v="13448" actId="14100"/>
          <ac:spMkLst>
            <pc:docMk/>
            <pc:sldMk cId="3439728736" sldId="263"/>
            <ac:spMk id="217" creationId="{ACE15DBD-EA6C-A90D-69FB-B1A7BC263EC0}"/>
          </ac:spMkLst>
        </pc:spChg>
        <pc:spChg chg="del mod">
          <ac:chgData name="Shao Jing Chan" userId="91c83779684def98" providerId="LiveId" clId="{6049AB93-06D6-4A4C-925F-582586BBDD59}" dt="2023-03-18T18:01:49.010" v="13056" actId="478"/>
          <ac:spMkLst>
            <pc:docMk/>
            <pc:sldMk cId="3439728736" sldId="263"/>
            <ac:spMk id="218" creationId="{FADAF412-B3FA-DBBC-D5AC-A38EBB82B5B6}"/>
          </ac:spMkLst>
        </pc:spChg>
        <pc:spChg chg="mod">
          <ac:chgData name="Shao Jing Chan" userId="91c83779684def98" providerId="LiveId" clId="{6049AB93-06D6-4A4C-925F-582586BBDD59}" dt="2023-03-18T17:54:23.971" v="12521" actId="14100"/>
          <ac:spMkLst>
            <pc:docMk/>
            <pc:sldMk cId="3439728736" sldId="263"/>
            <ac:spMk id="248" creationId="{D5CA515F-F7CD-01F3-7EF6-1C225DBAEE55}"/>
          </ac:spMkLst>
        </pc:spChg>
        <pc:cxnChg chg="mod">
          <ac:chgData name="Shao Jing Chan" userId="91c83779684def98" providerId="LiveId" clId="{6049AB93-06D6-4A4C-925F-582586BBDD59}" dt="2023-03-18T17:54:26.781" v="12522" actId="14100"/>
          <ac:cxnSpMkLst>
            <pc:docMk/>
            <pc:sldMk cId="3439728736" sldId="263"/>
            <ac:cxnSpMk id="5" creationId="{CAE3FCDF-6DEC-6D85-8E80-6BC09E2F42B7}"/>
          </ac:cxnSpMkLst>
        </pc:cxnChg>
        <pc:cxnChg chg="add mod">
          <ac:chgData name="Shao Jing Chan" userId="91c83779684def98" providerId="LiveId" clId="{6049AB93-06D6-4A4C-925F-582586BBDD59}" dt="2023-03-18T18:03:06.690" v="13079" actId="14100"/>
          <ac:cxnSpMkLst>
            <pc:docMk/>
            <pc:sldMk cId="3439728736" sldId="263"/>
            <ac:cxnSpMk id="42" creationId="{15D268F4-1180-C557-61ED-62D32CE07119}"/>
          </ac:cxnSpMkLst>
        </pc:cxnChg>
        <pc:cxnChg chg="add mod">
          <ac:chgData name="Shao Jing Chan" userId="91c83779684def98" providerId="LiveId" clId="{6049AB93-06D6-4A4C-925F-582586BBDD59}" dt="2023-03-18T18:05:09.380" v="13187" actId="14100"/>
          <ac:cxnSpMkLst>
            <pc:docMk/>
            <pc:sldMk cId="3439728736" sldId="263"/>
            <ac:cxnSpMk id="53" creationId="{9CB5EB5B-5511-CD74-FEA3-CEB5450A6EFB}"/>
          </ac:cxnSpMkLst>
        </pc:cxnChg>
        <pc:cxnChg chg="add mod">
          <ac:chgData name="Shao Jing Chan" userId="91c83779684def98" providerId="LiveId" clId="{6049AB93-06D6-4A4C-925F-582586BBDD59}" dt="2023-03-18T18:06:32.200" v="13234" actId="14100"/>
          <ac:cxnSpMkLst>
            <pc:docMk/>
            <pc:sldMk cId="3439728736" sldId="263"/>
            <ac:cxnSpMk id="64" creationId="{08CDF7A5-7A63-4019-98D6-F6A2346DA84B}"/>
          </ac:cxnSpMkLst>
        </pc:cxnChg>
        <pc:cxnChg chg="add mod">
          <ac:chgData name="Shao Jing Chan" userId="91c83779684def98" providerId="LiveId" clId="{6049AB93-06D6-4A4C-925F-582586BBDD59}" dt="2023-03-18T18:08:51.168" v="13448" actId="14100"/>
          <ac:cxnSpMkLst>
            <pc:docMk/>
            <pc:sldMk cId="3439728736" sldId="263"/>
            <ac:cxnSpMk id="68" creationId="{13793400-B3EB-9AC1-B4BD-039C070AC932}"/>
          </ac:cxnSpMkLst>
        </pc:cxnChg>
        <pc:cxnChg chg="mod">
          <ac:chgData name="Shao Jing Chan" userId="91c83779684def98" providerId="LiveId" clId="{6049AB93-06D6-4A4C-925F-582586BBDD59}" dt="2023-03-18T17:54:35.781" v="12524" actId="14100"/>
          <ac:cxnSpMkLst>
            <pc:docMk/>
            <pc:sldMk cId="3439728736" sldId="263"/>
            <ac:cxnSpMk id="69" creationId="{A27D4730-3DB6-3208-CC0B-C7083C977F00}"/>
          </ac:cxnSpMkLst>
        </pc:cxnChg>
        <pc:cxnChg chg="add del mod">
          <ac:chgData name="Shao Jing Chan" userId="91c83779684def98" providerId="LiveId" clId="{6049AB93-06D6-4A4C-925F-582586BBDD59}" dt="2023-03-18T18:08:30.134" v="13440" actId="478"/>
          <ac:cxnSpMkLst>
            <pc:docMk/>
            <pc:sldMk cId="3439728736" sldId="263"/>
            <ac:cxnSpMk id="79" creationId="{4574DDBB-D9CF-C57C-600D-3CAB4CDBDBE3}"/>
          </ac:cxnSpMkLst>
        </pc:cxnChg>
        <pc:cxnChg chg="add mod">
          <ac:chgData name="Shao Jing Chan" userId="91c83779684def98" providerId="LiveId" clId="{6049AB93-06D6-4A4C-925F-582586BBDD59}" dt="2023-03-18T18:09:01.338" v="13450" actId="14100"/>
          <ac:cxnSpMkLst>
            <pc:docMk/>
            <pc:sldMk cId="3439728736" sldId="263"/>
            <ac:cxnSpMk id="80" creationId="{CF8435EE-6D86-FD2D-FBF0-17F3A2F2242D}"/>
          </ac:cxnSpMkLst>
        </pc:cxnChg>
        <pc:cxnChg chg="add mod">
          <ac:chgData name="Shao Jing Chan" userId="91c83779684def98" providerId="LiveId" clId="{6049AB93-06D6-4A4C-925F-582586BBDD59}" dt="2023-03-18T18:09:12.648" v="13455" actId="1076"/>
          <ac:cxnSpMkLst>
            <pc:docMk/>
            <pc:sldMk cId="3439728736" sldId="263"/>
            <ac:cxnSpMk id="92" creationId="{7EB2C97E-35F8-E053-E83C-D6862938EB5E}"/>
          </ac:cxnSpMkLst>
        </pc:cxnChg>
        <pc:cxnChg chg="add mod">
          <ac:chgData name="Shao Jing Chan" userId="91c83779684def98" providerId="LiveId" clId="{6049AB93-06D6-4A4C-925F-582586BBDD59}" dt="2023-03-18T18:10:03.868" v="13503" actId="14100"/>
          <ac:cxnSpMkLst>
            <pc:docMk/>
            <pc:sldMk cId="3439728736" sldId="263"/>
            <ac:cxnSpMk id="99" creationId="{7E469B81-3A5C-5C33-5661-4364F73D7EF6}"/>
          </ac:cxnSpMkLst>
        </pc:cxnChg>
        <pc:cxnChg chg="mod">
          <ac:chgData name="Shao Jing Chan" userId="91c83779684def98" providerId="LiveId" clId="{6049AB93-06D6-4A4C-925F-582586BBDD59}" dt="2023-03-18T17:54:39.843" v="12525" actId="14100"/>
          <ac:cxnSpMkLst>
            <pc:docMk/>
            <pc:sldMk cId="3439728736" sldId="263"/>
            <ac:cxnSpMk id="101" creationId="{7AF1ACAA-CE50-6DF3-05E7-60425CB6FC08}"/>
          </ac:cxnSpMkLst>
        </pc:cxnChg>
        <pc:cxnChg chg="add mod">
          <ac:chgData name="Shao Jing Chan" userId="91c83779684def98" providerId="LiveId" clId="{6049AB93-06D6-4A4C-925F-582586BBDD59}" dt="2023-03-18T18:10:30.861" v="13511" actId="14100"/>
          <ac:cxnSpMkLst>
            <pc:docMk/>
            <pc:sldMk cId="3439728736" sldId="263"/>
            <ac:cxnSpMk id="104" creationId="{76D47977-103D-7648-A023-44D09ECBD8C8}"/>
          </ac:cxnSpMkLst>
        </pc:cxnChg>
        <pc:cxnChg chg="add mod">
          <ac:chgData name="Shao Jing Chan" userId="91c83779684def98" providerId="LiveId" clId="{6049AB93-06D6-4A4C-925F-582586BBDD59}" dt="2023-03-18T18:10:47.458" v="13519" actId="14100"/>
          <ac:cxnSpMkLst>
            <pc:docMk/>
            <pc:sldMk cId="3439728736" sldId="263"/>
            <ac:cxnSpMk id="110" creationId="{84734149-C83F-5898-943B-39E8A3AD0FEB}"/>
          </ac:cxnSpMkLst>
        </pc:cxnChg>
        <pc:cxnChg chg="mod">
          <ac:chgData name="Shao Jing Chan" userId="91c83779684def98" providerId="LiveId" clId="{6049AB93-06D6-4A4C-925F-582586BBDD59}" dt="2023-03-18T17:54:23.971" v="12521" actId="14100"/>
          <ac:cxnSpMkLst>
            <pc:docMk/>
            <pc:sldMk cId="3439728736" sldId="263"/>
            <ac:cxnSpMk id="113" creationId="{4FB6B311-4C73-494D-3F7D-F419AFD2D37F}"/>
          </ac:cxnSpMkLst>
        </pc:cxnChg>
        <pc:cxnChg chg="mod">
          <ac:chgData name="Shao Jing Chan" userId="91c83779684def98" providerId="LiveId" clId="{6049AB93-06D6-4A4C-925F-582586BBDD59}" dt="2023-03-18T18:08:19.678" v="13418" actId="14100"/>
          <ac:cxnSpMkLst>
            <pc:docMk/>
            <pc:sldMk cId="3439728736" sldId="263"/>
            <ac:cxnSpMk id="183" creationId="{D2CC0D03-B0BE-6A3A-2B40-41B97B3DB169}"/>
          </ac:cxnSpMkLst>
        </pc:cxnChg>
        <pc:cxnChg chg="del mod">
          <ac:chgData name="Shao Jing Chan" userId="91c83779684def98" providerId="LiveId" clId="{6049AB93-06D6-4A4C-925F-582586BBDD59}" dt="2023-03-18T17:57:30.129" v="12699" actId="478"/>
          <ac:cxnSpMkLst>
            <pc:docMk/>
            <pc:sldMk cId="3439728736" sldId="263"/>
            <ac:cxnSpMk id="189" creationId="{7AB8A2ED-8432-60AE-7820-8E5B68C2DF77}"/>
          </ac:cxnSpMkLst>
        </pc:cxnChg>
        <pc:cxnChg chg="del mod">
          <ac:chgData name="Shao Jing Chan" userId="91c83779684def98" providerId="LiveId" clId="{6049AB93-06D6-4A4C-925F-582586BBDD59}" dt="2023-03-18T17:57:23.511" v="12695" actId="478"/>
          <ac:cxnSpMkLst>
            <pc:docMk/>
            <pc:sldMk cId="3439728736" sldId="263"/>
            <ac:cxnSpMk id="193" creationId="{41D1F167-2901-165B-6B07-5BDDC3C1D226}"/>
          </ac:cxnSpMkLst>
        </pc:cxnChg>
        <pc:cxnChg chg="mod">
          <ac:chgData name="Shao Jing Chan" userId="91c83779684def98" providerId="LiveId" clId="{6049AB93-06D6-4A4C-925F-582586BBDD59}" dt="2023-03-18T18:09:01.338" v="13450" actId="14100"/>
          <ac:cxnSpMkLst>
            <pc:docMk/>
            <pc:sldMk cId="3439728736" sldId="263"/>
            <ac:cxnSpMk id="227" creationId="{0D8C1951-C272-724B-C524-397F90A6F142}"/>
          </ac:cxnSpMkLst>
        </pc:cxnChg>
        <pc:cxnChg chg="del mod">
          <ac:chgData name="Shao Jing Chan" userId="91c83779684def98" providerId="LiveId" clId="{6049AB93-06D6-4A4C-925F-582586BBDD59}" dt="2023-03-18T17:57:35.291" v="12701" actId="478"/>
          <ac:cxnSpMkLst>
            <pc:docMk/>
            <pc:sldMk cId="3439728736" sldId="263"/>
            <ac:cxnSpMk id="230" creationId="{824AE50C-B459-3DD2-2FE4-BF7BB365F0B7}"/>
          </ac:cxnSpMkLst>
        </pc:cxnChg>
        <pc:cxnChg chg="del mod">
          <ac:chgData name="Shao Jing Chan" userId="91c83779684def98" providerId="LiveId" clId="{6049AB93-06D6-4A4C-925F-582586BBDD59}" dt="2023-03-18T18:08:37.713" v="13444" actId="478"/>
          <ac:cxnSpMkLst>
            <pc:docMk/>
            <pc:sldMk cId="3439728736" sldId="263"/>
            <ac:cxnSpMk id="233" creationId="{31768491-5BCE-C7EB-AFAE-F8B71639028D}"/>
          </ac:cxnSpMkLst>
        </pc:cxnChg>
        <pc:cxnChg chg="del mod">
          <ac:chgData name="Shao Jing Chan" userId="91c83779684def98" providerId="LiveId" clId="{6049AB93-06D6-4A4C-925F-582586BBDD59}" dt="2023-03-18T17:57:24.661" v="12696" actId="478"/>
          <ac:cxnSpMkLst>
            <pc:docMk/>
            <pc:sldMk cId="3439728736" sldId="263"/>
            <ac:cxnSpMk id="236" creationId="{18195DED-6A61-4DA9-2154-259813FA4766}"/>
          </ac:cxnSpMkLst>
        </pc:cxnChg>
        <pc:cxnChg chg="del mod">
          <ac:chgData name="Shao Jing Chan" userId="91c83779684def98" providerId="LiveId" clId="{6049AB93-06D6-4A4C-925F-582586BBDD59}" dt="2023-03-18T17:57:27.331" v="12698" actId="478"/>
          <ac:cxnSpMkLst>
            <pc:docMk/>
            <pc:sldMk cId="3439728736" sldId="263"/>
            <ac:cxnSpMk id="239" creationId="{54DCFB05-9B67-69A9-0626-FE59BECB1CB9}"/>
          </ac:cxnSpMkLst>
        </pc:cxnChg>
        <pc:cxnChg chg="del mod">
          <ac:chgData name="Shao Jing Chan" userId="91c83779684def98" providerId="LiveId" clId="{6049AB93-06D6-4A4C-925F-582586BBDD59}" dt="2023-03-18T17:57:26.787" v="12697" actId="478"/>
          <ac:cxnSpMkLst>
            <pc:docMk/>
            <pc:sldMk cId="3439728736" sldId="263"/>
            <ac:cxnSpMk id="242" creationId="{3E4BF896-93DD-2A34-C316-725306B34D37}"/>
          </ac:cxnSpMkLst>
        </pc:cxnChg>
      </pc:sldChg>
      <pc:sldChg chg="add del">
        <pc:chgData name="Shao Jing Chan" userId="91c83779684def98" providerId="LiveId" clId="{6049AB93-06D6-4A4C-925F-582586BBDD59}" dt="2023-03-18T17:53:16.302" v="12482" actId="47"/>
        <pc:sldMkLst>
          <pc:docMk/>
          <pc:sldMk cId="3836780294" sldId="263"/>
        </pc:sldMkLst>
      </pc:sldChg>
      <pc:sldChg chg="addSp delSp modSp add mod">
        <pc:chgData name="Shao Jing Chan" userId="91c83779684def98" providerId="LiveId" clId="{6049AB93-06D6-4A4C-925F-582586BBDD59}" dt="2023-03-20T13:01:26.448" v="17973" actId="207"/>
        <pc:sldMkLst>
          <pc:docMk/>
          <pc:sldMk cId="3202296541" sldId="264"/>
        </pc:sldMkLst>
        <pc:spChg chg="mod">
          <ac:chgData name="Shao Jing Chan" userId="91c83779684def98" providerId="LiveId" clId="{6049AB93-06D6-4A4C-925F-582586BBDD59}" dt="2023-03-18T18:41:19.239" v="14283" actId="1076"/>
          <ac:spMkLst>
            <pc:docMk/>
            <pc:sldMk cId="3202296541" sldId="264"/>
            <ac:spMk id="2" creationId="{321A4788-C927-263A-DE22-E8EC7E353466}"/>
          </ac:spMkLst>
        </pc:spChg>
        <pc:spChg chg="mod">
          <ac:chgData name="Shao Jing Chan" userId="91c83779684def98" providerId="LiveId" clId="{6049AB93-06D6-4A4C-925F-582586BBDD59}" dt="2023-03-18T18:41:19.239" v="14283" actId="1076"/>
          <ac:spMkLst>
            <pc:docMk/>
            <pc:sldMk cId="3202296541" sldId="264"/>
            <ac:spMk id="3" creationId="{3276D4C8-46F8-7205-3C15-521BA46FF425}"/>
          </ac:spMkLst>
        </pc:spChg>
        <pc:spChg chg="mod">
          <ac:chgData name="Shao Jing Chan" userId="91c83779684def98" providerId="LiveId" clId="{6049AB93-06D6-4A4C-925F-582586BBDD59}" dt="2023-03-18T18:41:19.239" v="14283" actId="1076"/>
          <ac:spMkLst>
            <pc:docMk/>
            <pc:sldMk cId="3202296541" sldId="264"/>
            <ac:spMk id="4" creationId="{012C48A6-348B-A817-70F9-8665E720F700}"/>
          </ac:spMkLst>
        </pc:spChg>
        <pc:spChg chg="mod">
          <ac:chgData name="Shao Jing Chan" userId="91c83779684def98" providerId="LiveId" clId="{6049AB93-06D6-4A4C-925F-582586BBDD59}" dt="2023-03-18T18:41:19.239" v="14283" actId="1076"/>
          <ac:spMkLst>
            <pc:docMk/>
            <pc:sldMk cId="3202296541" sldId="264"/>
            <ac:spMk id="6" creationId="{82473FB6-E93F-62CC-A09E-716839C83C72}"/>
          </ac:spMkLst>
        </pc:spChg>
        <pc:spChg chg="mod">
          <ac:chgData name="Shao Jing Chan" userId="91c83779684def98" providerId="LiveId" clId="{6049AB93-06D6-4A4C-925F-582586BBDD59}" dt="2023-03-18T18:41:19.239" v="14283" actId="1076"/>
          <ac:spMkLst>
            <pc:docMk/>
            <pc:sldMk cId="3202296541" sldId="264"/>
            <ac:spMk id="7" creationId="{9DD80AA2-5804-2125-44A6-6C1450211186}"/>
          </ac:spMkLst>
        </pc:spChg>
        <pc:spChg chg="mod">
          <ac:chgData name="Shao Jing Chan" userId="91c83779684def98" providerId="LiveId" clId="{6049AB93-06D6-4A4C-925F-582586BBDD59}" dt="2023-03-18T18:41:19.239" v="14283" actId="1076"/>
          <ac:spMkLst>
            <pc:docMk/>
            <pc:sldMk cId="3202296541" sldId="264"/>
            <ac:spMk id="8" creationId="{24E6B434-8676-BD0C-5941-18583D34251B}"/>
          </ac:spMkLst>
        </pc:spChg>
        <pc:spChg chg="mod">
          <ac:chgData name="Shao Jing Chan" userId="91c83779684def98" providerId="LiveId" clId="{6049AB93-06D6-4A4C-925F-582586BBDD59}" dt="2023-03-18T18:41:19.239" v="14283" actId="1076"/>
          <ac:spMkLst>
            <pc:docMk/>
            <pc:sldMk cId="3202296541" sldId="264"/>
            <ac:spMk id="9" creationId="{77600F84-1004-2471-D94B-15F069FBB76A}"/>
          </ac:spMkLst>
        </pc:spChg>
        <pc:spChg chg="mod">
          <ac:chgData name="Shao Jing Chan" userId="91c83779684def98" providerId="LiveId" clId="{6049AB93-06D6-4A4C-925F-582586BBDD59}" dt="2023-03-18T18:41:19.239" v="14283" actId="1076"/>
          <ac:spMkLst>
            <pc:docMk/>
            <pc:sldMk cId="3202296541" sldId="264"/>
            <ac:spMk id="10" creationId="{35F50529-59A2-A59F-D166-458B098965E3}"/>
          </ac:spMkLst>
        </pc:spChg>
        <pc:spChg chg="mod">
          <ac:chgData name="Shao Jing Chan" userId="91c83779684def98" providerId="LiveId" clId="{6049AB93-06D6-4A4C-925F-582586BBDD59}" dt="2023-03-18T18:41:19.239" v="14283" actId="1076"/>
          <ac:spMkLst>
            <pc:docMk/>
            <pc:sldMk cId="3202296541" sldId="264"/>
            <ac:spMk id="11" creationId="{3725DEA8-4D3B-CB53-E940-C1D65EDBCD8C}"/>
          </ac:spMkLst>
        </pc:spChg>
        <pc:spChg chg="mod">
          <ac:chgData name="Shao Jing Chan" userId="91c83779684def98" providerId="LiveId" clId="{6049AB93-06D6-4A4C-925F-582586BBDD59}" dt="2023-03-18T18:41:19.239" v="14283" actId="1076"/>
          <ac:spMkLst>
            <pc:docMk/>
            <pc:sldMk cId="3202296541" sldId="264"/>
            <ac:spMk id="12" creationId="{25C5AD2D-FC22-D839-1CD3-A149A09D9931}"/>
          </ac:spMkLst>
        </pc:spChg>
        <pc:spChg chg="mod">
          <ac:chgData name="Shao Jing Chan" userId="91c83779684def98" providerId="LiveId" clId="{6049AB93-06D6-4A4C-925F-582586BBDD59}" dt="2023-03-18T18:41:19.239" v="14283" actId="1076"/>
          <ac:spMkLst>
            <pc:docMk/>
            <pc:sldMk cId="3202296541" sldId="264"/>
            <ac:spMk id="13" creationId="{83D7220B-61CB-9828-6087-FFC5D0B89A6C}"/>
          </ac:spMkLst>
        </pc:spChg>
        <pc:spChg chg="mod">
          <ac:chgData name="Shao Jing Chan" userId="91c83779684def98" providerId="LiveId" clId="{6049AB93-06D6-4A4C-925F-582586BBDD59}" dt="2023-03-18T18:41:19.239" v="14283" actId="1076"/>
          <ac:spMkLst>
            <pc:docMk/>
            <pc:sldMk cId="3202296541" sldId="264"/>
            <ac:spMk id="14" creationId="{CB03F166-44CF-3B39-7349-EF5BAAE6D6F0}"/>
          </ac:spMkLst>
        </pc:spChg>
        <pc:spChg chg="mod">
          <ac:chgData name="Shao Jing Chan" userId="91c83779684def98" providerId="LiveId" clId="{6049AB93-06D6-4A4C-925F-582586BBDD59}" dt="2023-03-18T18:41:19.239" v="14283" actId="1076"/>
          <ac:spMkLst>
            <pc:docMk/>
            <pc:sldMk cId="3202296541" sldId="264"/>
            <ac:spMk id="15" creationId="{38C4B43D-DBC9-EF7D-364F-FE8432FBAB39}"/>
          </ac:spMkLst>
        </pc:spChg>
        <pc:spChg chg="add mod">
          <ac:chgData name="Shao Jing Chan" userId="91c83779684def98" providerId="LiveId" clId="{6049AB93-06D6-4A4C-925F-582586BBDD59}" dt="2023-03-18T18:29:41.644" v="13696" actId="14100"/>
          <ac:spMkLst>
            <pc:docMk/>
            <pc:sldMk cId="3202296541" sldId="264"/>
            <ac:spMk id="25" creationId="{9ECECCDA-7CF3-6048-EEBD-47BF84856C33}"/>
          </ac:spMkLst>
        </pc:spChg>
        <pc:spChg chg="del">
          <ac:chgData name="Shao Jing Chan" userId="91c83779684def98" providerId="LiveId" clId="{6049AB93-06D6-4A4C-925F-582586BBDD59}" dt="2023-03-18T18:28:20.773" v="13653" actId="478"/>
          <ac:spMkLst>
            <pc:docMk/>
            <pc:sldMk cId="3202296541" sldId="264"/>
            <ac:spMk id="32" creationId="{71748192-BD3A-666F-A453-AC3D908BDCE8}"/>
          </ac:spMkLst>
        </pc:spChg>
        <pc:spChg chg="add mod">
          <ac:chgData name="Shao Jing Chan" userId="91c83779684def98" providerId="LiveId" clId="{6049AB93-06D6-4A4C-925F-582586BBDD59}" dt="2023-03-18T18:36:08.893" v="13934" actId="14100"/>
          <ac:spMkLst>
            <pc:docMk/>
            <pc:sldMk cId="3202296541" sldId="264"/>
            <ac:spMk id="35" creationId="{6F80A88A-1C2C-7FD7-FDD4-B530A1B01496}"/>
          </ac:spMkLst>
        </pc:spChg>
        <pc:spChg chg="del">
          <ac:chgData name="Shao Jing Chan" userId="91c83779684def98" providerId="LiveId" clId="{6049AB93-06D6-4A4C-925F-582586BBDD59}" dt="2023-03-18T18:31:22.081" v="13750" actId="478"/>
          <ac:spMkLst>
            <pc:docMk/>
            <pc:sldMk cId="3202296541" sldId="264"/>
            <ac:spMk id="40" creationId="{EE411B74-D89A-CA01-B22B-E7710CF25392}"/>
          </ac:spMkLst>
        </pc:spChg>
        <pc:spChg chg="del">
          <ac:chgData name="Shao Jing Chan" userId="91c83779684def98" providerId="LiveId" clId="{6049AB93-06D6-4A4C-925F-582586BBDD59}" dt="2023-03-18T18:31:22.081" v="13750" actId="478"/>
          <ac:spMkLst>
            <pc:docMk/>
            <pc:sldMk cId="3202296541" sldId="264"/>
            <ac:spMk id="43" creationId="{5E8E1765-375A-9535-E2C9-D7BE1FE25A15}"/>
          </ac:spMkLst>
        </pc:spChg>
        <pc:spChg chg="del">
          <ac:chgData name="Shao Jing Chan" userId="91c83779684def98" providerId="LiveId" clId="{6049AB93-06D6-4A4C-925F-582586BBDD59}" dt="2023-03-18T18:28:20.773" v="13653" actId="478"/>
          <ac:spMkLst>
            <pc:docMk/>
            <pc:sldMk cId="3202296541" sldId="264"/>
            <ac:spMk id="48" creationId="{F55F4210-65D7-4884-F5FB-B0839FD14F89}"/>
          </ac:spMkLst>
        </pc:spChg>
        <pc:spChg chg="mod">
          <ac:chgData name="Shao Jing Chan" userId="91c83779684def98" providerId="LiveId" clId="{6049AB93-06D6-4A4C-925F-582586BBDD59}" dt="2023-03-18T18:29:41.644" v="13696" actId="14100"/>
          <ac:spMkLst>
            <pc:docMk/>
            <pc:sldMk cId="3202296541" sldId="264"/>
            <ac:spMk id="50" creationId="{81271732-2119-AFD4-55DF-20C107C1D9D4}"/>
          </ac:spMkLst>
        </pc:spChg>
        <pc:spChg chg="add mod">
          <ac:chgData name="Shao Jing Chan" userId="91c83779684def98" providerId="LiveId" clId="{6049AB93-06D6-4A4C-925F-582586BBDD59}" dt="2023-03-18T18:36:04.936" v="13933" actId="1076"/>
          <ac:spMkLst>
            <pc:docMk/>
            <pc:sldMk cId="3202296541" sldId="264"/>
            <ac:spMk id="51" creationId="{E47CF304-D378-92BA-4B06-43005F3152BC}"/>
          </ac:spMkLst>
        </pc:spChg>
        <pc:spChg chg="add mod">
          <ac:chgData name="Shao Jing Chan" userId="91c83779684def98" providerId="LiveId" clId="{6049AB93-06D6-4A4C-925F-582586BBDD59}" dt="2023-03-18T18:36:04.936" v="13933" actId="1076"/>
          <ac:spMkLst>
            <pc:docMk/>
            <pc:sldMk cId="3202296541" sldId="264"/>
            <ac:spMk id="52" creationId="{BBE8B23F-22EF-AEA9-F7EE-93182A45EB6C}"/>
          </ac:spMkLst>
        </pc:spChg>
        <pc:spChg chg="add mod">
          <ac:chgData name="Shao Jing Chan" userId="91c83779684def98" providerId="LiveId" clId="{6049AB93-06D6-4A4C-925F-582586BBDD59}" dt="2023-03-18T18:36:04.936" v="13933" actId="1076"/>
          <ac:spMkLst>
            <pc:docMk/>
            <pc:sldMk cId="3202296541" sldId="264"/>
            <ac:spMk id="53" creationId="{A309AAC3-8F40-D8E6-45DA-3B1AEC0F66D9}"/>
          </ac:spMkLst>
        </pc:spChg>
        <pc:spChg chg="add mod">
          <ac:chgData name="Shao Jing Chan" userId="91c83779684def98" providerId="LiveId" clId="{6049AB93-06D6-4A4C-925F-582586BBDD59}" dt="2023-03-18T18:36:04.936" v="13933" actId="1076"/>
          <ac:spMkLst>
            <pc:docMk/>
            <pc:sldMk cId="3202296541" sldId="264"/>
            <ac:spMk id="54" creationId="{04346923-9EDF-5FE7-0292-F221EA8EDE26}"/>
          </ac:spMkLst>
        </pc:spChg>
        <pc:spChg chg="add mod">
          <ac:chgData name="Shao Jing Chan" userId="91c83779684def98" providerId="LiveId" clId="{6049AB93-06D6-4A4C-925F-582586BBDD59}" dt="2023-03-18T18:36:04.936" v="13933" actId="1076"/>
          <ac:spMkLst>
            <pc:docMk/>
            <pc:sldMk cId="3202296541" sldId="264"/>
            <ac:spMk id="55" creationId="{9AE9AED1-45B2-DF17-7447-6010618293E5}"/>
          </ac:spMkLst>
        </pc:spChg>
        <pc:spChg chg="add mod">
          <ac:chgData name="Shao Jing Chan" userId="91c83779684def98" providerId="LiveId" clId="{6049AB93-06D6-4A4C-925F-582586BBDD59}" dt="2023-03-18T18:36:04.936" v="13933" actId="1076"/>
          <ac:spMkLst>
            <pc:docMk/>
            <pc:sldMk cId="3202296541" sldId="264"/>
            <ac:spMk id="56" creationId="{AD8A44A4-E46C-AA2F-5FFC-D87356984D71}"/>
          </ac:spMkLst>
        </pc:spChg>
        <pc:spChg chg="add mod">
          <ac:chgData name="Shao Jing Chan" userId="91c83779684def98" providerId="LiveId" clId="{6049AB93-06D6-4A4C-925F-582586BBDD59}" dt="2023-03-18T18:36:04.936" v="13933" actId="1076"/>
          <ac:spMkLst>
            <pc:docMk/>
            <pc:sldMk cId="3202296541" sldId="264"/>
            <ac:spMk id="57" creationId="{1AA65521-9264-508F-6E7E-A56F7DD33C01}"/>
          </ac:spMkLst>
        </pc:spChg>
        <pc:spChg chg="mod">
          <ac:chgData name="Shao Jing Chan" userId="91c83779684def98" providerId="LiveId" clId="{6049AB93-06D6-4A4C-925F-582586BBDD59}" dt="2023-03-18T18:29:41.644" v="13696" actId="14100"/>
          <ac:spMkLst>
            <pc:docMk/>
            <pc:sldMk cId="3202296541" sldId="264"/>
            <ac:spMk id="60" creationId="{D1A8AA15-D837-6518-2453-54035F6BD83F}"/>
          </ac:spMkLst>
        </pc:spChg>
        <pc:spChg chg="mod">
          <ac:chgData name="Shao Jing Chan" userId="91c83779684def98" providerId="LiveId" clId="{6049AB93-06D6-4A4C-925F-582586BBDD59}" dt="2023-03-18T18:29:41.644" v="13696" actId="14100"/>
          <ac:spMkLst>
            <pc:docMk/>
            <pc:sldMk cId="3202296541" sldId="264"/>
            <ac:spMk id="62" creationId="{7976C547-7D04-82FD-C613-AB6BFC8FA988}"/>
          </ac:spMkLst>
        </pc:spChg>
        <pc:spChg chg="mod">
          <ac:chgData name="Shao Jing Chan" userId="91c83779684def98" providerId="LiveId" clId="{6049AB93-06D6-4A4C-925F-582586BBDD59}" dt="2023-03-18T18:29:41.644" v="13696" actId="14100"/>
          <ac:spMkLst>
            <pc:docMk/>
            <pc:sldMk cId="3202296541" sldId="264"/>
            <ac:spMk id="63" creationId="{3DCCCF6D-AB84-364E-FBF5-C621596A8720}"/>
          </ac:spMkLst>
        </pc:spChg>
        <pc:spChg chg="add mod">
          <ac:chgData name="Shao Jing Chan" userId="91c83779684def98" providerId="LiveId" clId="{6049AB93-06D6-4A4C-925F-582586BBDD59}" dt="2023-03-18T18:40:00.508" v="14257" actId="1076"/>
          <ac:spMkLst>
            <pc:docMk/>
            <pc:sldMk cId="3202296541" sldId="264"/>
            <ac:spMk id="92" creationId="{251DA74A-B0E9-9650-B145-3CB514B3B826}"/>
          </ac:spMkLst>
        </pc:spChg>
        <pc:spChg chg="add mod">
          <ac:chgData name="Shao Jing Chan" userId="91c83779684def98" providerId="LiveId" clId="{6049AB93-06D6-4A4C-925F-582586BBDD59}" dt="2023-03-18T18:40:00.508" v="14257" actId="1076"/>
          <ac:spMkLst>
            <pc:docMk/>
            <pc:sldMk cId="3202296541" sldId="264"/>
            <ac:spMk id="93" creationId="{2BB7C570-62F4-9571-4FEC-588F4B17AF7E}"/>
          </ac:spMkLst>
        </pc:spChg>
        <pc:spChg chg="add mod">
          <ac:chgData name="Shao Jing Chan" userId="91c83779684def98" providerId="LiveId" clId="{6049AB93-06D6-4A4C-925F-582586BBDD59}" dt="2023-03-18T18:40:03.948" v="14258" actId="1076"/>
          <ac:spMkLst>
            <pc:docMk/>
            <pc:sldMk cId="3202296541" sldId="264"/>
            <ac:spMk id="94" creationId="{692DA0DA-61CB-31B7-220B-470D4A146A01}"/>
          </ac:spMkLst>
        </pc:spChg>
        <pc:spChg chg="add mod">
          <ac:chgData name="Shao Jing Chan" userId="91c83779684def98" providerId="LiveId" clId="{6049AB93-06D6-4A4C-925F-582586BBDD59}" dt="2023-03-18T18:40:03.948" v="14258" actId="1076"/>
          <ac:spMkLst>
            <pc:docMk/>
            <pc:sldMk cId="3202296541" sldId="264"/>
            <ac:spMk id="95" creationId="{339E06C8-96F5-AE08-2CDD-56036A787F6B}"/>
          </ac:spMkLst>
        </pc:spChg>
        <pc:spChg chg="add mod">
          <ac:chgData name="Shao Jing Chan" userId="91c83779684def98" providerId="LiveId" clId="{6049AB93-06D6-4A4C-925F-582586BBDD59}" dt="2023-03-18T18:40:03.948" v="14258" actId="1076"/>
          <ac:spMkLst>
            <pc:docMk/>
            <pc:sldMk cId="3202296541" sldId="264"/>
            <ac:spMk id="96" creationId="{40C5263B-D6CC-7A38-28EC-2B8EFD206EBE}"/>
          </ac:spMkLst>
        </pc:spChg>
        <pc:spChg chg="add mod">
          <ac:chgData name="Shao Jing Chan" userId="91c83779684def98" providerId="LiveId" clId="{6049AB93-06D6-4A4C-925F-582586BBDD59}" dt="2023-03-18T18:40:03.948" v="14258" actId="1076"/>
          <ac:spMkLst>
            <pc:docMk/>
            <pc:sldMk cId="3202296541" sldId="264"/>
            <ac:spMk id="97" creationId="{6561593F-89C6-9E51-2001-8AFE001050D6}"/>
          </ac:spMkLst>
        </pc:spChg>
        <pc:spChg chg="add mod">
          <ac:chgData name="Shao Jing Chan" userId="91c83779684def98" providerId="LiveId" clId="{6049AB93-06D6-4A4C-925F-582586BBDD59}" dt="2023-03-18T18:40:03.948" v="14258" actId="1076"/>
          <ac:spMkLst>
            <pc:docMk/>
            <pc:sldMk cId="3202296541" sldId="264"/>
            <ac:spMk id="98" creationId="{DDC9A89D-5E0A-5C96-9D6B-79122A4E5697}"/>
          </ac:spMkLst>
        </pc:spChg>
        <pc:spChg chg="add mod">
          <ac:chgData name="Shao Jing Chan" userId="91c83779684def98" providerId="LiveId" clId="{6049AB93-06D6-4A4C-925F-582586BBDD59}" dt="2023-03-18T18:40:03.948" v="14258" actId="1076"/>
          <ac:spMkLst>
            <pc:docMk/>
            <pc:sldMk cId="3202296541" sldId="264"/>
            <ac:spMk id="99" creationId="{C6BCC2E4-6205-83EE-138F-B5B50547601E}"/>
          </ac:spMkLst>
        </pc:spChg>
        <pc:spChg chg="add mod">
          <ac:chgData name="Shao Jing Chan" userId="91c83779684def98" providerId="LiveId" clId="{6049AB93-06D6-4A4C-925F-582586BBDD59}" dt="2023-03-18T18:40:03.948" v="14258" actId="1076"/>
          <ac:spMkLst>
            <pc:docMk/>
            <pc:sldMk cId="3202296541" sldId="264"/>
            <ac:spMk id="100" creationId="{7EDA5B13-4899-591A-D04B-85CD936612DF}"/>
          </ac:spMkLst>
        </pc:spChg>
        <pc:spChg chg="add mod">
          <ac:chgData name="Shao Jing Chan" userId="91c83779684def98" providerId="LiveId" clId="{6049AB93-06D6-4A4C-925F-582586BBDD59}" dt="2023-03-18T18:40:03.948" v="14258" actId="1076"/>
          <ac:spMkLst>
            <pc:docMk/>
            <pc:sldMk cId="3202296541" sldId="264"/>
            <ac:spMk id="102" creationId="{351ACD9F-AA5A-163D-88F9-DD7120251055}"/>
          </ac:spMkLst>
        </pc:spChg>
        <pc:spChg chg="add del mod">
          <ac:chgData name="Shao Jing Chan" userId="91c83779684def98" providerId="LiveId" clId="{6049AB93-06D6-4A4C-925F-582586BBDD59}" dt="2023-03-18T18:39:52.441" v="14256" actId="478"/>
          <ac:spMkLst>
            <pc:docMk/>
            <pc:sldMk cId="3202296541" sldId="264"/>
            <ac:spMk id="103" creationId="{2EBB7355-44EE-F5F3-311F-B93D374D577E}"/>
          </ac:spMkLst>
        </pc:spChg>
        <pc:spChg chg="add mod">
          <ac:chgData name="Shao Jing Chan" userId="91c83779684def98" providerId="LiveId" clId="{6049AB93-06D6-4A4C-925F-582586BBDD59}" dt="2023-03-18T18:40:32.948" v="14269" actId="20577"/>
          <ac:spMkLst>
            <pc:docMk/>
            <pc:sldMk cId="3202296541" sldId="264"/>
            <ac:spMk id="104" creationId="{F176574D-F196-B86B-7EB1-36E3EB3B9DD3}"/>
          </ac:spMkLst>
        </pc:spChg>
        <pc:spChg chg="add del mod">
          <ac:chgData name="Shao Jing Chan" userId="91c83779684def98" providerId="LiveId" clId="{6049AB93-06D6-4A4C-925F-582586BBDD59}" dt="2023-03-18T18:41:05.097" v="14282" actId="478"/>
          <ac:spMkLst>
            <pc:docMk/>
            <pc:sldMk cId="3202296541" sldId="264"/>
            <ac:spMk id="109" creationId="{DDC8D8BC-0087-B6A4-49A3-056CDCAC332D}"/>
          </ac:spMkLst>
        </pc:spChg>
        <pc:spChg chg="del">
          <ac:chgData name="Shao Jing Chan" userId="91c83779684def98" providerId="LiveId" clId="{6049AB93-06D6-4A4C-925F-582586BBDD59}" dt="2023-03-18T18:31:22.081" v="13750" actId="478"/>
          <ac:spMkLst>
            <pc:docMk/>
            <pc:sldMk cId="3202296541" sldId="264"/>
            <ac:spMk id="119" creationId="{D1D30DB3-E628-C766-864E-27771E2F573D}"/>
          </ac:spMkLst>
        </pc:spChg>
        <pc:spChg chg="mod">
          <ac:chgData name="Shao Jing Chan" userId="91c83779684def98" providerId="LiveId" clId="{6049AB93-06D6-4A4C-925F-582586BBDD59}" dt="2023-03-18T18:29:41.644" v="13696" actId="14100"/>
          <ac:spMkLst>
            <pc:docMk/>
            <pc:sldMk cId="3202296541" sldId="264"/>
            <ac:spMk id="121" creationId="{E4FA9EDF-AFA4-2BE3-F77B-591DC8A78BD3}"/>
          </ac:spMkLst>
        </pc:spChg>
        <pc:spChg chg="del">
          <ac:chgData name="Shao Jing Chan" userId="91c83779684def98" providerId="LiveId" clId="{6049AB93-06D6-4A4C-925F-582586BBDD59}" dt="2023-03-18T18:28:20.773" v="13653" actId="478"/>
          <ac:spMkLst>
            <pc:docMk/>
            <pc:sldMk cId="3202296541" sldId="264"/>
            <ac:spMk id="141" creationId="{90AF9537-6B47-B3BB-BD0C-8FCB3B19141B}"/>
          </ac:spMkLst>
        </pc:spChg>
        <pc:spChg chg="mod">
          <ac:chgData name="Shao Jing Chan" userId="91c83779684def98" providerId="LiveId" clId="{6049AB93-06D6-4A4C-925F-582586BBDD59}" dt="2023-03-18T18:35:24.880" v="13923" actId="14100"/>
          <ac:spMkLst>
            <pc:docMk/>
            <pc:sldMk cId="3202296541" sldId="264"/>
            <ac:spMk id="146" creationId="{A5EE05C7-8D19-08EB-93AB-928C53897495}"/>
          </ac:spMkLst>
        </pc:spChg>
        <pc:spChg chg="mod">
          <ac:chgData name="Shao Jing Chan" userId="91c83779684def98" providerId="LiveId" clId="{6049AB93-06D6-4A4C-925F-582586BBDD59}" dt="2023-03-18T18:35:06.501" v="13920" actId="1076"/>
          <ac:spMkLst>
            <pc:docMk/>
            <pc:sldMk cId="3202296541" sldId="264"/>
            <ac:spMk id="150" creationId="{3A41D7C7-2DD3-6B5E-F008-3D95B615163A}"/>
          </ac:spMkLst>
        </pc:spChg>
        <pc:spChg chg="del">
          <ac:chgData name="Shao Jing Chan" userId="91c83779684def98" providerId="LiveId" clId="{6049AB93-06D6-4A4C-925F-582586BBDD59}" dt="2023-03-18T18:31:34.936" v="13751" actId="478"/>
          <ac:spMkLst>
            <pc:docMk/>
            <pc:sldMk cId="3202296541" sldId="264"/>
            <ac:spMk id="151" creationId="{4675F5A2-1BB8-BB69-A810-956652CEECC0}"/>
          </ac:spMkLst>
        </pc:spChg>
        <pc:spChg chg="mod">
          <ac:chgData name="Shao Jing Chan" userId="91c83779684def98" providerId="LiveId" clId="{6049AB93-06D6-4A4C-925F-582586BBDD59}" dt="2023-03-18T18:35:45.033" v="13930" actId="1076"/>
          <ac:spMkLst>
            <pc:docMk/>
            <pc:sldMk cId="3202296541" sldId="264"/>
            <ac:spMk id="152" creationId="{82C8A843-0C8F-C124-24D3-2A2248DAC643}"/>
          </ac:spMkLst>
        </pc:spChg>
        <pc:spChg chg="mod">
          <ac:chgData name="Shao Jing Chan" userId="91c83779684def98" providerId="LiveId" clId="{6049AB93-06D6-4A4C-925F-582586BBDD59}" dt="2023-03-18T18:35:45.033" v="13930" actId="1076"/>
          <ac:spMkLst>
            <pc:docMk/>
            <pc:sldMk cId="3202296541" sldId="264"/>
            <ac:spMk id="153" creationId="{5603E8FF-E79E-092B-5A5B-BD50AB7D07FF}"/>
          </ac:spMkLst>
        </pc:spChg>
        <pc:spChg chg="mod">
          <ac:chgData name="Shao Jing Chan" userId="91c83779684def98" providerId="LiveId" clId="{6049AB93-06D6-4A4C-925F-582586BBDD59}" dt="2023-03-18T18:35:45.033" v="13930" actId="1076"/>
          <ac:spMkLst>
            <pc:docMk/>
            <pc:sldMk cId="3202296541" sldId="264"/>
            <ac:spMk id="154" creationId="{E2E4FD8C-6B85-06C5-EBB9-1FFE63556EC4}"/>
          </ac:spMkLst>
        </pc:spChg>
        <pc:spChg chg="del">
          <ac:chgData name="Shao Jing Chan" userId="91c83779684def98" providerId="LiveId" clId="{6049AB93-06D6-4A4C-925F-582586BBDD59}" dt="2023-03-18T18:30:25.160" v="13704" actId="478"/>
          <ac:spMkLst>
            <pc:docMk/>
            <pc:sldMk cId="3202296541" sldId="264"/>
            <ac:spMk id="155" creationId="{CE64DF9A-FDB2-9521-DCA1-C37452903ECC}"/>
          </ac:spMkLst>
        </pc:spChg>
        <pc:spChg chg="del">
          <ac:chgData name="Shao Jing Chan" userId="91c83779684def98" providerId="LiveId" clId="{6049AB93-06D6-4A4C-925F-582586BBDD59}" dt="2023-03-18T18:31:13.856" v="13745" actId="478"/>
          <ac:spMkLst>
            <pc:docMk/>
            <pc:sldMk cId="3202296541" sldId="264"/>
            <ac:spMk id="157" creationId="{BEE9BAF9-A3C7-019F-61C5-0DA1290D2638}"/>
          </ac:spMkLst>
        </pc:spChg>
        <pc:spChg chg="del">
          <ac:chgData name="Shao Jing Chan" userId="91c83779684def98" providerId="LiveId" clId="{6049AB93-06D6-4A4C-925F-582586BBDD59}" dt="2023-03-18T18:31:13.856" v="13745" actId="478"/>
          <ac:spMkLst>
            <pc:docMk/>
            <pc:sldMk cId="3202296541" sldId="264"/>
            <ac:spMk id="158" creationId="{0AED9999-88D3-0B4C-A315-50DDF002DDC6}"/>
          </ac:spMkLst>
        </pc:spChg>
        <pc:spChg chg="del">
          <ac:chgData name="Shao Jing Chan" userId="91c83779684def98" providerId="LiveId" clId="{6049AB93-06D6-4A4C-925F-582586BBDD59}" dt="2023-03-18T18:31:13.856" v="13745" actId="478"/>
          <ac:spMkLst>
            <pc:docMk/>
            <pc:sldMk cId="3202296541" sldId="264"/>
            <ac:spMk id="159" creationId="{CDE8D0D1-0135-E93F-93EB-CD7D485A7EA3}"/>
          </ac:spMkLst>
        </pc:spChg>
        <pc:spChg chg="mod">
          <ac:chgData name="Shao Jing Chan" userId="91c83779684def98" providerId="LiveId" clId="{6049AB93-06D6-4A4C-925F-582586BBDD59}" dt="2023-03-20T13:01:26.448" v="17973" actId="207"/>
          <ac:spMkLst>
            <pc:docMk/>
            <pc:sldMk cId="3202296541" sldId="264"/>
            <ac:spMk id="168" creationId="{10183E08-D32B-0FEF-0935-11221EBBBC79}"/>
          </ac:spMkLst>
        </pc:spChg>
        <pc:spChg chg="del">
          <ac:chgData name="Shao Jing Chan" userId="91c83779684def98" providerId="LiveId" clId="{6049AB93-06D6-4A4C-925F-582586BBDD59}" dt="2023-03-18T18:31:20.182" v="13749" actId="478"/>
          <ac:spMkLst>
            <pc:docMk/>
            <pc:sldMk cId="3202296541" sldId="264"/>
            <ac:spMk id="197" creationId="{6CE9D8E2-9AD4-CBF7-8DC8-103BFF2CDA40}"/>
          </ac:spMkLst>
        </pc:spChg>
        <pc:spChg chg="del">
          <ac:chgData name="Shao Jing Chan" userId="91c83779684def98" providerId="LiveId" clId="{6049AB93-06D6-4A4C-925F-582586BBDD59}" dt="2023-03-18T18:31:20.182" v="13749" actId="478"/>
          <ac:spMkLst>
            <pc:docMk/>
            <pc:sldMk cId="3202296541" sldId="264"/>
            <ac:spMk id="198" creationId="{9FD2F64B-19F2-06E0-F5D3-7E5198F05D71}"/>
          </ac:spMkLst>
        </pc:spChg>
        <pc:spChg chg="del">
          <ac:chgData name="Shao Jing Chan" userId="91c83779684def98" providerId="LiveId" clId="{6049AB93-06D6-4A4C-925F-582586BBDD59}" dt="2023-03-18T18:31:20.182" v="13749" actId="478"/>
          <ac:spMkLst>
            <pc:docMk/>
            <pc:sldMk cId="3202296541" sldId="264"/>
            <ac:spMk id="199" creationId="{E3022624-D686-02F9-BFA2-5AD370F352F7}"/>
          </ac:spMkLst>
        </pc:spChg>
        <pc:spChg chg="del">
          <ac:chgData name="Shao Jing Chan" userId="91c83779684def98" providerId="LiveId" clId="{6049AB93-06D6-4A4C-925F-582586BBDD59}" dt="2023-03-18T18:31:20.182" v="13749" actId="478"/>
          <ac:spMkLst>
            <pc:docMk/>
            <pc:sldMk cId="3202296541" sldId="264"/>
            <ac:spMk id="200" creationId="{0AF675C1-3182-4089-C50A-780AF3979039}"/>
          </ac:spMkLst>
        </pc:spChg>
        <pc:spChg chg="del">
          <ac:chgData name="Shao Jing Chan" userId="91c83779684def98" providerId="LiveId" clId="{6049AB93-06D6-4A4C-925F-582586BBDD59}" dt="2023-03-18T18:31:20.182" v="13749" actId="478"/>
          <ac:spMkLst>
            <pc:docMk/>
            <pc:sldMk cId="3202296541" sldId="264"/>
            <ac:spMk id="205" creationId="{A8564546-D119-E3DE-1FC4-347559924D8F}"/>
          </ac:spMkLst>
        </pc:spChg>
        <pc:spChg chg="del">
          <ac:chgData name="Shao Jing Chan" userId="91c83779684def98" providerId="LiveId" clId="{6049AB93-06D6-4A4C-925F-582586BBDD59}" dt="2023-03-18T18:31:20.182" v="13749" actId="478"/>
          <ac:spMkLst>
            <pc:docMk/>
            <pc:sldMk cId="3202296541" sldId="264"/>
            <ac:spMk id="207" creationId="{0C1A840C-20CC-293F-4CEA-F72EBEC48524}"/>
          </ac:spMkLst>
        </pc:spChg>
        <pc:spChg chg="del">
          <ac:chgData name="Shao Jing Chan" userId="91c83779684def98" providerId="LiveId" clId="{6049AB93-06D6-4A4C-925F-582586BBDD59}" dt="2023-03-18T18:31:20.182" v="13749" actId="478"/>
          <ac:spMkLst>
            <pc:docMk/>
            <pc:sldMk cId="3202296541" sldId="264"/>
            <ac:spMk id="208" creationId="{E3E73BF0-7D75-5407-FB75-AA1E2F894146}"/>
          </ac:spMkLst>
        </pc:spChg>
        <pc:spChg chg="del">
          <ac:chgData name="Shao Jing Chan" userId="91c83779684def98" providerId="LiveId" clId="{6049AB93-06D6-4A4C-925F-582586BBDD59}" dt="2023-03-18T18:31:20.182" v="13749" actId="478"/>
          <ac:spMkLst>
            <pc:docMk/>
            <pc:sldMk cId="3202296541" sldId="264"/>
            <ac:spMk id="209" creationId="{10F0BDB4-A07F-28E3-F069-032B0379FF07}"/>
          </ac:spMkLst>
        </pc:spChg>
        <pc:spChg chg="del">
          <ac:chgData name="Shao Jing Chan" userId="91c83779684def98" providerId="LiveId" clId="{6049AB93-06D6-4A4C-925F-582586BBDD59}" dt="2023-03-18T18:31:20.182" v="13749" actId="478"/>
          <ac:spMkLst>
            <pc:docMk/>
            <pc:sldMk cId="3202296541" sldId="264"/>
            <ac:spMk id="210" creationId="{CF0FAEAB-9E9D-9B32-045D-FB20AFE61AB3}"/>
          </ac:spMkLst>
        </pc:spChg>
        <pc:spChg chg="del">
          <ac:chgData name="Shao Jing Chan" userId="91c83779684def98" providerId="LiveId" clId="{6049AB93-06D6-4A4C-925F-582586BBDD59}" dt="2023-03-18T18:31:20.182" v="13749" actId="478"/>
          <ac:spMkLst>
            <pc:docMk/>
            <pc:sldMk cId="3202296541" sldId="264"/>
            <ac:spMk id="211" creationId="{57D25024-F148-AE98-35D5-9AE1DC1BC2FD}"/>
          </ac:spMkLst>
        </pc:spChg>
        <pc:spChg chg="del">
          <ac:chgData name="Shao Jing Chan" userId="91c83779684def98" providerId="LiveId" clId="{6049AB93-06D6-4A4C-925F-582586BBDD59}" dt="2023-03-18T18:31:20.182" v="13749" actId="478"/>
          <ac:spMkLst>
            <pc:docMk/>
            <pc:sldMk cId="3202296541" sldId="264"/>
            <ac:spMk id="212" creationId="{51CCCE39-1616-C41E-4A1C-031B0BA7BA05}"/>
          </ac:spMkLst>
        </pc:spChg>
        <pc:spChg chg="del">
          <ac:chgData name="Shao Jing Chan" userId="91c83779684def98" providerId="LiveId" clId="{6049AB93-06D6-4A4C-925F-582586BBDD59}" dt="2023-03-18T18:31:20.182" v="13749" actId="478"/>
          <ac:spMkLst>
            <pc:docMk/>
            <pc:sldMk cId="3202296541" sldId="264"/>
            <ac:spMk id="213" creationId="{E79FDACB-5431-05C6-0890-7B0B66303D95}"/>
          </ac:spMkLst>
        </pc:spChg>
        <pc:spChg chg="del">
          <ac:chgData name="Shao Jing Chan" userId="91c83779684def98" providerId="LiveId" clId="{6049AB93-06D6-4A4C-925F-582586BBDD59}" dt="2023-03-18T18:31:20.182" v="13749" actId="478"/>
          <ac:spMkLst>
            <pc:docMk/>
            <pc:sldMk cId="3202296541" sldId="264"/>
            <ac:spMk id="214" creationId="{57D846A5-2F9A-9CA1-FEAE-590E32730F49}"/>
          </ac:spMkLst>
        </pc:spChg>
        <pc:spChg chg="del">
          <ac:chgData name="Shao Jing Chan" userId="91c83779684def98" providerId="LiveId" clId="{6049AB93-06D6-4A4C-925F-582586BBDD59}" dt="2023-03-18T18:31:20.182" v="13749" actId="478"/>
          <ac:spMkLst>
            <pc:docMk/>
            <pc:sldMk cId="3202296541" sldId="264"/>
            <ac:spMk id="215" creationId="{BEEDA35B-6BB8-0641-5DA1-43D350A170B5}"/>
          </ac:spMkLst>
        </pc:spChg>
        <pc:spChg chg="del">
          <ac:chgData name="Shao Jing Chan" userId="91c83779684def98" providerId="LiveId" clId="{6049AB93-06D6-4A4C-925F-582586BBDD59}" dt="2023-03-18T18:31:20.182" v="13749" actId="478"/>
          <ac:spMkLst>
            <pc:docMk/>
            <pc:sldMk cId="3202296541" sldId="264"/>
            <ac:spMk id="216" creationId="{F8278661-9A26-F4BE-A0B5-10B4DE8762AF}"/>
          </ac:spMkLst>
        </pc:spChg>
        <pc:spChg chg="del">
          <ac:chgData name="Shao Jing Chan" userId="91c83779684def98" providerId="LiveId" clId="{6049AB93-06D6-4A4C-925F-582586BBDD59}" dt="2023-03-18T18:31:20.182" v="13749" actId="478"/>
          <ac:spMkLst>
            <pc:docMk/>
            <pc:sldMk cId="3202296541" sldId="264"/>
            <ac:spMk id="217" creationId="{ACE15DBD-EA6C-A90D-69FB-B1A7BC263EC0}"/>
          </ac:spMkLst>
        </pc:spChg>
        <pc:spChg chg="del">
          <ac:chgData name="Shao Jing Chan" userId="91c83779684def98" providerId="LiveId" clId="{6049AB93-06D6-4A4C-925F-582586BBDD59}" dt="2023-03-18T18:31:20.182" v="13749" actId="478"/>
          <ac:spMkLst>
            <pc:docMk/>
            <pc:sldMk cId="3202296541" sldId="264"/>
            <ac:spMk id="218" creationId="{FADAF412-B3FA-DBBC-D5AC-A38EBB82B5B6}"/>
          </ac:spMkLst>
        </pc:spChg>
        <pc:spChg chg="mod">
          <ac:chgData name="Shao Jing Chan" userId="91c83779684def98" providerId="LiveId" clId="{6049AB93-06D6-4A4C-925F-582586BBDD59}" dt="2023-03-18T18:35:20.893" v="13922" actId="14100"/>
          <ac:spMkLst>
            <pc:docMk/>
            <pc:sldMk cId="3202296541" sldId="264"/>
            <ac:spMk id="248" creationId="{D5CA515F-F7CD-01F3-7EF6-1C225DBAEE55}"/>
          </ac:spMkLst>
        </pc:spChg>
        <pc:cxnChg chg="mod">
          <ac:chgData name="Shao Jing Chan" userId="91c83779684def98" providerId="LiveId" clId="{6049AB93-06D6-4A4C-925F-582586BBDD59}" dt="2023-03-18T18:35:20.893" v="13922" actId="14100"/>
          <ac:cxnSpMkLst>
            <pc:docMk/>
            <pc:sldMk cId="3202296541" sldId="264"/>
            <ac:cxnSpMk id="5" creationId="{CAE3FCDF-6DEC-6D85-8E80-6BC09E2F42B7}"/>
          </ac:cxnSpMkLst>
        </pc:cxnChg>
        <pc:cxnChg chg="add mod">
          <ac:chgData name="Shao Jing Chan" userId="91c83779684def98" providerId="LiveId" clId="{6049AB93-06D6-4A4C-925F-582586BBDD59}" dt="2023-03-18T18:29:41.644" v="13696" actId="14100"/>
          <ac:cxnSpMkLst>
            <pc:docMk/>
            <pc:sldMk cId="3202296541" sldId="264"/>
            <ac:cxnSpMk id="19" creationId="{DB740665-BF66-810A-5D37-F4D6BDD3182C}"/>
          </ac:cxnSpMkLst>
        </pc:cxnChg>
        <pc:cxnChg chg="add mod">
          <ac:chgData name="Shao Jing Chan" userId="91c83779684def98" providerId="LiveId" clId="{6049AB93-06D6-4A4C-925F-582586BBDD59}" dt="2023-03-18T18:36:08.893" v="13934" actId="14100"/>
          <ac:cxnSpMkLst>
            <pc:docMk/>
            <pc:sldMk cId="3202296541" sldId="264"/>
            <ac:cxnSpMk id="30" creationId="{14D3606F-511D-0A33-51F1-7B57853474FF}"/>
          </ac:cxnSpMkLst>
        </pc:cxnChg>
        <pc:cxnChg chg="add del mod">
          <ac:chgData name="Shao Jing Chan" userId="91c83779684def98" providerId="LiveId" clId="{6049AB93-06D6-4A4C-925F-582586BBDD59}" dt="2023-03-18T18:36:10.525" v="13935" actId="478"/>
          <ac:cxnSpMkLst>
            <pc:docMk/>
            <pc:sldMk cId="3202296541" sldId="264"/>
            <ac:cxnSpMk id="41" creationId="{C331DE52-8C5C-11C6-D14F-D48D380D1D83}"/>
          </ac:cxnSpMkLst>
        </pc:cxnChg>
        <pc:cxnChg chg="del mod">
          <ac:chgData name="Shao Jing Chan" userId="91c83779684def98" providerId="LiveId" clId="{6049AB93-06D6-4A4C-925F-582586BBDD59}" dt="2023-03-18T18:28:22.437" v="13654" actId="478"/>
          <ac:cxnSpMkLst>
            <pc:docMk/>
            <pc:sldMk cId="3202296541" sldId="264"/>
            <ac:cxnSpMk id="69" creationId="{A27D4730-3DB6-3208-CC0B-C7083C977F00}"/>
          </ac:cxnSpMkLst>
        </pc:cxnChg>
        <pc:cxnChg chg="add mod">
          <ac:chgData name="Shao Jing Chan" userId="91c83779684def98" providerId="LiveId" clId="{6049AB93-06D6-4A4C-925F-582586BBDD59}" dt="2023-03-18T18:35:45.033" v="13930" actId="1076"/>
          <ac:cxnSpMkLst>
            <pc:docMk/>
            <pc:sldMk cId="3202296541" sldId="264"/>
            <ac:cxnSpMk id="76" creationId="{9C962C2C-CF3D-731A-2E7B-49128F3735BA}"/>
          </ac:cxnSpMkLst>
        </pc:cxnChg>
        <pc:cxnChg chg="add mod">
          <ac:chgData name="Shao Jing Chan" userId="91c83779684def98" providerId="LiveId" clId="{6049AB93-06D6-4A4C-925F-582586BBDD59}" dt="2023-03-18T18:36:18.139" v="13939" actId="14100"/>
          <ac:cxnSpMkLst>
            <pc:docMk/>
            <pc:sldMk cId="3202296541" sldId="264"/>
            <ac:cxnSpMk id="88" creationId="{9D4ABF8D-9723-C583-E56E-8528732D7C6C}"/>
          </ac:cxnSpMkLst>
        </pc:cxnChg>
        <pc:cxnChg chg="del mod">
          <ac:chgData name="Shao Jing Chan" userId="91c83779684def98" providerId="LiveId" clId="{6049AB93-06D6-4A4C-925F-582586BBDD59}" dt="2023-03-18T18:28:40.250" v="13657" actId="478"/>
          <ac:cxnSpMkLst>
            <pc:docMk/>
            <pc:sldMk cId="3202296541" sldId="264"/>
            <ac:cxnSpMk id="101" creationId="{7AF1ACAA-CE50-6DF3-05E7-60425CB6FC08}"/>
          </ac:cxnSpMkLst>
        </pc:cxnChg>
        <pc:cxnChg chg="add mod">
          <ac:chgData name="Shao Jing Chan" userId="91c83779684def98" providerId="LiveId" clId="{6049AB93-06D6-4A4C-925F-582586BBDD59}" dt="2023-03-18T18:40:41.232" v="14272" actId="14100"/>
          <ac:cxnSpMkLst>
            <pc:docMk/>
            <pc:sldMk cId="3202296541" sldId="264"/>
            <ac:cxnSpMk id="105" creationId="{B46A7CC5-22B7-E391-809C-03FE918951FE}"/>
          </ac:cxnSpMkLst>
        </pc:cxnChg>
        <pc:cxnChg chg="mod">
          <ac:chgData name="Shao Jing Chan" userId="91c83779684def98" providerId="LiveId" clId="{6049AB93-06D6-4A4C-925F-582586BBDD59}" dt="2023-03-18T18:35:24.880" v="13923" actId="14100"/>
          <ac:cxnSpMkLst>
            <pc:docMk/>
            <pc:sldMk cId="3202296541" sldId="264"/>
            <ac:cxnSpMk id="113" creationId="{4FB6B311-4C73-494D-3F7D-F419AFD2D37F}"/>
          </ac:cxnSpMkLst>
        </pc:cxnChg>
        <pc:cxnChg chg="del mod">
          <ac:chgData name="Shao Jing Chan" userId="91c83779684def98" providerId="LiveId" clId="{6049AB93-06D6-4A4C-925F-582586BBDD59}" dt="2023-03-18T18:35:34.816" v="13926" actId="478"/>
          <ac:cxnSpMkLst>
            <pc:docMk/>
            <pc:sldMk cId="3202296541" sldId="264"/>
            <ac:cxnSpMk id="183" creationId="{D2CC0D03-B0BE-6A3A-2B40-41B97B3DB169}"/>
          </ac:cxnSpMkLst>
        </pc:cxnChg>
        <pc:cxnChg chg="del mod">
          <ac:chgData name="Shao Jing Chan" userId="91c83779684def98" providerId="LiveId" clId="{6049AB93-06D6-4A4C-925F-582586BBDD59}" dt="2023-03-18T18:31:15.398" v="13747" actId="478"/>
          <ac:cxnSpMkLst>
            <pc:docMk/>
            <pc:sldMk cId="3202296541" sldId="264"/>
            <ac:cxnSpMk id="189" creationId="{7AB8A2ED-8432-60AE-7820-8E5B68C2DF77}"/>
          </ac:cxnSpMkLst>
        </pc:cxnChg>
        <pc:cxnChg chg="del mod">
          <ac:chgData name="Shao Jing Chan" userId="91c83779684def98" providerId="LiveId" clId="{6049AB93-06D6-4A4C-925F-582586BBDD59}" dt="2023-03-18T18:31:36.836" v="13752" actId="478"/>
          <ac:cxnSpMkLst>
            <pc:docMk/>
            <pc:sldMk cId="3202296541" sldId="264"/>
            <ac:cxnSpMk id="193" creationId="{41D1F167-2901-165B-6B07-5BDDC3C1D226}"/>
          </ac:cxnSpMkLst>
        </pc:cxnChg>
        <pc:cxnChg chg="mod">
          <ac:chgData name="Shao Jing Chan" userId="91c83779684def98" providerId="LiveId" clId="{6049AB93-06D6-4A4C-925F-582586BBDD59}" dt="2023-03-18T18:35:24.880" v="13923" actId="14100"/>
          <ac:cxnSpMkLst>
            <pc:docMk/>
            <pc:sldMk cId="3202296541" sldId="264"/>
            <ac:cxnSpMk id="227" creationId="{0D8C1951-C272-724B-C524-397F90A6F142}"/>
          </ac:cxnSpMkLst>
        </pc:cxnChg>
        <pc:cxnChg chg="del mod">
          <ac:chgData name="Shao Jing Chan" userId="91c83779684def98" providerId="LiveId" clId="{6049AB93-06D6-4A4C-925F-582586BBDD59}" dt="2023-03-18T18:31:38.515" v="13753" actId="478"/>
          <ac:cxnSpMkLst>
            <pc:docMk/>
            <pc:sldMk cId="3202296541" sldId="264"/>
            <ac:cxnSpMk id="230" creationId="{824AE50C-B459-3DD2-2FE4-BF7BB365F0B7}"/>
          </ac:cxnSpMkLst>
        </pc:cxnChg>
        <pc:cxnChg chg="del mod">
          <ac:chgData name="Shao Jing Chan" userId="91c83779684def98" providerId="LiveId" clId="{6049AB93-06D6-4A4C-925F-582586BBDD59}" dt="2023-03-18T18:31:45.815" v="13755" actId="478"/>
          <ac:cxnSpMkLst>
            <pc:docMk/>
            <pc:sldMk cId="3202296541" sldId="264"/>
            <ac:cxnSpMk id="233" creationId="{31768491-5BCE-C7EB-AFAE-F8B71639028D}"/>
          </ac:cxnSpMkLst>
        </pc:cxnChg>
        <pc:cxnChg chg="del mod">
          <ac:chgData name="Shao Jing Chan" userId="91c83779684def98" providerId="LiveId" clId="{6049AB93-06D6-4A4C-925F-582586BBDD59}" dt="2023-03-18T18:31:22.081" v="13750" actId="478"/>
          <ac:cxnSpMkLst>
            <pc:docMk/>
            <pc:sldMk cId="3202296541" sldId="264"/>
            <ac:cxnSpMk id="236" creationId="{18195DED-6A61-4DA9-2154-259813FA4766}"/>
          </ac:cxnSpMkLst>
        </pc:cxnChg>
        <pc:cxnChg chg="del mod">
          <ac:chgData name="Shao Jing Chan" userId="91c83779684def98" providerId="LiveId" clId="{6049AB93-06D6-4A4C-925F-582586BBDD59}" dt="2023-03-18T18:31:17.639" v="13748" actId="478"/>
          <ac:cxnSpMkLst>
            <pc:docMk/>
            <pc:sldMk cId="3202296541" sldId="264"/>
            <ac:cxnSpMk id="239" creationId="{54DCFB05-9B67-69A9-0626-FE59BECB1CB9}"/>
          </ac:cxnSpMkLst>
        </pc:cxnChg>
        <pc:cxnChg chg="del mod">
          <ac:chgData name="Shao Jing Chan" userId="91c83779684def98" providerId="LiveId" clId="{6049AB93-06D6-4A4C-925F-582586BBDD59}" dt="2023-03-18T18:31:15.018" v="13746" actId="478"/>
          <ac:cxnSpMkLst>
            <pc:docMk/>
            <pc:sldMk cId="3202296541" sldId="264"/>
            <ac:cxnSpMk id="242" creationId="{3E4BF896-93DD-2A34-C316-725306B34D37}"/>
          </ac:cxnSpMkLst>
        </pc:cxnChg>
      </pc:sldChg>
      <pc:sldChg chg="addSp delSp modSp add mod">
        <pc:chgData name="Shao Jing Chan" userId="91c83779684def98" providerId="LiveId" clId="{6049AB93-06D6-4A4C-925F-582586BBDD59}" dt="2023-03-18T19:53:27.115" v="15295" actId="1076"/>
        <pc:sldMkLst>
          <pc:docMk/>
          <pc:sldMk cId="1969337109" sldId="265"/>
        </pc:sldMkLst>
        <pc:spChg chg="mod">
          <ac:chgData name="Shao Jing Chan" userId="91c83779684def98" providerId="LiveId" clId="{6049AB93-06D6-4A4C-925F-582586BBDD59}" dt="2023-03-18T19:53:27.115" v="15295" actId="1076"/>
          <ac:spMkLst>
            <pc:docMk/>
            <pc:sldMk cId="1969337109" sldId="265"/>
            <ac:spMk id="2" creationId="{321A4788-C927-263A-DE22-E8EC7E353466}"/>
          </ac:spMkLst>
        </pc:spChg>
        <pc:spChg chg="mod">
          <ac:chgData name="Shao Jing Chan" userId="91c83779684def98" providerId="LiveId" clId="{6049AB93-06D6-4A4C-925F-582586BBDD59}" dt="2023-03-18T19:53:27.115" v="15295" actId="1076"/>
          <ac:spMkLst>
            <pc:docMk/>
            <pc:sldMk cId="1969337109" sldId="265"/>
            <ac:spMk id="3" creationId="{3276D4C8-46F8-7205-3C15-521BA46FF425}"/>
          </ac:spMkLst>
        </pc:spChg>
        <pc:spChg chg="mod">
          <ac:chgData name="Shao Jing Chan" userId="91c83779684def98" providerId="LiveId" clId="{6049AB93-06D6-4A4C-925F-582586BBDD59}" dt="2023-03-18T19:53:27.115" v="15295" actId="1076"/>
          <ac:spMkLst>
            <pc:docMk/>
            <pc:sldMk cId="1969337109" sldId="265"/>
            <ac:spMk id="4" creationId="{012C48A6-348B-A817-70F9-8665E720F700}"/>
          </ac:spMkLst>
        </pc:spChg>
        <pc:spChg chg="mod">
          <ac:chgData name="Shao Jing Chan" userId="91c83779684def98" providerId="LiveId" clId="{6049AB93-06D6-4A4C-925F-582586BBDD59}" dt="2023-03-18T19:53:27.115" v="15295" actId="1076"/>
          <ac:spMkLst>
            <pc:docMk/>
            <pc:sldMk cId="1969337109" sldId="265"/>
            <ac:spMk id="6" creationId="{82473FB6-E93F-62CC-A09E-716839C83C72}"/>
          </ac:spMkLst>
        </pc:spChg>
        <pc:spChg chg="mod">
          <ac:chgData name="Shao Jing Chan" userId="91c83779684def98" providerId="LiveId" clId="{6049AB93-06D6-4A4C-925F-582586BBDD59}" dt="2023-03-18T19:53:27.115" v="15295" actId="1076"/>
          <ac:spMkLst>
            <pc:docMk/>
            <pc:sldMk cId="1969337109" sldId="265"/>
            <ac:spMk id="7" creationId="{9DD80AA2-5804-2125-44A6-6C1450211186}"/>
          </ac:spMkLst>
        </pc:spChg>
        <pc:spChg chg="mod">
          <ac:chgData name="Shao Jing Chan" userId="91c83779684def98" providerId="LiveId" clId="{6049AB93-06D6-4A4C-925F-582586BBDD59}" dt="2023-03-18T19:53:27.115" v="15295" actId="1076"/>
          <ac:spMkLst>
            <pc:docMk/>
            <pc:sldMk cId="1969337109" sldId="265"/>
            <ac:spMk id="8" creationId="{24E6B434-8676-BD0C-5941-18583D34251B}"/>
          </ac:spMkLst>
        </pc:spChg>
        <pc:spChg chg="mod">
          <ac:chgData name="Shao Jing Chan" userId="91c83779684def98" providerId="LiveId" clId="{6049AB93-06D6-4A4C-925F-582586BBDD59}" dt="2023-03-18T19:53:27.115" v="15295" actId="1076"/>
          <ac:spMkLst>
            <pc:docMk/>
            <pc:sldMk cId="1969337109" sldId="265"/>
            <ac:spMk id="9" creationId="{77600F84-1004-2471-D94B-15F069FBB76A}"/>
          </ac:spMkLst>
        </pc:spChg>
        <pc:spChg chg="mod">
          <ac:chgData name="Shao Jing Chan" userId="91c83779684def98" providerId="LiveId" clId="{6049AB93-06D6-4A4C-925F-582586BBDD59}" dt="2023-03-18T19:53:27.115" v="15295" actId="1076"/>
          <ac:spMkLst>
            <pc:docMk/>
            <pc:sldMk cId="1969337109" sldId="265"/>
            <ac:spMk id="10" creationId="{35F50529-59A2-A59F-D166-458B098965E3}"/>
          </ac:spMkLst>
        </pc:spChg>
        <pc:spChg chg="mod">
          <ac:chgData name="Shao Jing Chan" userId="91c83779684def98" providerId="LiveId" clId="{6049AB93-06D6-4A4C-925F-582586BBDD59}" dt="2023-03-18T19:53:27.115" v="15295" actId="1076"/>
          <ac:spMkLst>
            <pc:docMk/>
            <pc:sldMk cId="1969337109" sldId="265"/>
            <ac:spMk id="11" creationId="{3725DEA8-4D3B-CB53-E940-C1D65EDBCD8C}"/>
          </ac:spMkLst>
        </pc:spChg>
        <pc:spChg chg="mod">
          <ac:chgData name="Shao Jing Chan" userId="91c83779684def98" providerId="LiveId" clId="{6049AB93-06D6-4A4C-925F-582586BBDD59}" dt="2023-03-18T19:53:27.115" v="15295" actId="1076"/>
          <ac:spMkLst>
            <pc:docMk/>
            <pc:sldMk cId="1969337109" sldId="265"/>
            <ac:spMk id="12" creationId="{25C5AD2D-FC22-D839-1CD3-A149A09D9931}"/>
          </ac:spMkLst>
        </pc:spChg>
        <pc:spChg chg="mod">
          <ac:chgData name="Shao Jing Chan" userId="91c83779684def98" providerId="LiveId" clId="{6049AB93-06D6-4A4C-925F-582586BBDD59}" dt="2023-03-18T19:53:27.115" v="15295" actId="1076"/>
          <ac:spMkLst>
            <pc:docMk/>
            <pc:sldMk cId="1969337109" sldId="265"/>
            <ac:spMk id="13" creationId="{83D7220B-61CB-9828-6087-FFC5D0B89A6C}"/>
          </ac:spMkLst>
        </pc:spChg>
        <pc:spChg chg="mod">
          <ac:chgData name="Shao Jing Chan" userId="91c83779684def98" providerId="LiveId" clId="{6049AB93-06D6-4A4C-925F-582586BBDD59}" dt="2023-03-18T19:53:27.115" v="15295" actId="1076"/>
          <ac:spMkLst>
            <pc:docMk/>
            <pc:sldMk cId="1969337109" sldId="265"/>
            <ac:spMk id="14" creationId="{CB03F166-44CF-3B39-7349-EF5BAAE6D6F0}"/>
          </ac:spMkLst>
        </pc:spChg>
        <pc:spChg chg="mod">
          <ac:chgData name="Shao Jing Chan" userId="91c83779684def98" providerId="LiveId" clId="{6049AB93-06D6-4A4C-925F-582586BBDD59}" dt="2023-03-18T19:53:27.115" v="15295" actId="1076"/>
          <ac:spMkLst>
            <pc:docMk/>
            <pc:sldMk cId="1969337109" sldId="265"/>
            <ac:spMk id="15" creationId="{38C4B43D-DBC9-EF7D-364F-FE8432FBAB39}"/>
          </ac:spMkLst>
        </pc:spChg>
        <pc:spChg chg="del">
          <ac:chgData name="Shao Jing Chan" userId="91c83779684def98" providerId="LiveId" clId="{6049AB93-06D6-4A4C-925F-582586BBDD59}" dt="2023-03-18T18:48:02.856" v="14299" actId="478"/>
          <ac:spMkLst>
            <pc:docMk/>
            <pc:sldMk cId="1969337109" sldId="265"/>
            <ac:spMk id="25" creationId="{9ECECCDA-7CF3-6048-EEBD-47BF84856C33}"/>
          </ac:spMkLst>
        </pc:spChg>
        <pc:spChg chg="add del mod">
          <ac:chgData name="Shao Jing Chan" userId="91c83779684def98" providerId="LiveId" clId="{6049AB93-06D6-4A4C-925F-582586BBDD59}" dt="2023-03-18T19:23:35.215" v="14311" actId="478"/>
          <ac:spMkLst>
            <pc:docMk/>
            <pc:sldMk cId="1969337109" sldId="265"/>
            <ac:spMk id="27" creationId="{81C6FDA5-6BEF-6E4C-FF3B-533B9491ADCC}"/>
          </ac:spMkLst>
        </pc:spChg>
        <pc:spChg chg="add del mod">
          <ac:chgData name="Shao Jing Chan" userId="91c83779684def98" providerId="LiveId" clId="{6049AB93-06D6-4A4C-925F-582586BBDD59}" dt="2023-03-18T19:24:41.313" v="14342" actId="478"/>
          <ac:spMkLst>
            <pc:docMk/>
            <pc:sldMk cId="1969337109" sldId="265"/>
            <ac:spMk id="32" creationId="{2F6145F6-3C1E-D085-BC4B-EF8CE2AC0FAB}"/>
          </ac:spMkLst>
        </pc:spChg>
        <pc:spChg chg="mod">
          <ac:chgData name="Shao Jing Chan" userId="91c83779684def98" providerId="LiveId" clId="{6049AB93-06D6-4A4C-925F-582586BBDD59}" dt="2023-03-18T19:41:01.765" v="14622" actId="14100"/>
          <ac:spMkLst>
            <pc:docMk/>
            <pc:sldMk cId="1969337109" sldId="265"/>
            <ac:spMk id="35" creationId="{6F80A88A-1C2C-7FD7-FDD4-B530A1B01496}"/>
          </ac:spMkLst>
        </pc:spChg>
        <pc:spChg chg="add mod">
          <ac:chgData name="Shao Jing Chan" userId="91c83779684def98" providerId="LiveId" clId="{6049AB93-06D6-4A4C-925F-582586BBDD59}" dt="2023-03-18T19:24:55.886" v="14345" actId="1076"/>
          <ac:spMkLst>
            <pc:docMk/>
            <pc:sldMk cId="1969337109" sldId="265"/>
            <ac:spMk id="44" creationId="{02374527-BD93-173A-6DD8-D00412BC5E02}"/>
          </ac:spMkLst>
        </pc:spChg>
        <pc:spChg chg="add mod">
          <ac:chgData name="Shao Jing Chan" userId="91c83779684def98" providerId="LiveId" clId="{6049AB93-06D6-4A4C-925F-582586BBDD59}" dt="2023-03-18T19:26:29.964" v="14348" actId="14100"/>
          <ac:spMkLst>
            <pc:docMk/>
            <pc:sldMk cId="1969337109" sldId="265"/>
            <ac:spMk id="47" creationId="{F93D1631-BDC0-143D-EEA1-429531813BF3}"/>
          </ac:spMkLst>
        </pc:spChg>
        <pc:spChg chg="add mod">
          <ac:chgData name="Shao Jing Chan" userId="91c83779684def98" providerId="LiveId" clId="{6049AB93-06D6-4A4C-925F-582586BBDD59}" dt="2023-03-18T19:26:33.274" v="14349" actId="14100"/>
          <ac:spMkLst>
            <pc:docMk/>
            <pc:sldMk cId="1969337109" sldId="265"/>
            <ac:spMk id="48" creationId="{68303707-CB6E-27EA-1E40-2EC274250174}"/>
          </ac:spMkLst>
        </pc:spChg>
        <pc:spChg chg="add mod">
          <ac:chgData name="Shao Jing Chan" userId="91c83779684def98" providerId="LiveId" clId="{6049AB93-06D6-4A4C-925F-582586BBDD59}" dt="2023-03-18T19:49:47.861" v="15033" actId="1076"/>
          <ac:spMkLst>
            <pc:docMk/>
            <pc:sldMk cId="1969337109" sldId="265"/>
            <ac:spMk id="49" creationId="{3BB6D0E6-2EFF-C721-7F71-DF1E76D94526}"/>
          </ac:spMkLst>
        </pc:spChg>
        <pc:spChg chg="del">
          <ac:chgData name="Shao Jing Chan" userId="91c83779684def98" providerId="LiveId" clId="{6049AB93-06D6-4A4C-925F-582586BBDD59}" dt="2023-03-18T18:48:02.856" v="14299" actId="478"/>
          <ac:spMkLst>
            <pc:docMk/>
            <pc:sldMk cId="1969337109" sldId="265"/>
            <ac:spMk id="50" creationId="{81271732-2119-AFD4-55DF-20C107C1D9D4}"/>
          </ac:spMkLst>
        </pc:spChg>
        <pc:spChg chg="del mod">
          <ac:chgData name="Shao Jing Chan" userId="91c83779684def98" providerId="LiveId" clId="{6049AB93-06D6-4A4C-925F-582586BBDD59}" dt="2023-03-18T19:42:02.122" v="14626" actId="478"/>
          <ac:spMkLst>
            <pc:docMk/>
            <pc:sldMk cId="1969337109" sldId="265"/>
            <ac:spMk id="51" creationId="{E47CF304-D378-92BA-4B06-43005F3152BC}"/>
          </ac:spMkLst>
        </pc:spChg>
        <pc:spChg chg="del mod">
          <ac:chgData name="Shao Jing Chan" userId="91c83779684def98" providerId="LiveId" clId="{6049AB93-06D6-4A4C-925F-582586BBDD59}" dt="2023-03-18T19:42:02.122" v="14626" actId="478"/>
          <ac:spMkLst>
            <pc:docMk/>
            <pc:sldMk cId="1969337109" sldId="265"/>
            <ac:spMk id="52" creationId="{BBE8B23F-22EF-AEA9-F7EE-93182A45EB6C}"/>
          </ac:spMkLst>
        </pc:spChg>
        <pc:spChg chg="del mod">
          <ac:chgData name="Shao Jing Chan" userId="91c83779684def98" providerId="LiveId" clId="{6049AB93-06D6-4A4C-925F-582586BBDD59}" dt="2023-03-18T19:42:02.122" v="14626" actId="478"/>
          <ac:spMkLst>
            <pc:docMk/>
            <pc:sldMk cId="1969337109" sldId="265"/>
            <ac:spMk id="53" creationId="{A309AAC3-8F40-D8E6-45DA-3B1AEC0F66D9}"/>
          </ac:spMkLst>
        </pc:spChg>
        <pc:spChg chg="del mod">
          <ac:chgData name="Shao Jing Chan" userId="91c83779684def98" providerId="LiveId" clId="{6049AB93-06D6-4A4C-925F-582586BBDD59}" dt="2023-03-18T19:42:02.122" v="14626" actId="478"/>
          <ac:spMkLst>
            <pc:docMk/>
            <pc:sldMk cId="1969337109" sldId="265"/>
            <ac:spMk id="54" creationId="{04346923-9EDF-5FE7-0292-F221EA8EDE26}"/>
          </ac:spMkLst>
        </pc:spChg>
        <pc:spChg chg="del mod">
          <ac:chgData name="Shao Jing Chan" userId="91c83779684def98" providerId="LiveId" clId="{6049AB93-06D6-4A4C-925F-582586BBDD59}" dt="2023-03-18T19:42:02.122" v="14626" actId="478"/>
          <ac:spMkLst>
            <pc:docMk/>
            <pc:sldMk cId="1969337109" sldId="265"/>
            <ac:spMk id="55" creationId="{9AE9AED1-45B2-DF17-7447-6010618293E5}"/>
          </ac:spMkLst>
        </pc:spChg>
        <pc:spChg chg="del mod">
          <ac:chgData name="Shao Jing Chan" userId="91c83779684def98" providerId="LiveId" clId="{6049AB93-06D6-4A4C-925F-582586BBDD59}" dt="2023-03-18T19:42:02.122" v="14626" actId="478"/>
          <ac:spMkLst>
            <pc:docMk/>
            <pc:sldMk cId="1969337109" sldId="265"/>
            <ac:spMk id="56" creationId="{AD8A44A4-E46C-AA2F-5FFC-D87356984D71}"/>
          </ac:spMkLst>
        </pc:spChg>
        <pc:spChg chg="del mod">
          <ac:chgData name="Shao Jing Chan" userId="91c83779684def98" providerId="LiveId" clId="{6049AB93-06D6-4A4C-925F-582586BBDD59}" dt="2023-03-18T19:42:02.122" v="14626" actId="478"/>
          <ac:spMkLst>
            <pc:docMk/>
            <pc:sldMk cId="1969337109" sldId="265"/>
            <ac:spMk id="57" creationId="{1AA65521-9264-508F-6E7E-A56F7DD33C01}"/>
          </ac:spMkLst>
        </pc:spChg>
        <pc:spChg chg="del">
          <ac:chgData name="Shao Jing Chan" userId="91c83779684def98" providerId="LiveId" clId="{6049AB93-06D6-4A4C-925F-582586BBDD59}" dt="2023-03-18T18:48:02.856" v="14299" actId="478"/>
          <ac:spMkLst>
            <pc:docMk/>
            <pc:sldMk cId="1969337109" sldId="265"/>
            <ac:spMk id="60" creationId="{D1A8AA15-D837-6518-2453-54035F6BD83F}"/>
          </ac:spMkLst>
        </pc:spChg>
        <pc:spChg chg="del">
          <ac:chgData name="Shao Jing Chan" userId="91c83779684def98" providerId="LiveId" clId="{6049AB93-06D6-4A4C-925F-582586BBDD59}" dt="2023-03-18T18:48:02.856" v="14299" actId="478"/>
          <ac:spMkLst>
            <pc:docMk/>
            <pc:sldMk cId="1969337109" sldId="265"/>
            <ac:spMk id="62" creationId="{7976C547-7D04-82FD-C613-AB6BFC8FA988}"/>
          </ac:spMkLst>
        </pc:spChg>
        <pc:spChg chg="del">
          <ac:chgData name="Shao Jing Chan" userId="91c83779684def98" providerId="LiveId" clId="{6049AB93-06D6-4A4C-925F-582586BBDD59}" dt="2023-03-18T18:48:02.856" v="14299" actId="478"/>
          <ac:spMkLst>
            <pc:docMk/>
            <pc:sldMk cId="1969337109" sldId="265"/>
            <ac:spMk id="63" creationId="{3DCCCF6D-AB84-364E-FBF5-C621596A8720}"/>
          </ac:spMkLst>
        </pc:spChg>
        <pc:spChg chg="add mod">
          <ac:chgData name="Shao Jing Chan" userId="91c83779684def98" providerId="LiveId" clId="{6049AB93-06D6-4A4C-925F-582586BBDD59}" dt="2023-03-18T19:48:26.885" v="15009" actId="1076"/>
          <ac:spMkLst>
            <pc:docMk/>
            <pc:sldMk cId="1969337109" sldId="265"/>
            <ac:spMk id="68" creationId="{E963F46C-4B38-D3DC-43EB-4B13B5572641}"/>
          </ac:spMkLst>
        </pc:spChg>
        <pc:spChg chg="add mod">
          <ac:chgData name="Shao Jing Chan" userId="91c83779684def98" providerId="LiveId" clId="{6049AB93-06D6-4A4C-925F-582586BBDD59}" dt="2023-03-18T19:49:47.861" v="15033" actId="1076"/>
          <ac:spMkLst>
            <pc:docMk/>
            <pc:sldMk cId="1969337109" sldId="265"/>
            <ac:spMk id="69" creationId="{1BFB1602-6CEB-AB01-89EB-ADEF46CF3906}"/>
          </ac:spMkLst>
        </pc:spChg>
        <pc:spChg chg="add mod">
          <ac:chgData name="Shao Jing Chan" userId="91c83779684def98" providerId="LiveId" clId="{6049AB93-06D6-4A4C-925F-582586BBDD59}" dt="2023-03-18T19:48:26.885" v="15009" actId="1076"/>
          <ac:spMkLst>
            <pc:docMk/>
            <pc:sldMk cId="1969337109" sldId="265"/>
            <ac:spMk id="75" creationId="{4D6D4170-5312-C844-344C-E387D21400FA}"/>
          </ac:spMkLst>
        </pc:spChg>
        <pc:spChg chg="add mod">
          <ac:chgData name="Shao Jing Chan" userId="91c83779684def98" providerId="LiveId" clId="{6049AB93-06D6-4A4C-925F-582586BBDD59}" dt="2023-03-18T19:48:26.885" v="15009" actId="1076"/>
          <ac:spMkLst>
            <pc:docMk/>
            <pc:sldMk cId="1969337109" sldId="265"/>
            <ac:spMk id="77" creationId="{0E7254EB-8425-716A-5158-D870FED4B752}"/>
          </ac:spMkLst>
        </pc:spChg>
        <pc:spChg chg="add del mod">
          <ac:chgData name="Shao Jing Chan" userId="91c83779684def98" providerId="LiveId" clId="{6049AB93-06D6-4A4C-925F-582586BBDD59}" dt="2023-03-18T19:37:02.403" v="14565" actId="478"/>
          <ac:spMkLst>
            <pc:docMk/>
            <pc:sldMk cId="1969337109" sldId="265"/>
            <ac:spMk id="78" creationId="{A840B73B-507E-E2F6-6509-03BFF08CF33F}"/>
          </ac:spMkLst>
        </pc:spChg>
        <pc:spChg chg="add mod">
          <ac:chgData name="Shao Jing Chan" userId="91c83779684def98" providerId="LiveId" clId="{6049AB93-06D6-4A4C-925F-582586BBDD59}" dt="2023-03-18T19:37:17.636" v="14571" actId="1076"/>
          <ac:spMkLst>
            <pc:docMk/>
            <pc:sldMk cId="1969337109" sldId="265"/>
            <ac:spMk id="79" creationId="{416D2D9A-75D5-0466-6112-C486DDE3BA19}"/>
          </ac:spMkLst>
        </pc:spChg>
        <pc:spChg chg="add mod">
          <ac:chgData name="Shao Jing Chan" userId="91c83779684def98" providerId="LiveId" clId="{6049AB93-06D6-4A4C-925F-582586BBDD59}" dt="2023-03-18T19:37:17.636" v="14571" actId="1076"/>
          <ac:spMkLst>
            <pc:docMk/>
            <pc:sldMk cId="1969337109" sldId="265"/>
            <ac:spMk id="80" creationId="{6B66A16E-0314-60F3-376B-094B4BE3F9D8}"/>
          </ac:spMkLst>
        </pc:spChg>
        <pc:spChg chg="add mod">
          <ac:chgData name="Shao Jing Chan" userId="91c83779684def98" providerId="LiveId" clId="{6049AB93-06D6-4A4C-925F-582586BBDD59}" dt="2023-03-18T19:37:32.038" v="14580" actId="20577"/>
          <ac:spMkLst>
            <pc:docMk/>
            <pc:sldMk cId="1969337109" sldId="265"/>
            <ac:spMk id="81" creationId="{8C1A5F64-B896-43C5-D7C4-7DD0118019FA}"/>
          </ac:spMkLst>
        </pc:spChg>
        <pc:spChg chg="add mod">
          <ac:chgData name="Shao Jing Chan" userId="91c83779684def98" providerId="LiveId" clId="{6049AB93-06D6-4A4C-925F-582586BBDD59}" dt="2023-03-18T19:37:34.429" v="14581" actId="20577"/>
          <ac:spMkLst>
            <pc:docMk/>
            <pc:sldMk cId="1969337109" sldId="265"/>
            <ac:spMk id="82" creationId="{C10750F3-78D7-137C-8D54-47440BC3F04D}"/>
          </ac:spMkLst>
        </pc:spChg>
        <pc:spChg chg="add mod">
          <ac:chgData name="Shao Jing Chan" userId="91c83779684def98" providerId="LiveId" clId="{6049AB93-06D6-4A4C-925F-582586BBDD59}" dt="2023-03-18T19:37:21.359" v="14579" actId="20577"/>
          <ac:spMkLst>
            <pc:docMk/>
            <pc:sldMk cId="1969337109" sldId="265"/>
            <ac:spMk id="85" creationId="{A879CF91-6620-9357-420F-67AE27746AB5}"/>
          </ac:spMkLst>
        </pc:spChg>
        <pc:spChg chg="mod">
          <ac:chgData name="Shao Jing Chan" userId="91c83779684def98" providerId="LiveId" clId="{6049AB93-06D6-4A4C-925F-582586BBDD59}" dt="2023-03-18T19:42:24.967" v="14631" actId="20577"/>
          <ac:spMkLst>
            <pc:docMk/>
            <pc:sldMk cId="1969337109" sldId="265"/>
            <ac:spMk id="92" creationId="{251DA74A-B0E9-9650-B145-3CB514B3B826}"/>
          </ac:spMkLst>
        </pc:spChg>
        <pc:spChg chg="del mod">
          <ac:chgData name="Shao Jing Chan" userId="91c83779684def98" providerId="LiveId" clId="{6049AB93-06D6-4A4C-925F-582586BBDD59}" dt="2023-03-18T19:42:02.122" v="14626" actId="478"/>
          <ac:spMkLst>
            <pc:docMk/>
            <pc:sldMk cId="1969337109" sldId="265"/>
            <ac:spMk id="93" creationId="{2BB7C570-62F4-9571-4FEC-588F4B17AF7E}"/>
          </ac:spMkLst>
        </pc:spChg>
        <pc:spChg chg="del mod">
          <ac:chgData name="Shao Jing Chan" userId="91c83779684def98" providerId="LiveId" clId="{6049AB93-06D6-4A4C-925F-582586BBDD59}" dt="2023-03-18T19:42:02.122" v="14626" actId="478"/>
          <ac:spMkLst>
            <pc:docMk/>
            <pc:sldMk cId="1969337109" sldId="265"/>
            <ac:spMk id="94" creationId="{692DA0DA-61CB-31B7-220B-470D4A146A01}"/>
          </ac:spMkLst>
        </pc:spChg>
        <pc:spChg chg="del mod">
          <ac:chgData name="Shao Jing Chan" userId="91c83779684def98" providerId="LiveId" clId="{6049AB93-06D6-4A4C-925F-582586BBDD59}" dt="2023-03-18T19:42:02.122" v="14626" actId="478"/>
          <ac:spMkLst>
            <pc:docMk/>
            <pc:sldMk cId="1969337109" sldId="265"/>
            <ac:spMk id="95" creationId="{339E06C8-96F5-AE08-2CDD-56036A787F6B}"/>
          </ac:spMkLst>
        </pc:spChg>
        <pc:spChg chg="del mod">
          <ac:chgData name="Shao Jing Chan" userId="91c83779684def98" providerId="LiveId" clId="{6049AB93-06D6-4A4C-925F-582586BBDD59}" dt="2023-03-18T19:42:02.122" v="14626" actId="478"/>
          <ac:spMkLst>
            <pc:docMk/>
            <pc:sldMk cId="1969337109" sldId="265"/>
            <ac:spMk id="96" creationId="{40C5263B-D6CC-7A38-28EC-2B8EFD206EBE}"/>
          </ac:spMkLst>
        </pc:spChg>
        <pc:spChg chg="del mod">
          <ac:chgData name="Shao Jing Chan" userId="91c83779684def98" providerId="LiveId" clId="{6049AB93-06D6-4A4C-925F-582586BBDD59}" dt="2023-03-18T19:42:02.122" v="14626" actId="478"/>
          <ac:spMkLst>
            <pc:docMk/>
            <pc:sldMk cId="1969337109" sldId="265"/>
            <ac:spMk id="97" creationId="{6561593F-89C6-9E51-2001-8AFE001050D6}"/>
          </ac:spMkLst>
        </pc:spChg>
        <pc:spChg chg="del mod">
          <ac:chgData name="Shao Jing Chan" userId="91c83779684def98" providerId="LiveId" clId="{6049AB93-06D6-4A4C-925F-582586BBDD59}" dt="2023-03-18T19:42:02.122" v="14626" actId="478"/>
          <ac:spMkLst>
            <pc:docMk/>
            <pc:sldMk cId="1969337109" sldId="265"/>
            <ac:spMk id="98" creationId="{DDC9A89D-5E0A-5C96-9D6B-79122A4E5697}"/>
          </ac:spMkLst>
        </pc:spChg>
        <pc:spChg chg="del mod">
          <ac:chgData name="Shao Jing Chan" userId="91c83779684def98" providerId="LiveId" clId="{6049AB93-06D6-4A4C-925F-582586BBDD59}" dt="2023-03-18T19:42:02.122" v="14626" actId="478"/>
          <ac:spMkLst>
            <pc:docMk/>
            <pc:sldMk cId="1969337109" sldId="265"/>
            <ac:spMk id="99" creationId="{C6BCC2E4-6205-83EE-138F-B5B50547601E}"/>
          </ac:spMkLst>
        </pc:spChg>
        <pc:spChg chg="del mod">
          <ac:chgData name="Shao Jing Chan" userId="91c83779684def98" providerId="LiveId" clId="{6049AB93-06D6-4A4C-925F-582586BBDD59}" dt="2023-03-18T19:42:02.122" v="14626" actId="478"/>
          <ac:spMkLst>
            <pc:docMk/>
            <pc:sldMk cId="1969337109" sldId="265"/>
            <ac:spMk id="100" creationId="{7EDA5B13-4899-591A-D04B-85CD936612DF}"/>
          </ac:spMkLst>
        </pc:spChg>
        <pc:spChg chg="add mod">
          <ac:chgData name="Shao Jing Chan" userId="91c83779684def98" providerId="LiveId" clId="{6049AB93-06D6-4A4C-925F-582586BBDD59}" dt="2023-03-18T19:49:01.610" v="15026" actId="14100"/>
          <ac:spMkLst>
            <pc:docMk/>
            <pc:sldMk cId="1969337109" sldId="265"/>
            <ac:spMk id="101" creationId="{DDDF5AFC-9866-3D1D-56F2-63B3B50E4B6F}"/>
          </ac:spMkLst>
        </pc:spChg>
        <pc:spChg chg="del mod">
          <ac:chgData name="Shao Jing Chan" userId="91c83779684def98" providerId="LiveId" clId="{6049AB93-06D6-4A4C-925F-582586BBDD59}" dt="2023-03-18T19:42:02.122" v="14626" actId="478"/>
          <ac:spMkLst>
            <pc:docMk/>
            <pc:sldMk cId="1969337109" sldId="265"/>
            <ac:spMk id="102" creationId="{351ACD9F-AA5A-163D-88F9-DD7120251055}"/>
          </ac:spMkLst>
        </pc:spChg>
        <pc:spChg chg="del mod">
          <ac:chgData name="Shao Jing Chan" userId="91c83779684def98" providerId="LiveId" clId="{6049AB93-06D6-4A4C-925F-582586BBDD59}" dt="2023-03-18T19:40:17.980" v="14611" actId="478"/>
          <ac:spMkLst>
            <pc:docMk/>
            <pc:sldMk cId="1969337109" sldId="265"/>
            <ac:spMk id="104" creationId="{F176574D-F196-B86B-7EB1-36E3EB3B9DD3}"/>
          </ac:spMkLst>
        </pc:spChg>
        <pc:spChg chg="del">
          <ac:chgData name="Shao Jing Chan" userId="91c83779684def98" providerId="LiveId" clId="{6049AB93-06D6-4A4C-925F-582586BBDD59}" dt="2023-03-18T18:48:02.856" v="14299" actId="478"/>
          <ac:spMkLst>
            <pc:docMk/>
            <pc:sldMk cId="1969337109" sldId="265"/>
            <ac:spMk id="121" creationId="{E4FA9EDF-AFA4-2BE3-F77B-591DC8A78BD3}"/>
          </ac:spMkLst>
        </pc:spChg>
        <pc:spChg chg="add mod">
          <ac:chgData name="Shao Jing Chan" userId="91c83779684def98" providerId="LiveId" clId="{6049AB93-06D6-4A4C-925F-582586BBDD59}" dt="2023-03-18T19:42:47.692" v="14676" actId="20577"/>
          <ac:spMkLst>
            <pc:docMk/>
            <pc:sldMk cId="1969337109" sldId="265"/>
            <ac:spMk id="144" creationId="{A30018FF-A1D9-06B4-FA16-DDCED14B2FD5}"/>
          </ac:spMkLst>
        </pc:spChg>
        <pc:spChg chg="add mod">
          <ac:chgData name="Shao Jing Chan" userId="91c83779684def98" providerId="LiveId" clId="{6049AB93-06D6-4A4C-925F-582586BBDD59}" dt="2023-03-18T19:43:05.371" v="14726" actId="20577"/>
          <ac:spMkLst>
            <pc:docMk/>
            <pc:sldMk cId="1969337109" sldId="265"/>
            <ac:spMk id="145" creationId="{C484A16C-AAAC-750D-CF21-69CB2642EA80}"/>
          </ac:spMkLst>
        </pc:spChg>
        <pc:spChg chg="mod">
          <ac:chgData name="Shao Jing Chan" userId="91c83779684def98" providerId="LiveId" clId="{6049AB93-06D6-4A4C-925F-582586BBDD59}" dt="2023-03-18T19:48:53.729" v="15023" actId="14100"/>
          <ac:spMkLst>
            <pc:docMk/>
            <pc:sldMk cId="1969337109" sldId="265"/>
            <ac:spMk id="146" creationId="{A5EE05C7-8D19-08EB-93AB-928C53897495}"/>
          </ac:spMkLst>
        </pc:spChg>
        <pc:spChg chg="add mod">
          <ac:chgData name="Shao Jing Chan" userId="91c83779684def98" providerId="LiveId" clId="{6049AB93-06D6-4A4C-925F-582586BBDD59}" dt="2023-03-18T19:43:22.569" v="14757" actId="20577"/>
          <ac:spMkLst>
            <pc:docMk/>
            <pc:sldMk cId="1969337109" sldId="265"/>
            <ac:spMk id="147" creationId="{3AF3741E-7896-D3CE-76AE-A7413D21F4AE}"/>
          </ac:spMkLst>
        </pc:spChg>
        <pc:spChg chg="add mod">
          <ac:chgData name="Shao Jing Chan" userId="91c83779684def98" providerId="LiveId" clId="{6049AB93-06D6-4A4C-925F-582586BBDD59}" dt="2023-03-18T19:43:44.164" v="14797" actId="6549"/>
          <ac:spMkLst>
            <pc:docMk/>
            <pc:sldMk cId="1969337109" sldId="265"/>
            <ac:spMk id="148" creationId="{218AF9E0-4BC7-DF2A-E2A5-7A9FDC3AFB39}"/>
          </ac:spMkLst>
        </pc:spChg>
        <pc:spChg chg="add mod">
          <ac:chgData name="Shao Jing Chan" userId="91c83779684def98" providerId="LiveId" clId="{6049AB93-06D6-4A4C-925F-582586BBDD59}" dt="2023-03-18T19:43:56.410" v="14817" actId="20577"/>
          <ac:spMkLst>
            <pc:docMk/>
            <pc:sldMk cId="1969337109" sldId="265"/>
            <ac:spMk id="149" creationId="{8710845C-A7BD-7996-45DD-6C0681EA324D}"/>
          </ac:spMkLst>
        </pc:spChg>
        <pc:spChg chg="mod">
          <ac:chgData name="Shao Jing Chan" userId="91c83779684def98" providerId="LiveId" clId="{6049AB93-06D6-4A4C-925F-582586BBDD59}" dt="2023-03-18T19:49:04.012" v="15027" actId="14100"/>
          <ac:spMkLst>
            <pc:docMk/>
            <pc:sldMk cId="1969337109" sldId="265"/>
            <ac:spMk id="150" creationId="{3A41D7C7-2DD3-6B5E-F008-3D95B615163A}"/>
          </ac:spMkLst>
        </pc:spChg>
        <pc:spChg chg="add mod">
          <ac:chgData name="Shao Jing Chan" userId="91c83779684def98" providerId="LiveId" clId="{6049AB93-06D6-4A4C-925F-582586BBDD59}" dt="2023-03-18T19:44:18.906" v="14839" actId="20577"/>
          <ac:spMkLst>
            <pc:docMk/>
            <pc:sldMk cId="1969337109" sldId="265"/>
            <ac:spMk id="151" creationId="{9A26C360-EDFB-3BE7-C71A-91099BE4006D}"/>
          </ac:spMkLst>
        </pc:spChg>
        <pc:spChg chg="mod">
          <ac:chgData name="Shao Jing Chan" userId="91c83779684def98" providerId="LiveId" clId="{6049AB93-06D6-4A4C-925F-582586BBDD59}" dt="2023-03-18T19:49:47.861" v="15033" actId="1076"/>
          <ac:spMkLst>
            <pc:docMk/>
            <pc:sldMk cId="1969337109" sldId="265"/>
            <ac:spMk id="152" creationId="{82C8A843-0C8F-C124-24D3-2A2248DAC643}"/>
          </ac:spMkLst>
        </pc:spChg>
        <pc:spChg chg="mod">
          <ac:chgData name="Shao Jing Chan" userId="91c83779684def98" providerId="LiveId" clId="{6049AB93-06D6-4A4C-925F-582586BBDD59}" dt="2023-03-18T19:49:47.861" v="15033" actId="1076"/>
          <ac:spMkLst>
            <pc:docMk/>
            <pc:sldMk cId="1969337109" sldId="265"/>
            <ac:spMk id="153" creationId="{5603E8FF-E79E-092B-5A5B-BD50AB7D07FF}"/>
          </ac:spMkLst>
        </pc:spChg>
        <pc:spChg chg="del mod">
          <ac:chgData name="Shao Jing Chan" userId="91c83779684def98" providerId="LiveId" clId="{6049AB93-06D6-4A4C-925F-582586BBDD59}" dt="2023-03-18T19:30:48.242" v="14488" actId="478"/>
          <ac:spMkLst>
            <pc:docMk/>
            <pc:sldMk cId="1969337109" sldId="265"/>
            <ac:spMk id="154" creationId="{E2E4FD8C-6B85-06C5-EBB9-1FFE63556EC4}"/>
          </ac:spMkLst>
        </pc:spChg>
        <pc:spChg chg="add mod">
          <ac:chgData name="Shao Jing Chan" userId="91c83779684def98" providerId="LiveId" clId="{6049AB93-06D6-4A4C-925F-582586BBDD59}" dt="2023-03-18T19:44:26.661" v="14845" actId="20577"/>
          <ac:spMkLst>
            <pc:docMk/>
            <pc:sldMk cId="1969337109" sldId="265"/>
            <ac:spMk id="155" creationId="{46001571-F0BA-EE79-2102-54153813A378}"/>
          </ac:spMkLst>
        </pc:spChg>
        <pc:spChg chg="add mod">
          <ac:chgData name="Shao Jing Chan" userId="91c83779684def98" providerId="LiveId" clId="{6049AB93-06D6-4A4C-925F-582586BBDD59}" dt="2023-03-18T19:45:23.230" v="14930" actId="20577"/>
          <ac:spMkLst>
            <pc:docMk/>
            <pc:sldMk cId="1969337109" sldId="265"/>
            <ac:spMk id="156" creationId="{036957B5-C1B8-3FB7-1510-6D998BC315E8}"/>
          </ac:spMkLst>
        </pc:spChg>
        <pc:spChg chg="add mod">
          <ac:chgData name="Shao Jing Chan" userId="91c83779684def98" providerId="LiveId" clId="{6049AB93-06D6-4A4C-925F-582586BBDD59}" dt="2023-03-18T19:45:20.735" v="14929" actId="20577"/>
          <ac:spMkLst>
            <pc:docMk/>
            <pc:sldMk cId="1969337109" sldId="265"/>
            <ac:spMk id="157" creationId="{041C7F6C-9975-F5A7-5501-1C1021B44B2C}"/>
          </ac:spMkLst>
        </pc:spChg>
        <pc:spChg chg="add mod">
          <ac:chgData name="Shao Jing Chan" userId="91c83779684def98" providerId="LiveId" clId="{6049AB93-06D6-4A4C-925F-582586BBDD59}" dt="2023-03-18T19:45:32.107" v="14939" actId="20577"/>
          <ac:spMkLst>
            <pc:docMk/>
            <pc:sldMk cId="1969337109" sldId="265"/>
            <ac:spMk id="158" creationId="{95E8F1CD-7558-5D2F-0234-83FAE421C3A4}"/>
          </ac:spMkLst>
        </pc:spChg>
        <pc:spChg chg="add mod">
          <ac:chgData name="Shao Jing Chan" userId="91c83779684def98" providerId="LiveId" clId="{6049AB93-06D6-4A4C-925F-582586BBDD59}" dt="2023-03-18T19:49:55.988" v="15034" actId="14100"/>
          <ac:spMkLst>
            <pc:docMk/>
            <pc:sldMk cId="1969337109" sldId="265"/>
            <ac:spMk id="161" creationId="{67A17DC0-EDB3-D498-5DCD-7B5EE1495345}"/>
          </ac:spMkLst>
        </pc:spChg>
        <pc:spChg chg="del">
          <ac:chgData name="Shao Jing Chan" userId="91c83779684def98" providerId="LiveId" clId="{6049AB93-06D6-4A4C-925F-582586BBDD59}" dt="2023-03-18T18:48:02.856" v="14299" actId="478"/>
          <ac:spMkLst>
            <pc:docMk/>
            <pc:sldMk cId="1969337109" sldId="265"/>
            <ac:spMk id="168" creationId="{10183E08-D32B-0FEF-0935-11221EBBBC79}"/>
          </ac:spMkLst>
        </pc:spChg>
        <pc:spChg chg="add mod">
          <ac:chgData name="Shao Jing Chan" userId="91c83779684def98" providerId="LiveId" clId="{6049AB93-06D6-4A4C-925F-582586BBDD59}" dt="2023-03-18T19:51:49.246" v="15144" actId="1076"/>
          <ac:spMkLst>
            <pc:docMk/>
            <pc:sldMk cId="1969337109" sldId="265"/>
            <ac:spMk id="169" creationId="{CFEBB8F1-9968-36DE-47F8-7CB0F5372FB0}"/>
          </ac:spMkLst>
        </pc:spChg>
        <pc:spChg chg="add mod">
          <ac:chgData name="Shao Jing Chan" userId="91c83779684def98" providerId="LiveId" clId="{6049AB93-06D6-4A4C-925F-582586BBDD59}" dt="2023-03-18T19:51:38.090" v="15143" actId="14100"/>
          <ac:spMkLst>
            <pc:docMk/>
            <pc:sldMk cId="1969337109" sldId="265"/>
            <ac:spMk id="212" creationId="{75797BF8-856E-F2DE-074B-2C9D6D752B3E}"/>
          </ac:spMkLst>
        </pc:spChg>
        <pc:spChg chg="add mod">
          <ac:chgData name="Shao Jing Chan" userId="91c83779684def98" providerId="LiveId" clId="{6049AB93-06D6-4A4C-925F-582586BBDD59}" dt="2023-03-18T19:52:11.130" v="15174" actId="20577"/>
          <ac:spMkLst>
            <pc:docMk/>
            <pc:sldMk cId="1969337109" sldId="265"/>
            <ac:spMk id="226" creationId="{7007382F-2DB8-5A46-6677-559C1B770849}"/>
          </ac:spMkLst>
        </pc:spChg>
        <pc:spChg chg="add mod">
          <ac:chgData name="Shao Jing Chan" userId="91c83779684def98" providerId="LiveId" clId="{6049AB93-06D6-4A4C-925F-582586BBDD59}" dt="2023-03-18T19:52:28.943" v="15227" actId="20577"/>
          <ac:spMkLst>
            <pc:docMk/>
            <pc:sldMk cId="1969337109" sldId="265"/>
            <ac:spMk id="228" creationId="{6209461C-8E75-F078-5FB8-CDD659ED9EFB}"/>
          </ac:spMkLst>
        </pc:spChg>
        <pc:spChg chg="add mod">
          <ac:chgData name="Shao Jing Chan" userId="91c83779684def98" providerId="LiveId" clId="{6049AB93-06D6-4A4C-925F-582586BBDD59}" dt="2023-03-18T19:52:37.781" v="15237" actId="20577"/>
          <ac:spMkLst>
            <pc:docMk/>
            <pc:sldMk cId="1969337109" sldId="265"/>
            <ac:spMk id="229" creationId="{C8FDC3C6-0928-7BC1-21FE-9747B2E5B555}"/>
          </ac:spMkLst>
        </pc:spChg>
        <pc:spChg chg="add mod">
          <ac:chgData name="Shao Jing Chan" userId="91c83779684def98" providerId="LiveId" clId="{6049AB93-06D6-4A4C-925F-582586BBDD59}" dt="2023-03-18T19:52:51.416" v="15271" actId="20577"/>
          <ac:spMkLst>
            <pc:docMk/>
            <pc:sldMk cId="1969337109" sldId="265"/>
            <ac:spMk id="230" creationId="{B0B81BE5-4DB1-A6E9-51EC-ECC93F97E528}"/>
          </ac:spMkLst>
        </pc:spChg>
        <pc:spChg chg="add del mod">
          <ac:chgData name="Shao Jing Chan" userId="91c83779684def98" providerId="LiveId" clId="{6049AB93-06D6-4A4C-925F-582586BBDD59}" dt="2023-03-18T19:52:55.560" v="15273"/>
          <ac:spMkLst>
            <pc:docMk/>
            <pc:sldMk cId="1969337109" sldId="265"/>
            <ac:spMk id="231" creationId="{892E4AB9-2F70-4265-FCFE-475B16F2D38A}"/>
          </ac:spMkLst>
        </pc:spChg>
        <pc:spChg chg="add mod">
          <ac:chgData name="Shao Jing Chan" userId="91c83779684def98" providerId="LiveId" clId="{6049AB93-06D6-4A4C-925F-582586BBDD59}" dt="2023-03-18T19:53:13.287" v="15294" actId="20577"/>
          <ac:spMkLst>
            <pc:docMk/>
            <pc:sldMk cId="1969337109" sldId="265"/>
            <ac:spMk id="232" creationId="{BD7403CB-CFA8-5089-43FA-AF57AB5058C4}"/>
          </ac:spMkLst>
        </pc:spChg>
        <pc:spChg chg="mod">
          <ac:chgData name="Shao Jing Chan" userId="91c83779684def98" providerId="LiveId" clId="{6049AB93-06D6-4A4C-925F-582586BBDD59}" dt="2023-03-18T19:48:55.818" v="15024" actId="14100"/>
          <ac:spMkLst>
            <pc:docMk/>
            <pc:sldMk cId="1969337109" sldId="265"/>
            <ac:spMk id="248" creationId="{D5CA515F-F7CD-01F3-7EF6-1C225DBAEE55}"/>
          </ac:spMkLst>
        </pc:spChg>
        <pc:cxnChg chg="del mod">
          <ac:chgData name="Shao Jing Chan" userId="91c83779684def98" providerId="LiveId" clId="{6049AB93-06D6-4A4C-925F-582586BBDD59}" dt="2023-03-18T18:48:03.369" v="14300" actId="478"/>
          <ac:cxnSpMkLst>
            <pc:docMk/>
            <pc:sldMk cId="1969337109" sldId="265"/>
            <ac:cxnSpMk id="5" creationId="{CAE3FCDF-6DEC-6D85-8E80-6BC09E2F42B7}"/>
          </ac:cxnSpMkLst>
        </pc:cxnChg>
        <pc:cxnChg chg="add mod">
          <ac:chgData name="Shao Jing Chan" userId="91c83779684def98" providerId="LiveId" clId="{6049AB93-06D6-4A4C-925F-582586BBDD59}" dt="2023-03-18T19:48:55.818" v="15024" actId="14100"/>
          <ac:cxnSpMkLst>
            <pc:docMk/>
            <pc:sldMk cId="1969337109" sldId="265"/>
            <ac:cxnSpMk id="16" creationId="{5D67BD56-736D-0BC6-ACDF-07AC6D46C1B1}"/>
          </ac:cxnSpMkLst>
        </pc:cxnChg>
        <pc:cxnChg chg="del mod">
          <ac:chgData name="Shao Jing Chan" userId="91c83779684def98" providerId="LiveId" clId="{6049AB93-06D6-4A4C-925F-582586BBDD59}" dt="2023-03-18T18:48:02.856" v="14299" actId="478"/>
          <ac:cxnSpMkLst>
            <pc:docMk/>
            <pc:sldMk cId="1969337109" sldId="265"/>
            <ac:cxnSpMk id="19" creationId="{DB740665-BF66-810A-5D37-F4D6BDD3182C}"/>
          </ac:cxnSpMkLst>
        </pc:cxnChg>
        <pc:cxnChg chg="del mod">
          <ac:chgData name="Shao Jing Chan" userId="91c83779684def98" providerId="LiveId" clId="{6049AB93-06D6-4A4C-925F-582586BBDD59}" dt="2023-03-18T19:29:36.012" v="14468" actId="478"/>
          <ac:cxnSpMkLst>
            <pc:docMk/>
            <pc:sldMk cId="1969337109" sldId="265"/>
            <ac:cxnSpMk id="30" creationId="{14D3606F-511D-0A33-51F1-7B57853474FF}"/>
          </ac:cxnSpMkLst>
        </pc:cxnChg>
        <pc:cxnChg chg="add mod">
          <ac:chgData name="Shao Jing Chan" userId="91c83779684def98" providerId="LiveId" clId="{6049AB93-06D6-4A4C-925F-582586BBDD59}" dt="2023-03-18T19:48:53.729" v="15023" actId="14100"/>
          <ac:cxnSpMkLst>
            <pc:docMk/>
            <pc:sldMk cId="1969337109" sldId="265"/>
            <ac:cxnSpMk id="34" creationId="{5119F1CE-6899-EC61-8725-C3868D886069}"/>
          </ac:cxnSpMkLst>
        </pc:cxnChg>
        <pc:cxnChg chg="add del mod">
          <ac:chgData name="Shao Jing Chan" userId="91c83779684def98" providerId="LiveId" clId="{6049AB93-06D6-4A4C-925F-582586BBDD59}" dt="2023-03-18T19:29:21.934" v="14453" actId="478"/>
          <ac:cxnSpMkLst>
            <pc:docMk/>
            <pc:sldMk cId="1969337109" sldId="265"/>
            <ac:cxnSpMk id="40" creationId="{71B7D77F-D2AC-6561-2EA6-DBEC15207A05}"/>
          </ac:cxnSpMkLst>
        </pc:cxnChg>
        <pc:cxnChg chg="add mod">
          <ac:chgData name="Shao Jing Chan" userId="91c83779684def98" providerId="LiveId" clId="{6049AB93-06D6-4A4C-925F-582586BBDD59}" dt="2023-03-18T19:49:47.861" v="15033" actId="1076"/>
          <ac:cxnSpMkLst>
            <pc:docMk/>
            <pc:sldMk cId="1969337109" sldId="265"/>
            <ac:cxnSpMk id="65" creationId="{D487C9AE-1C82-E562-55F9-87375965E1EE}"/>
          </ac:cxnSpMkLst>
        </pc:cxnChg>
        <pc:cxnChg chg="add mod">
          <ac:chgData name="Shao Jing Chan" userId="91c83779684def98" providerId="LiveId" clId="{6049AB93-06D6-4A4C-925F-582586BBDD59}" dt="2023-03-18T19:49:47.861" v="15033" actId="1076"/>
          <ac:cxnSpMkLst>
            <pc:docMk/>
            <pc:sldMk cId="1969337109" sldId="265"/>
            <ac:cxnSpMk id="71" creationId="{A631871F-40A5-E5FA-DFF4-0579FF29C59D}"/>
          </ac:cxnSpMkLst>
        </pc:cxnChg>
        <pc:cxnChg chg="add del mod">
          <ac:chgData name="Shao Jing Chan" userId="91c83779684def98" providerId="LiveId" clId="{6049AB93-06D6-4A4C-925F-582586BBDD59}" dt="2023-03-18T19:33:47.900" v="14512"/>
          <ac:cxnSpMkLst>
            <pc:docMk/>
            <pc:sldMk cId="1969337109" sldId="265"/>
            <ac:cxnSpMk id="74" creationId="{6FC1011F-A7FD-E9F1-DB6A-4B10F13AC2F0}"/>
          </ac:cxnSpMkLst>
        </pc:cxnChg>
        <pc:cxnChg chg="del mod">
          <ac:chgData name="Shao Jing Chan" userId="91c83779684def98" providerId="LiveId" clId="{6049AB93-06D6-4A4C-925F-582586BBDD59}" dt="2023-03-18T19:23:56.954" v="14317" actId="478"/>
          <ac:cxnSpMkLst>
            <pc:docMk/>
            <pc:sldMk cId="1969337109" sldId="265"/>
            <ac:cxnSpMk id="76" creationId="{9C962C2C-CF3D-731A-2E7B-49128F3735BA}"/>
          </ac:cxnSpMkLst>
        </pc:cxnChg>
        <pc:cxnChg chg="add mod">
          <ac:chgData name="Shao Jing Chan" userId="91c83779684def98" providerId="LiveId" clId="{6049AB93-06D6-4A4C-925F-582586BBDD59}" dt="2023-03-18T19:37:17.636" v="14571" actId="1076"/>
          <ac:cxnSpMkLst>
            <pc:docMk/>
            <pc:sldMk cId="1969337109" sldId="265"/>
            <ac:cxnSpMk id="86" creationId="{215F85EE-23DB-95C3-AF1E-702991E2BB64}"/>
          </ac:cxnSpMkLst>
        </pc:cxnChg>
        <pc:cxnChg chg="mod">
          <ac:chgData name="Shao Jing Chan" userId="91c83779684def98" providerId="LiveId" clId="{6049AB93-06D6-4A4C-925F-582586BBDD59}" dt="2023-03-18T19:49:04.012" v="15027" actId="14100"/>
          <ac:cxnSpMkLst>
            <pc:docMk/>
            <pc:sldMk cId="1969337109" sldId="265"/>
            <ac:cxnSpMk id="88" creationId="{9D4ABF8D-9723-C583-E56E-8528732D7C6C}"/>
          </ac:cxnSpMkLst>
        </pc:cxnChg>
        <pc:cxnChg chg="add mod">
          <ac:chgData name="Shao Jing Chan" userId="91c83779684def98" providerId="LiveId" clId="{6049AB93-06D6-4A4C-925F-582586BBDD59}" dt="2023-03-18T19:49:04.012" v="15027" actId="14100"/>
          <ac:cxnSpMkLst>
            <pc:docMk/>
            <pc:sldMk cId="1969337109" sldId="265"/>
            <ac:cxnSpMk id="103" creationId="{A4A1D7F8-A73E-081A-C552-4A002FF8F5A0}"/>
          </ac:cxnSpMkLst>
        </pc:cxnChg>
        <pc:cxnChg chg="del mod">
          <ac:chgData name="Shao Jing Chan" userId="91c83779684def98" providerId="LiveId" clId="{6049AB93-06D6-4A4C-925F-582586BBDD59}" dt="2023-03-18T19:40:04.166" v="14605" actId="478"/>
          <ac:cxnSpMkLst>
            <pc:docMk/>
            <pc:sldMk cId="1969337109" sldId="265"/>
            <ac:cxnSpMk id="105" creationId="{B46A7CC5-22B7-E391-809C-03FE918951FE}"/>
          </ac:cxnSpMkLst>
        </pc:cxnChg>
        <pc:cxnChg chg="del mod">
          <ac:chgData name="Shao Jing Chan" userId="91c83779684def98" providerId="LiveId" clId="{6049AB93-06D6-4A4C-925F-582586BBDD59}" dt="2023-03-18T18:48:06.464" v="14301" actId="478"/>
          <ac:cxnSpMkLst>
            <pc:docMk/>
            <pc:sldMk cId="1969337109" sldId="265"/>
            <ac:cxnSpMk id="113" creationId="{4FB6B311-4C73-494D-3F7D-F419AFD2D37F}"/>
          </ac:cxnSpMkLst>
        </pc:cxnChg>
        <pc:cxnChg chg="add mod">
          <ac:chgData name="Shao Jing Chan" userId="91c83779684def98" providerId="LiveId" clId="{6049AB93-06D6-4A4C-925F-582586BBDD59}" dt="2023-03-18T19:49:01.610" v="15026" actId="14100"/>
          <ac:cxnSpMkLst>
            <pc:docMk/>
            <pc:sldMk cId="1969337109" sldId="265"/>
            <ac:cxnSpMk id="122" creationId="{F849DDB3-D520-DD11-56FC-615CF4388E27}"/>
          </ac:cxnSpMkLst>
        </pc:cxnChg>
        <pc:cxnChg chg="add mod">
          <ac:chgData name="Shao Jing Chan" userId="91c83779684def98" providerId="LiveId" clId="{6049AB93-06D6-4A4C-925F-582586BBDD59}" dt="2023-03-18T19:41:01.765" v="14622" actId="14100"/>
          <ac:cxnSpMkLst>
            <pc:docMk/>
            <pc:sldMk cId="1969337109" sldId="265"/>
            <ac:cxnSpMk id="125" creationId="{589E01C9-D45F-258D-7CCD-F100E286092F}"/>
          </ac:cxnSpMkLst>
        </pc:cxnChg>
        <pc:cxnChg chg="add mod">
          <ac:chgData name="Shao Jing Chan" userId="91c83779684def98" providerId="LiveId" clId="{6049AB93-06D6-4A4C-925F-582586BBDD59}" dt="2023-03-18T19:50:17.432" v="15038" actId="14100"/>
          <ac:cxnSpMkLst>
            <pc:docMk/>
            <pc:sldMk cId="1969337109" sldId="265"/>
            <ac:cxnSpMk id="159" creationId="{19CF00B3-4A90-56D8-F305-78E65840584D}"/>
          </ac:cxnSpMkLst>
        </pc:cxnChg>
        <pc:cxnChg chg="add mod">
          <ac:chgData name="Shao Jing Chan" userId="91c83779684def98" providerId="LiveId" clId="{6049AB93-06D6-4A4C-925F-582586BBDD59}" dt="2023-03-18T19:50:10.570" v="15037" actId="14100"/>
          <ac:cxnSpMkLst>
            <pc:docMk/>
            <pc:sldMk cId="1969337109" sldId="265"/>
            <ac:cxnSpMk id="163" creationId="{8FAAA007-C582-66A0-38F3-4ACE237D2CF6}"/>
          </ac:cxnSpMkLst>
        </pc:cxnChg>
        <pc:cxnChg chg="add mod">
          <ac:chgData name="Shao Jing Chan" userId="91c83779684def98" providerId="LiveId" clId="{6049AB93-06D6-4A4C-925F-582586BBDD59}" dt="2023-03-18T19:51:49.246" v="15144" actId="1076"/>
          <ac:cxnSpMkLst>
            <pc:docMk/>
            <pc:sldMk cId="1969337109" sldId="265"/>
            <ac:cxnSpMk id="170" creationId="{01628F8F-F360-FD44-C724-23B4D657A899}"/>
          </ac:cxnSpMkLst>
        </pc:cxnChg>
        <pc:cxnChg chg="add mod">
          <ac:chgData name="Shao Jing Chan" userId="91c83779684def98" providerId="LiveId" clId="{6049AB93-06D6-4A4C-925F-582586BBDD59}" dt="2023-03-18T19:51:54.520" v="15145" actId="14100"/>
          <ac:cxnSpMkLst>
            <pc:docMk/>
            <pc:sldMk cId="1969337109" sldId="265"/>
            <ac:cxnSpMk id="174" creationId="{86DB8C79-2866-BC4A-9AE9-3739F01D9B2A}"/>
          </ac:cxnSpMkLst>
        </pc:cxnChg>
        <pc:cxnChg chg="mod">
          <ac:chgData name="Shao Jing Chan" userId="91c83779684def98" providerId="LiveId" clId="{6049AB93-06D6-4A4C-925F-582586BBDD59}" dt="2023-03-18T19:49:04.012" v="15027" actId="14100"/>
          <ac:cxnSpMkLst>
            <pc:docMk/>
            <pc:sldMk cId="1969337109" sldId="265"/>
            <ac:cxnSpMk id="227" creationId="{0D8C1951-C272-724B-C524-397F90A6F142}"/>
          </ac:cxnSpMkLst>
        </pc:cxnChg>
      </pc:sldChg>
      <pc:sldChg chg="addSp delSp modSp add mod">
        <pc:chgData name="Shao Jing Chan" userId="91c83779684def98" providerId="LiveId" clId="{6049AB93-06D6-4A4C-925F-582586BBDD59}" dt="2023-03-20T12:35:29.924" v="17970" actId="207"/>
        <pc:sldMkLst>
          <pc:docMk/>
          <pc:sldMk cId="2731068083" sldId="266"/>
        </pc:sldMkLst>
        <pc:spChg chg="mod">
          <ac:chgData name="Shao Jing Chan" userId="91c83779684def98" providerId="LiveId" clId="{6049AB93-06D6-4A4C-925F-582586BBDD59}" dt="2023-03-19T08:13:30.669" v="16384" actId="1076"/>
          <ac:spMkLst>
            <pc:docMk/>
            <pc:sldMk cId="2731068083" sldId="266"/>
            <ac:spMk id="2" creationId="{321A4788-C927-263A-DE22-E8EC7E353466}"/>
          </ac:spMkLst>
        </pc:spChg>
        <pc:spChg chg="mod">
          <ac:chgData name="Shao Jing Chan" userId="91c83779684def98" providerId="LiveId" clId="{6049AB93-06D6-4A4C-925F-582586BBDD59}" dt="2023-03-19T08:13:30.669" v="16384" actId="1076"/>
          <ac:spMkLst>
            <pc:docMk/>
            <pc:sldMk cId="2731068083" sldId="266"/>
            <ac:spMk id="3" creationId="{3276D4C8-46F8-7205-3C15-521BA46FF425}"/>
          </ac:spMkLst>
        </pc:spChg>
        <pc:spChg chg="mod">
          <ac:chgData name="Shao Jing Chan" userId="91c83779684def98" providerId="LiveId" clId="{6049AB93-06D6-4A4C-925F-582586BBDD59}" dt="2023-03-19T08:13:30.669" v="16384" actId="1076"/>
          <ac:spMkLst>
            <pc:docMk/>
            <pc:sldMk cId="2731068083" sldId="266"/>
            <ac:spMk id="4" creationId="{012C48A6-348B-A817-70F9-8665E720F700}"/>
          </ac:spMkLst>
        </pc:spChg>
        <pc:spChg chg="mod">
          <ac:chgData name="Shao Jing Chan" userId="91c83779684def98" providerId="LiveId" clId="{6049AB93-06D6-4A4C-925F-582586BBDD59}" dt="2023-03-19T08:13:30.669" v="16384" actId="1076"/>
          <ac:spMkLst>
            <pc:docMk/>
            <pc:sldMk cId="2731068083" sldId="266"/>
            <ac:spMk id="6" creationId="{82473FB6-E93F-62CC-A09E-716839C83C72}"/>
          </ac:spMkLst>
        </pc:spChg>
        <pc:spChg chg="mod">
          <ac:chgData name="Shao Jing Chan" userId="91c83779684def98" providerId="LiveId" clId="{6049AB93-06D6-4A4C-925F-582586BBDD59}" dt="2023-03-19T08:13:30.669" v="16384" actId="1076"/>
          <ac:spMkLst>
            <pc:docMk/>
            <pc:sldMk cId="2731068083" sldId="266"/>
            <ac:spMk id="7" creationId="{9DD80AA2-5804-2125-44A6-6C1450211186}"/>
          </ac:spMkLst>
        </pc:spChg>
        <pc:spChg chg="mod">
          <ac:chgData name="Shao Jing Chan" userId="91c83779684def98" providerId="LiveId" clId="{6049AB93-06D6-4A4C-925F-582586BBDD59}" dt="2023-03-19T08:13:30.669" v="16384" actId="1076"/>
          <ac:spMkLst>
            <pc:docMk/>
            <pc:sldMk cId="2731068083" sldId="266"/>
            <ac:spMk id="8" creationId="{24E6B434-8676-BD0C-5941-18583D34251B}"/>
          </ac:spMkLst>
        </pc:spChg>
        <pc:spChg chg="mod">
          <ac:chgData name="Shao Jing Chan" userId="91c83779684def98" providerId="LiveId" clId="{6049AB93-06D6-4A4C-925F-582586BBDD59}" dt="2023-03-19T08:13:30.669" v="16384" actId="1076"/>
          <ac:spMkLst>
            <pc:docMk/>
            <pc:sldMk cId="2731068083" sldId="266"/>
            <ac:spMk id="9" creationId="{77600F84-1004-2471-D94B-15F069FBB76A}"/>
          </ac:spMkLst>
        </pc:spChg>
        <pc:spChg chg="mod">
          <ac:chgData name="Shao Jing Chan" userId="91c83779684def98" providerId="LiveId" clId="{6049AB93-06D6-4A4C-925F-582586BBDD59}" dt="2023-03-19T08:13:30.669" v="16384" actId="1076"/>
          <ac:spMkLst>
            <pc:docMk/>
            <pc:sldMk cId="2731068083" sldId="266"/>
            <ac:spMk id="10" creationId="{35F50529-59A2-A59F-D166-458B098965E3}"/>
          </ac:spMkLst>
        </pc:spChg>
        <pc:spChg chg="mod">
          <ac:chgData name="Shao Jing Chan" userId="91c83779684def98" providerId="LiveId" clId="{6049AB93-06D6-4A4C-925F-582586BBDD59}" dt="2023-03-19T08:13:30.669" v="16384" actId="1076"/>
          <ac:spMkLst>
            <pc:docMk/>
            <pc:sldMk cId="2731068083" sldId="266"/>
            <ac:spMk id="11" creationId="{3725DEA8-4D3B-CB53-E940-C1D65EDBCD8C}"/>
          </ac:spMkLst>
        </pc:spChg>
        <pc:spChg chg="mod">
          <ac:chgData name="Shao Jing Chan" userId="91c83779684def98" providerId="LiveId" clId="{6049AB93-06D6-4A4C-925F-582586BBDD59}" dt="2023-03-19T08:13:30.669" v="16384" actId="1076"/>
          <ac:spMkLst>
            <pc:docMk/>
            <pc:sldMk cId="2731068083" sldId="266"/>
            <ac:spMk id="12" creationId="{25C5AD2D-FC22-D839-1CD3-A149A09D9931}"/>
          </ac:spMkLst>
        </pc:spChg>
        <pc:spChg chg="mod">
          <ac:chgData name="Shao Jing Chan" userId="91c83779684def98" providerId="LiveId" clId="{6049AB93-06D6-4A4C-925F-582586BBDD59}" dt="2023-03-19T08:13:30.669" v="16384" actId="1076"/>
          <ac:spMkLst>
            <pc:docMk/>
            <pc:sldMk cId="2731068083" sldId="266"/>
            <ac:spMk id="13" creationId="{83D7220B-61CB-9828-6087-FFC5D0B89A6C}"/>
          </ac:spMkLst>
        </pc:spChg>
        <pc:spChg chg="mod">
          <ac:chgData name="Shao Jing Chan" userId="91c83779684def98" providerId="LiveId" clId="{6049AB93-06D6-4A4C-925F-582586BBDD59}" dt="2023-03-19T08:13:30.669" v="16384" actId="1076"/>
          <ac:spMkLst>
            <pc:docMk/>
            <pc:sldMk cId="2731068083" sldId="266"/>
            <ac:spMk id="14" creationId="{CB03F166-44CF-3B39-7349-EF5BAAE6D6F0}"/>
          </ac:spMkLst>
        </pc:spChg>
        <pc:spChg chg="mod">
          <ac:chgData name="Shao Jing Chan" userId="91c83779684def98" providerId="LiveId" clId="{6049AB93-06D6-4A4C-925F-582586BBDD59}" dt="2023-03-19T08:13:30.669" v="16384" actId="1076"/>
          <ac:spMkLst>
            <pc:docMk/>
            <pc:sldMk cId="2731068083" sldId="266"/>
            <ac:spMk id="15" creationId="{38C4B43D-DBC9-EF7D-364F-FE8432FBAB39}"/>
          </ac:spMkLst>
        </pc:spChg>
        <pc:spChg chg="add mod">
          <ac:chgData name="Shao Jing Chan" userId="91c83779684def98" providerId="LiveId" clId="{6049AB93-06D6-4A4C-925F-582586BBDD59}" dt="2023-03-19T07:50:04.737" v="15688" actId="1076"/>
          <ac:spMkLst>
            <pc:docMk/>
            <pc:sldMk cId="2731068083" sldId="266"/>
            <ac:spMk id="16" creationId="{C2BF6B4B-0E35-685D-CFBE-2844E063C1EC}"/>
          </ac:spMkLst>
        </pc:spChg>
        <pc:spChg chg="add mod">
          <ac:chgData name="Shao Jing Chan" userId="91c83779684def98" providerId="LiveId" clId="{6049AB93-06D6-4A4C-925F-582586BBDD59}" dt="2023-03-19T08:28:25.283" v="16463" actId="20577"/>
          <ac:spMkLst>
            <pc:docMk/>
            <pc:sldMk cId="2731068083" sldId="266"/>
            <ac:spMk id="17" creationId="{C8BFE97A-1702-BDAD-EAD6-C6A5731DF613}"/>
          </ac:spMkLst>
        </pc:spChg>
        <pc:spChg chg="add mod">
          <ac:chgData name="Shao Jing Chan" userId="91c83779684def98" providerId="LiveId" clId="{6049AB93-06D6-4A4C-925F-582586BBDD59}" dt="2023-03-19T08:28:31.176" v="16464" actId="1076"/>
          <ac:spMkLst>
            <pc:docMk/>
            <pc:sldMk cId="2731068083" sldId="266"/>
            <ac:spMk id="18" creationId="{2367C1A5-005C-B2B7-3185-B3B992F22E15}"/>
          </ac:spMkLst>
        </pc:spChg>
        <pc:spChg chg="add mod">
          <ac:chgData name="Shao Jing Chan" userId="91c83779684def98" providerId="LiveId" clId="{6049AB93-06D6-4A4C-925F-582586BBDD59}" dt="2023-03-19T08:28:35.235" v="16465" actId="20577"/>
          <ac:spMkLst>
            <pc:docMk/>
            <pc:sldMk cId="2731068083" sldId="266"/>
            <ac:spMk id="19" creationId="{C3F911BB-2BCF-9CA9-7783-4EB36FA291DE}"/>
          </ac:spMkLst>
        </pc:spChg>
        <pc:spChg chg="add mod">
          <ac:chgData name="Shao Jing Chan" userId="91c83779684def98" providerId="LiveId" clId="{6049AB93-06D6-4A4C-925F-582586BBDD59}" dt="2023-03-19T08:28:39.642" v="16466" actId="1076"/>
          <ac:spMkLst>
            <pc:docMk/>
            <pc:sldMk cId="2731068083" sldId="266"/>
            <ac:spMk id="20" creationId="{E602C440-3546-FF35-61E3-F1C23DF3D7CC}"/>
          </ac:spMkLst>
        </pc:spChg>
        <pc:spChg chg="mod">
          <ac:chgData name="Shao Jing Chan" userId="91c83779684def98" providerId="LiveId" clId="{6049AB93-06D6-4A4C-925F-582586BBDD59}" dt="2023-03-19T07:49:37.843" v="15683" actId="14100"/>
          <ac:spMkLst>
            <pc:docMk/>
            <pc:sldMk cId="2731068083" sldId="266"/>
            <ac:spMk id="32" creationId="{71748192-BD3A-666F-A453-AC3D908BDCE8}"/>
          </ac:spMkLst>
        </pc:spChg>
        <pc:spChg chg="del mod">
          <ac:chgData name="Shao Jing Chan" userId="91c83779684def98" providerId="LiveId" clId="{6049AB93-06D6-4A4C-925F-582586BBDD59}" dt="2023-03-19T08:13:16.634" v="16383" actId="478"/>
          <ac:spMkLst>
            <pc:docMk/>
            <pc:sldMk cId="2731068083" sldId="266"/>
            <ac:spMk id="40" creationId="{EE411B74-D89A-CA01-B22B-E7710CF25392}"/>
          </ac:spMkLst>
        </pc:spChg>
        <pc:spChg chg="del mod">
          <ac:chgData name="Shao Jing Chan" userId="91c83779684def98" providerId="LiveId" clId="{6049AB93-06D6-4A4C-925F-582586BBDD59}" dt="2023-03-19T08:13:16.634" v="16383" actId="478"/>
          <ac:spMkLst>
            <pc:docMk/>
            <pc:sldMk cId="2731068083" sldId="266"/>
            <ac:spMk id="43" creationId="{5E8E1765-375A-9535-E2C9-D7BE1FE25A15}"/>
          </ac:spMkLst>
        </pc:spChg>
        <pc:spChg chg="mod">
          <ac:chgData name="Shao Jing Chan" userId="91c83779684def98" providerId="LiveId" clId="{6049AB93-06D6-4A4C-925F-582586BBDD59}" dt="2023-03-19T07:50:00.848" v="15687" actId="1076"/>
          <ac:spMkLst>
            <pc:docMk/>
            <pc:sldMk cId="2731068083" sldId="266"/>
            <ac:spMk id="48" creationId="{F55F4210-65D7-4884-F5FB-B0839FD14F89}"/>
          </ac:spMkLst>
        </pc:spChg>
        <pc:spChg chg="del">
          <ac:chgData name="Shao Jing Chan" userId="91c83779684def98" providerId="LiveId" clId="{6049AB93-06D6-4A4C-925F-582586BBDD59}" dt="2023-03-19T07:46:31.648" v="15302" actId="478"/>
          <ac:spMkLst>
            <pc:docMk/>
            <pc:sldMk cId="2731068083" sldId="266"/>
            <ac:spMk id="50" creationId="{81271732-2119-AFD4-55DF-20C107C1D9D4}"/>
          </ac:spMkLst>
        </pc:spChg>
        <pc:spChg chg="add mod">
          <ac:chgData name="Shao Jing Chan" userId="91c83779684def98" providerId="LiveId" clId="{6049AB93-06D6-4A4C-925F-582586BBDD59}" dt="2023-03-19T07:52:36.894" v="15737" actId="1076"/>
          <ac:spMkLst>
            <pc:docMk/>
            <pc:sldMk cId="2731068083" sldId="266"/>
            <ac:spMk id="53" creationId="{DF4C1B37-1A89-82C1-C780-D7F4D3148A00}"/>
          </ac:spMkLst>
        </pc:spChg>
        <pc:spChg chg="add mod">
          <ac:chgData name="Shao Jing Chan" userId="91c83779684def98" providerId="LiveId" clId="{6049AB93-06D6-4A4C-925F-582586BBDD59}" dt="2023-03-19T08:06:44.629" v="16005" actId="1076"/>
          <ac:spMkLst>
            <pc:docMk/>
            <pc:sldMk cId="2731068083" sldId="266"/>
            <ac:spMk id="54" creationId="{4071F2BF-EE3E-A0D5-11D7-DB571857FE43}"/>
          </ac:spMkLst>
        </pc:spChg>
        <pc:spChg chg="del">
          <ac:chgData name="Shao Jing Chan" userId="91c83779684def98" providerId="LiveId" clId="{6049AB93-06D6-4A4C-925F-582586BBDD59}" dt="2023-03-19T07:46:31.648" v="15302" actId="478"/>
          <ac:spMkLst>
            <pc:docMk/>
            <pc:sldMk cId="2731068083" sldId="266"/>
            <ac:spMk id="60" creationId="{D1A8AA15-D837-6518-2453-54035F6BD83F}"/>
          </ac:spMkLst>
        </pc:spChg>
        <pc:spChg chg="del">
          <ac:chgData name="Shao Jing Chan" userId="91c83779684def98" providerId="LiveId" clId="{6049AB93-06D6-4A4C-925F-582586BBDD59}" dt="2023-03-19T07:46:31.648" v="15302" actId="478"/>
          <ac:spMkLst>
            <pc:docMk/>
            <pc:sldMk cId="2731068083" sldId="266"/>
            <ac:spMk id="62" creationId="{7976C547-7D04-82FD-C613-AB6BFC8FA988}"/>
          </ac:spMkLst>
        </pc:spChg>
        <pc:spChg chg="del">
          <ac:chgData name="Shao Jing Chan" userId="91c83779684def98" providerId="LiveId" clId="{6049AB93-06D6-4A4C-925F-582586BBDD59}" dt="2023-03-19T07:46:31.648" v="15302" actId="478"/>
          <ac:spMkLst>
            <pc:docMk/>
            <pc:sldMk cId="2731068083" sldId="266"/>
            <ac:spMk id="63" creationId="{3DCCCF6D-AB84-364E-FBF5-C621596A8720}"/>
          </ac:spMkLst>
        </pc:spChg>
        <pc:spChg chg="add mod">
          <ac:chgData name="Shao Jing Chan" userId="91c83779684def98" providerId="LiveId" clId="{6049AB93-06D6-4A4C-925F-582586BBDD59}" dt="2023-03-19T08:05:39.049" v="15977" actId="1076"/>
          <ac:spMkLst>
            <pc:docMk/>
            <pc:sldMk cId="2731068083" sldId="266"/>
            <ac:spMk id="68" creationId="{3D105B62-4B35-5F39-1C7B-7C9907A7D354}"/>
          </ac:spMkLst>
        </pc:spChg>
        <pc:spChg chg="add mod">
          <ac:chgData name="Shao Jing Chan" userId="91c83779684def98" providerId="LiveId" clId="{6049AB93-06D6-4A4C-925F-582586BBDD59}" dt="2023-03-19T08:06:03.569" v="15993" actId="1076"/>
          <ac:spMkLst>
            <pc:docMk/>
            <pc:sldMk cId="2731068083" sldId="266"/>
            <ac:spMk id="76" creationId="{27EABD9F-32C8-9943-9916-08FBBE6C8F2A}"/>
          </ac:spMkLst>
        </pc:spChg>
        <pc:spChg chg="add mod">
          <ac:chgData name="Shao Jing Chan" userId="91c83779684def98" providerId="LiveId" clId="{6049AB93-06D6-4A4C-925F-582586BBDD59}" dt="2023-03-19T08:15:28.804" v="16389" actId="14100"/>
          <ac:spMkLst>
            <pc:docMk/>
            <pc:sldMk cId="2731068083" sldId="266"/>
            <ac:spMk id="77" creationId="{71F2F95F-5EC3-D035-FF96-8059CC4DE8D8}"/>
          </ac:spMkLst>
        </pc:spChg>
        <pc:spChg chg="add mod">
          <ac:chgData name="Shao Jing Chan" userId="91c83779684def98" providerId="LiveId" clId="{6049AB93-06D6-4A4C-925F-582586BBDD59}" dt="2023-03-19T07:57:29.351" v="15873" actId="14100"/>
          <ac:spMkLst>
            <pc:docMk/>
            <pc:sldMk cId="2731068083" sldId="266"/>
            <ac:spMk id="87" creationId="{477B6627-390B-B85E-EF30-FF1A860BC062}"/>
          </ac:spMkLst>
        </pc:spChg>
        <pc:spChg chg="add mod">
          <ac:chgData name="Shao Jing Chan" userId="91c83779684def98" providerId="LiveId" clId="{6049AB93-06D6-4A4C-925F-582586BBDD59}" dt="2023-03-19T08:06:03.569" v="15993" actId="1076"/>
          <ac:spMkLst>
            <pc:docMk/>
            <pc:sldMk cId="2731068083" sldId="266"/>
            <ac:spMk id="92" creationId="{8184720D-3932-866D-9ACB-1649229B33E9}"/>
          </ac:spMkLst>
        </pc:spChg>
        <pc:spChg chg="add mod">
          <ac:chgData name="Shao Jing Chan" userId="91c83779684def98" providerId="LiveId" clId="{6049AB93-06D6-4A4C-925F-582586BBDD59}" dt="2023-03-19T08:06:03.569" v="15993" actId="1076"/>
          <ac:spMkLst>
            <pc:docMk/>
            <pc:sldMk cId="2731068083" sldId="266"/>
            <ac:spMk id="98" creationId="{E35ACEC1-5CB1-4DE9-47AC-709523D30821}"/>
          </ac:spMkLst>
        </pc:spChg>
        <pc:spChg chg="add mod">
          <ac:chgData name="Shao Jing Chan" userId="91c83779684def98" providerId="LiveId" clId="{6049AB93-06D6-4A4C-925F-582586BBDD59}" dt="2023-03-19T08:06:03.569" v="15993" actId="1076"/>
          <ac:spMkLst>
            <pc:docMk/>
            <pc:sldMk cId="2731068083" sldId="266"/>
            <ac:spMk id="99" creationId="{B8EA41C1-E363-6985-4941-086E1C5253B0}"/>
          </ac:spMkLst>
        </pc:spChg>
        <pc:spChg chg="add mod">
          <ac:chgData name="Shao Jing Chan" userId="91c83779684def98" providerId="LiveId" clId="{6049AB93-06D6-4A4C-925F-582586BBDD59}" dt="2023-03-19T08:04:18.811" v="15956" actId="1036"/>
          <ac:spMkLst>
            <pc:docMk/>
            <pc:sldMk cId="2731068083" sldId="266"/>
            <ac:spMk id="100" creationId="{90A53A21-FD4B-5493-D200-72697763ADE2}"/>
          </ac:spMkLst>
        </pc:spChg>
        <pc:spChg chg="del mod">
          <ac:chgData name="Shao Jing Chan" userId="91c83779684def98" providerId="LiveId" clId="{6049AB93-06D6-4A4C-925F-582586BBDD59}" dt="2023-03-19T08:13:16.634" v="16383" actId="478"/>
          <ac:spMkLst>
            <pc:docMk/>
            <pc:sldMk cId="2731068083" sldId="266"/>
            <ac:spMk id="119" creationId="{D1D30DB3-E628-C766-864E-27771E2F573D}"/>
          </ac:spMkLst>
        </pc:spChg>
        <pc:spChg chg="del">
          <ac:chgData name="Shao Jing Chan" userId="91c83779684def98" providerId="LiveId" clId="{6049AB93-06D6-4A4C-925F-582586BBDD59}" dt="2023-03-19T07:46:31.648" v="15302" actId="478"/>
          <ac:spMkLst>
            <pc:docMk/>
            <pc:sldMk cId="2731068083" sldId="266"/>
            <ac:spMk id="121" creationId="{E4FA9EDF-AFA4-2BE3-F77B-591DC8A78BD3}"/>
          </ac:spMkLst>
        </pc:spChg>
        <pc:spChg chg="add mod">
          <ac:chgData name="Shao Jing Chan" userId="91c83779684def98" providerId="LiveId" clId="{6049AB93-06D6-4A4C-925F-582586BBDD59}" dt="2023-03-19T08:04:18.811" v="15956" actId="1036"/>
          <ac:spMkLst>
            <pc:docMk/>
            <pc:sldMk cId="2731068083" sldId="266"/>
            <ac:spMk id="124" creationId="{B17337C2-080E-A36F-B595-E2F2D3C811F8}"/>
          </ac:spMkLst>
        </pc:spChg>
        <pc:spChg chg="add mod">
          <ac:chgData name="Shao Jing Chan" userId="91c83779684def98" providerId="LiveId" clId="{6049AB93-06D6-4A4C-925F-582586BBDD59}" dt="2023-03-19T08:04:18.811" v="15956" actId="1036"/>
          <ac:spMkLst>
            <pc:docMk/>
            <pc:sldMk cId="2731068083" sldId="266"/>
            <ac:spMk id="125" creationId="{38C00D90-D7B1-A744-23A4-5944247265BC}"/>
          </ac:spMkLst>
        </pc:spChg>
        <pc:spChg chg="add mod">
          <ac:chgData name="Shao Jing Chan" userId="91c83779684def98" providerId="LiveId" clId="{6049AB93-06D6-4A4C-925F-582586BBDD59}" dt="2023-03-19T08:04:18.811" v="15956" actId="1036"/>
          <ac:spMkLst>
            <pc:docMk/>
            <pc:sldMk cId="2731068083" sldId="266"/>
            <ac:spMk id="126" creationId="{973BCB43-9876-F06C-B468-01970C1A0594}"/>
          </ac:spMkLst>
        </pc:spChg>
        <pc:spChg chg="add mod">
          <ac:chgData name="Shao Jing Chan" userId="91c83779684def98" providerId="LiveId" clId="{6049AB93-06D6-4A4C-925F-582586BBDD59}" dt="2023-03-19T08:04:18.811" v="15956" actId="1036"/>
          <ac:spMkLst>
            <pc:docMk/>
            <pc:sldMk cId="2731068083" sldId="266"/>
            <ac:spMk id="127" creationId="{073D42CD-0063-4A73-86AF-2C57F5D61510}"/>
          </ac:spMkLst>
        </pc:spChg>
        <pc:spChg chg="add mod">
          <ac:chgData name="Shao Jing Chan" userId="91c83779684def98" providerId="LiveId" clId="{6049AB93-06D6-4A4C-925F-582586BBDD59}" dt="2023-03-19T08:04:18.811" v="15956" actId="1036"/>
          <ac:spMkLst>
            <pc:docMk/>
            <pc:sldMk cId="2731068083" sldId="266"/>
            <ac:spMk id="128" creationId="{7BAE4625-CDA6-CE21-75DB-9575EEDD0701}"/>
          </ac:spMkLst>
        </pc:spChg>
        <pc:spChg chg="add mod">
          <ac:chgData name="Shao Jing Chan" userId="91c83779684def98" providerId="LiveId" clId="{6049AB93-06D6-4A4C-925F-582586BBDD59}" dt="2023-03-19T08:04:18.811" v="15956" actId="1036"/>
          <ac:spMkLst>
            <pc:docMk/>
            <pc:sldMk cId="2731068083" sldId="266"/>
            <ac:spMk id="129" creationId="{9E7AF1DC-AA97-BA06-1257-BF11F47C70AA}"/>
          </ac:spMkLst>
        </pc:spChg>
        <pc:spChg chg="add mod">
          <ac:chgData name="Shao Jing Chan" userId="91c83779684def98" providerId="LiveId" clId="{6049AB93-06D6-4A4C-925F-582586BBDD59}" dt="2023-03-19T08:04:18.811" v="15956" actId="1036"/>
          <ac:spMkLst>
            <pc:docMk/>
            <pc:sldMk cId="2731068083" sldId="266"/>
            <ac:spMk id="130" creationId="{4B10EDCC-9086-2088-5E52-D8397D0787D2}"/>
          </ac:spMkLst>
        </pc:spChg>
        <pc:spChg chg="add mod">
          <ac:chgData name="Shao Jing Chan" userId="91c83779684def98" providerId="LiveId" clId="{6049AB93-06D6-4A4C-925F-582586BBDD59}" dt="2023-03-19T08:04:18.811" v="15956" actId="1036"/>
          <ac:spMkLst>
            <pc:docMk/>
            <pc:sldMk cId="2731068083" sldId="266"/>
            <ac:spMk id="131" creationId="{1FC9AFEC-B0B1-3EAC-24E5-ADDD83BF486B}"/>
          </ac:spMkLst>
        </pc:spChg>
        <pc:spChg chg="add del mod">
          <ac:chgData name="Shao Jing Chan" userId="91c83779684def98" providerId="LiveId" clId="{6049AB93-06D6-4A4C-925F-582586BBDD59}" dt="2023-03-19T07:59:24.781" v="15909" actId="478"/>
          <ac:spMkLst>
            <pc:docMk/>
            <pc:sldMk cId="2731068083" sldId="266"/>
            <ac:spMk id="132" creationId="{933E068B-229C-DE24-C6A3-B5E87BC32DEF}"/>
          </ac:spMkLst>
        </pc:spChg>
        <pc:spChg chg="add mod">
          <ac:chgData name="Shao Jing Chan" userId="91c83779684def98" providerId="LiveId" clId="{6049AB93-06D6-4A4C-925F-582586BBDD59}" dt="2023-03-19T08:04:18.811" v="15956" actId="1036"/>
          <ac:spMkLst>
            <pc:docMk/>
            <pc:sldMk cId="2731068083" sldId="266"/>
            <ac:spMk id="133" creationId="{7FC0718D-D4B2-9F46-6F5C-A5E8EE8316AA}"/>
          </ac:spMkLst>
        </pc:spChg>
        <pc:spChg chg="add mod">
          <ac:chgData name="Shao Jing Chan" userId="91c83779684def98" providerId="LiveId" clId="{6049AB93-06D6-4A4C-925F-582586BBDD59}" dt="2023-03-19T08:04:18.811" v="15956" actId="1036"/>
          <ac:spMkLst>
            <pc:docMk/>
            <pc:sldMk cId="2731068083" sldId="266"/>
            <ac:spMk id="134" creationId="{1B777449-8C79-ABB3-C252-70E929394FE8}"/>
          </ac:spMkLst>
        </pc:spChg>
        <pc:spChg chg="mod">
          <ac:chgData name="Shao Jing Chan" userId="91c83779684def98" providerId="LiveId" clId="{6049AB93-06D6-4A4C-925F-582586BBDD59}" dt="2023-03-19T07:49:37.843" v="15683" actId="14100"/>
          <ac:spMkLst>
            <pc:docMk/>
            <pc:sldMk cId="2731068083" sldId="266"/>
            <ac:spMk id="141" creationId="{90AF9537-6B47-B3BB-BD0C-8FCB3B19141B}"/>
          </ac:spMkLst>
        </pc:spChg>
        <pc:spChg chg="mod">
          <ac:chgData name="Shao Jing Chan" userId="91c83779684def98" providerId="LiveId" clId="{6049AB93-06D6-4A4C-925F-582586BBDD59}" dt="2023-03-19T08:12:33.848" v="16374" actId="14100"/>
          <ac:spMkLst>
            <pc:docMk/>
            <pc:sldMk cId="2731068083" sldId="266"/>
            <ac:spMk id="146" creationId="{A5EE05C7-8D19-08EB-93AB-928C53897495}"/>
          </ac:spMkLst>
        </pc:spChg>
        <pc:spChg chg="del mod">
          <ac:chgData name="Shao Jing Chan" userId="91c83779684def98" providerId="LiveId" clId="{6049AB93-06D6-4A4C-925F-582586BBDD59}" dt="2023-03-19T08:13:16.634" v="16383" actId="478"/>
          <ac:spMkLst>
            <pc:docMk/>
            <pc:sldMk cId="2731068083" sldId="266"/>
            <ac:spMk id="150" creationId="{3A41D7C7-2DD3-6B5E-F008-3D95B615163A}"/>
          </ac:spMkLst>
        </pc:spChg>
        <pc:spChg chg="del mod">
          <ac:chgData name="Shao Jing Chan" userId="91c83779684def98" providerId="LiveId" clId="{6049AB93-06D6-4A4C-925F-582586BBDD59}" dt="2023-03-19T08:13:16.634" v="16383" actId="478"/>
          <ac:spMkLst>
            <pc:docMk/>
            <pc:sldMk cId="2731068083" sldId="266"/>
            <ac:spMk id="151" creationId="{4675F5A2-1BB8-BB69-A810-956652CEECC0}"/>
          </ac:spMkLst>
        </pc:spChg>
        <pc:spChg chg="del mod">
          <ac:chgData name="Shao Jing Chan" userId="91c83779684def98" providerId="LiveId" clId="{6049AB93-06D6-4A4C-925F-582586BBDD59}" dt="2023-03-19T08:13:16.634" v="16383" actId="478"/>
          <ac:spMkLst>
            <pc:docMk/>
            <pc:sldMk cId="2731068083" sldId="266"/>
            <ac:spMk id="152" creationId="{82C8A843-0C8F-C124-24D3-2A2248DAC643}"/>
          </ac:spMkLst>
        </pc:spChg>
        <pc:spChg chg="del mod">
          <ac:chgData name="Shao Jing Chan" userId="91c83779684def98" providerId="LiveId" clId="{6049AB93-06D6-4A4C-925F-582586BBDD59}" dt="2023-03-19T08:13:16.634" v="16383" actId="478"/>
          <ac:spMkLst>
            <pc:docMk/>
            <pc:sldMk cId="2731068083" sldId="266"/>
            <ac:spMk id="153" creationId="{5603E8FF-E79E-092B-5A5B-BD50AB7D07FF}"/>
          </ac:spMkLst>
        </pc:spChg>
        <pc:spChg chg="del mod">
          <ac:chgData name="Shao Jing Chan" userId="91c83779684def98" providerId="LiveId" clId="{6049AB93-06D6-4A4C-925F-582586BBDD59}" dt="2023-03-19T08:13:16.634" v="16383" actId="478"/>
          <ac:spMkLst>
            <pc:docMk/>
            <pc:sldMk cId="2731068083" sldId="266"/>
            <ac:spMk id="154" creationId="{E2E4FD8C-6B85-06C5-EBB9-1FFE63556EC4}"/>
          </ac:spMkLst>
        </pc:spChg>
        <pc:spChg chg="del mod">
          <ac:chgData name="Shao Jing Chan" userId="91c83779684def98" providerId="LiveId" clId="{6049AB93-06D6-4A4C-925F-582586BBDD59}" dt="2023-03-19T08:13:16.634" v="16383" actId="478"/>
          <ac:spMkLst>
            <pc:docMk/>
            <pc:sldMk cId="2731068083" sldId="266"/>
            <ac:spMk id="155" creationId="{CE64DF9A-FDB2-9521-DCA1-C37452903ECC}"/>
          </ac:spMkLst>
        </pc:spChg>
        <pc:spChg chg="del mod">
          <ac:chgData name="Shao Jing Chan" userId="91c83779684def98" providerId="LiveId" clId="{6049AB93-06D6-4A4C-925F-582586BBDD59}" dt="2023-03-19T08:13:16.634" v="16383" actId="478"/>
          <ac:spMkLst>
            <pc:docMk/>
            <pc:sldMk cId="2731068083" sldId="266"/>
            <ac:spMk id="157" creationId="{BEE9BAF9-A3C7-019F-61C5-0DA1290D2638}"/>
          </ac:spMkLst>
        </pc:spChg>
        <pc:spChg chg="del mod">
          <ac:chgData name="Shao Jing Chan" userId="91c83779684def98" providerId="LiveId" clId="{6049AB93-06D6-4A4C-925F-582586BBDD59}" dt="2023-03-19T08:13:16.634" v="16383" actId="478"/>
          <ac:spMkLst>
            <pc:docMk/>
            <pc:sldMk cId="2731068083" sldId="266"/>
            <ac:spMk id="158" creationId="{0AED9999-88D3-0B4C-A315-50DDF002DDC6}"/>
          </ac:spMkLst>
        </pc:spChg>
        <pc:spChg chg="del mod">
          <ac:chgData name="Shao Jing Chan" userId="91c83779684def98" providerId="LiveId" clId="{6049AB93-06D6-4A4C-925F-582586BBDD59}" dt="2023-03-19T08:13:16.634" v="16383" actId="478"/>
          <ac:spMkLst>
            <pc:docMk/>
            <pc:sldMk cId="2731068083" sldId="266"/>
            <ac:spMk id="159" creationId="{CDE8D0D1-0135-E93F-93EB-CD7D485A7EA3}"/>
          </ac:spMkLst>
        </pc:spChg>
        <pc:spChg chg="mod">
          <ac:chgData name="Shao Jing Chan" userId="91c83779684def98" providerId="LiveId" clId="{6049AB93-06D6-4A4C-925F-582586BBDD59}" dt="2023-03-20T12:35:29.924" v="17970" actId="207"/>
          <ac:spMkLst>
            <pc:docMk/>
            <pc:sldMk cId="2731068083" sldId="266"/>
            <ac:spMk id="168" creationId="{10183E08-D32B-0FEF-0935-11221EBBBC79}"/>
          </ac:spMkLst>
        </pc:spChg>
        <pc:spChg chg="del mod">
          <ac:chgData name="Shao Jing Chan" userId="91c83779684def98" providerId="LiveId" clId="{6049AB93-06D6-4A4C-925F-582586BBDD59}" dt="2023-03-19T08:13:16.634" v="16383" actId="478"/>
          <ac:spMkLst>
            <pc:docMk/>
            <pc:sldMk cId="2731068083" sldId="266"/>
            <ac:spMk id="197" creationId="{6CE9D8E2-9AD4-CBF7-8DC8-103BFF2CDA40}"/>
          </ac:spMkLst>
        </pc:spChg>
        <pc:spChg chg="del mod">
          <ac:chgData name="Shao Jing Chan" userId="91c83779684def98" providerId="LiveId" clId="{6049AB93-06D6-4A4C-925F-582586BBDD59}" dt="2023-03-19T08:13:16.634" v="16383" actId="478"/>
          <ac:spMkLst>
            <pc:docMk/>
            <pc:sldMk cId="2731068083" sldId="266"/>
            <ac:spMk id="198" creationId="{9FD2F64B-19F2-06E0-F5D3-7E5198F05D71}"/>
          </ac:spMkLst>
        </pc:spChg>
        <pc:spChg chg="del mod">
          <ac:chgData name="Shao Jing Chan" userId="91c83779684def98" providerId="LiveId" clId="{6049AB93-06D6-4A4C-925F-582586BBDD59}" dt="2023-03-19T08:13:16.634" v="16383" actId="478"/>
          <ac:spMkLst>
            <pc:docMk/>
            <pc:sldMk cId="2731068083" sldId="266"/>
            <ac:spMk id="199" creationId="{E3022624-D686-02F9-BFA2-5AD370F352F7}"/>
          </ac:spMkLst>
        </pc:spChg>
        <pc:spChg chg="del mod">
          <ac:chgData name="Shao Jing Chan" userId="91c83779684def98" providerId="LiveId" clId="{6049AB93-06D6-4A4C-925F-582586BBDD59}" dt="2023-03-19T08:13:16.634" v="16383" actId="478"/>
          <ac:spMkLst>
            <pc:docMk/>
            <pc:sldMk cId="2731068083" sldId="266"/>
            <ac:spMk id="200" creationId="{0AF675C1-3182-4089-C50A-780AF3979039}"/>
          </ac:spMkLst>
        </pc:spChg>
        <pc:spChg chg="del mod">
          <ac:chgData name="Shao Jing Chan" userId="91c83779684def98" providerId="LiveId" clId="{6049AB93-06D6-4A4C-925F-582586BBDD59}" dt="2023-03-19T08:13:16.634" v="16383" actId="478"/>
          <ac:spMkLst>
            <pc:docMk/>
            <pc:sldMk cId="2731068083" sldId="266"/>
            <ac:spMk id="205" creationId="{A8564546-D119-E3DE-1FC4-347559924D8F}"/>
          </ac:spMkLst>
        </pc:spChg>
        <pc:spChg chg="del mod">
          <ac:chgData name="Shao Jing Chan" userId="91c83779684def98" providerId="LiveId" clId="{6049AB93-06D6-4A4C-925F-582586BBDD59}" dt="2023-03-19T08:13:16.634" v="16383" actId="478"/>
          <ac:spMkLst>
            <pc:docMk/>
            <pc:sldMk cId="2731068083" sldId="266"/>
            <ac:spMk id="207" creationId="{0C1A840C-20CC-293F-4CEA-F72EBEC48524}"/>
          </ac:spMkLst>
        </pc:spChg>
        <pc:spChg chg="del mod">
          <ac:chgData name="Shao Jing Chan" userId="91c83779684def98" providerId="LiveId" clId="{6049AB93-06D6-4A4C-925F-582586BBDD59}" dt="2023-03-19T08:13:16.634" v="16383" actId="478"/>
          <ac:spMkLst>
            <pc:docMk/>
            <pc:sldMk cId="2731068083" sldId="266"/>
            <ac:spMk id="208" creationId="{E3E73BF0-7D75-5407-FB75-AA1E2F894146}"/>
          </ac:spMkLst>
        </pc:spChg>
        <pc:spChg chg="del mod">
          <ac:chgData name="Shao Jing Chan" userId="91c83779684def98" providerId="LiveId" clId="{6049AB93-06D6-4A4C-925F-582586BBDD59}" dt="2023-03-19T08:13:16.634" v="16383" actId="478"/>
          <ac:spMkLst>
            <pc:docMk/>
            <pc:sldMk cId="2731068083" sldId="266"/>
            <ac:spMk id="209" creationId="{10F0BDB4-A07F-28E3-F069-032B0379FF07}"/>
          </ac:spMkLst>
        </pc:spChg>
        <pc:spChg chg="del mod">
          <ac:chgData name="Shao Jing Chan" userId="91c83779684def98" providerId="LiveId" clId="{6049AB93-06D6-4A4C-925F-582586BBDD59}" dt="2023-03-19T08:13:16.634" v="16383" actId="478"/>
          <ac:spMkLst>
            <pc:docMk/>
            <pc:sldMk cId="2731068083" sldId="266"/>
            <ac:spMk id="210" creationId="{CF0FAEAB-9E9D-9B32-045D-FB20AFE61AB3}"/>
          </ac:spMkLst>
        </pc:spChg>
        <pc:spChg chg="del mod">
          <ac:chgData name="Shao Jing Chan" userId="91c83779684def98" providerId="LiveId" clId="{6049AB93-06D6-4A4C-925F-582586BBDD59}" dt="2023-03-19T08:13:16.634" v="16383" actId="478"/>
          <ac:spMkLst>
            <pc:docMk/>
            <pc:sldMk cId="2731068083" sldId="266"/>
            <ac:spMk id="211" creationId="{57D25024-F148-AE98-35D5-9AE1DC1BC2FD}"/>
          </ac:spMkLst>
        </pc:spChg>
        <pc:spChg chg="del mod">
          <ac:chgData name="Shao Jing Chan" userId="91c83779684def98" providerId="LiveId" clId="{6049AB93-06D6-4A4C-925F-582586BBDD59}" dt="2023-03-19T08:13:16.634" v="16383" actId="478"/>
          <ac:spMkLst>
            <pc:docMk/>
            <pc:sldMk cId="2731068083" sldId="266"/>
            <ac:spMk id="212" creationId="{51CCCE39-1616-C41E-4A1C-031B0BA7BA05}"/>
          </ac:spMkLst>
        </pc:spChg>
        <pc:spChg chg="del mod">
          <ac:chgData name="Shao Jing Chan" userId="91c83779684def98" providerId="LiveId" clId="{6049AB93-06D6-4A4C-925F-582586BBDD59}" dt="2023-03-19T08:13:16.634" v="16383" actId="478"/>
          <ac:spMkLst>
            <pc:docMk/>
            <pc:sldMk cId="2731068083" sldId="266"/>
            <ac:spMk id="213" creationId="{E79FDACB-5431-05C6-0890-7B0B66303D95}"/>
          </ac:spMkLst>
        </pc:spChg>
        <pc:spChg chg="del mod">
          <ac:chgData name="Shao Jing Chan" userId="91c83779684def98" providerId="LiveId" clId="{6049AB93-06D6-4A4C-925F-582586BBDD59}" dt="2023-03-19T08:13:16.634" v="16383" actId="478"/>
          <ac:spMkLst>
            <pc:docMk/>
            <pc:sldMk cId="2731068083" sldId="266"/>
            <ac:spMk id="214" creationId="{57D846A5-2F9A-9CA1-FEAE-590E32730F49}"/>
          </ac:spMkLst>
        </pc:spChg>
        <pc:spChg chg="del mod">
          <ac:chgData name="Shao Jing Chan" userId="91c83779684def98" providerId="LiveId" clId="{6049AB93-06D6-4A4C-925F-582586BBDD59}" dt="2023-03-19T08:13:16.634" v="16383" actId="478"/>
          <ac:spMkLst>
            <pc:docMk/>
            <pc:sldMk cId="2731068083" sldId="266"/>
            <ac:spMk id="215" creationId="{BEEDA35B-6BB8-0641-5DA1-43D350A170B5}"/>
          </ac:spMkLst>
        </pc:spChg>
        <pc:spChg chg="del mod">
          <ac:chgData name="Shao Jing Chan" userId="91c83779684def98" providerId="LiveId" clId="{6049AB93-06D6-4A4C-925F-582586BBDD59}" dt="2023-03-19T08:13:16.634" v="16383" actId="478"/>
          <ac:spMkLst>
            <pc:docMk/>
            <pc:sldMk cId="2731068083" sldId="266"/>
            <ac:spMk id="216" creationId="{F8278661-9A26-F4BE-A0B5-10B4DE8762AF}"/>
          </ac:spMkLst>
        </pc:spChg>
        <pc:spChg chg="del mod">
          <ac:chgData name="Shao Jing Chan" userId="91c83779684def98" providerId="LiveId" clId="{6049AB93-06D6-4A4C-925F-582586BBDD59}" dt="2023-03-19T08:13:16.634" v="16383" actId="478"/>
          <ac:spMkLst>
            <pc:docMk/>
            <pc:sldMk cId="2731068083" sldId="266"/>
            <ac:spMk id="217" creationId="{ACE15DBD-EA6C-A90D-69FB-B1A7BC263EC0}"/>
          </ac:spMkLst>
        </pc:spChg>
        <pc:spChg chg="del mod">
          <ac:chgData name="Shao Jing Chan" userId="91c83779684def98" providerId="LiveId" clId="{6049AB93-06D6-4A4C-925F-582586BBDD59}" dt="2023-03-19T08:13:16.634" v="16383" actId="478"/>
          <ac:spMkLst>
            <pc:docMk/>
            <pc:sldMk cId="2731068083" sldId="266"/>
            <ac:spMk id="218" creationId="{FADAF412-B3FA-DBBC-D5AC-A38EBB82B5B6}"/>
          </ac:spMkLst>
        </pc:spChg>
        <pc:spChg chg="add mod">
          <ac:chgData name="Shao Jing Chan" userId="91c83779684def98" providerId="LiveId" clId="{6049AB93-06D6-4A4C-925F-582586BBDD59}" dt="2023-03-19T08:09:39.779" v="16060" actId="20577"/>
          <ac:spMkLst>
            <pc:docMk/>
            <pc:sldMk cId="2731068083" sldId="266"/>
            <ac:spMk id="247" creationId="{9DD80986-52CD-D673-4D81-A282D51093F5}"/>
          </ac:spMkLst>
        </pc:spChg>
        <pc:spChg chg="mod">
          <ac:chgData name="Shao Jing Chan" userId="91c83779684def98" providerId="LiveId" clId="{6049AB93-06D6-4A4C-925F-582586BBDD59}" dt="2023-03-19T08:12:36.698" v="16375" actId="14100"/>
          <ac:spMkLst>
            <pc:docMk/>
            <pc:sldMk cId="2731068083" sldId="266"/>
            <ac:spMk id="248" creationId="{D5CA515F-F7CD-01F3-7EF6-1C225DBAEE55}"/>
          </ac:spMkLst>
        </pc:spChg>
        <pc:spChg chg="add mod">
          <ac:chgData name="Shao Jing Chan" userId="91c83779684def98" providerId="LiveId" clId="{6049AB93-06D6-4A4C-925F-582586BBDD59}" dt="2023-03-19T08:10:17.888" v="16111" actId="20577"/>
          <ac:spMkLst>
            <pc:docMk/>
            <pc:sldMk cId="2731068083" sldId="266"/>
            <ac:spMk id="269" creationId="{0A66A864-A5B9-40A7-042A-D0EF92421D6F}"/>
          </ac:spMkLst>
        </pc:spChg>
        <pc:spChg chg="add mod">
          <ac:chgData name="Shao Jing Chan" userId="91c83779684def98" providerId="LiveId" clId="{6049AB93-06D6-4A4C-925F-582586BBDD59}" dt="2023-03-19T08:10:29.697" v="16165" actId="20577"/>
          <ac:spMkLst>
            <pc:docMk/>
            <pc:sldMk cId="2731068083" sldId="266"/>
            <ac:spMk id="270" creationId="{048968E6-59A2-6A95-F2E4-346D1DD9694B}"/>
          </ac:spMkLst>
        </pc:spChg>
        <pc:spChg chg="add mod">
          <ac:chgData name="Shao Jing Chan" userId="91c83779684def98" providerId="LiveId" clId="{6049AB93-06D6-4A4C-925F-582586BBDD59}" dt="2023-03-19T08:10:52.039" v="16187" actId="20577"/>
          <ac:spMkLst>
            <pc:docMk/>
            <pc:sldMk cId="2731068083" sldId="266"/>
            <ac:spMk id="271" creationId="{F431AA42-FAD6-9C35-484F-D387FB0C6A9A}"/>
          </ac:spMkLst>
        </pc:spChg>
        <pc:spChg chg="add mod">
          <ac:chgData name="Shao Jing Chan" userId="91c83779684def98" providerId="LiveId" clId="{6049AB93-06D6-4A4C-925F-582586BBDD59}" dt="2023-03-19T08:11:26.364" v="16252" actId="20577"/>
          <ac:spMkLst>
            <pc:docMk/>
            <pc:sldMk cId="2731068083" sldId="266"/>
            <ac:spMk id="272" creationId="{109453CA-D9E8-7D87-4164-873D2E02D25D}"/>
          </ac:spMkLst>
        </pc:spChg>
        <pc:spChg chg="add mod">
          <ac:chgData name="Shao Jing Chan" userId="91c83779684def98" providerId="LiveId" clId="{6049AB93-06D6-4A4C-925F-582586BBDD59}" dt="2023-03-19T08:11:55.878" v="16346" actId="20577"/>
          <ac:spMkLst>
            <pc:docMk/>
            <pc:sldMk cId="2731068083" sldId="266"/>
            <ac:spMk id="273" creationId="{C993AEBF-3AA2-683B-A460-D8EDD376C8D8}"/>
          </ac:spMkLst>
        </pc:spChg>
        <pc:spChg chg="add mod">
          <ac:chgData name="Shao Jing Chan" userId="91c83779684def98" providerId="LiveId" clId="{6049AB93-06D6-4A4C-925F-582586BBDD59}" dt="2023-03-19T08:12:15.658" v="16373" actId="20577"/>
          <ac:spMkLst>
            <pc:docMk/>
            <pc:sldMk cId="2731068083" sldId="266"/>
            <ac:spMk id="274" creationId="{5DF6D951-0322-8C69-9301-8099C5146672}"/>
          </ac:spMkLst>
        </pc:spChg>
        <pc:picChg chg="add del">
          <ac:chgData name="Shao Jing Chan" userId="91c83779684def98" providerId="LiveId" clId="{6049AB93-06D6-4A4C-925F-582586BBDD59}" dt="2023-03-19T08:16:27.409" v="16397" actId="22"/>
          <ac:picMkLst>
            <pc:docMk/>
            <pc:sldMk cId="2731068083" sldId="266"/>
            <ac:picMk id="297" creationId="{AE1FF952-7A2F-D77E-9F5D-33BC28F8DFA1}"/>
          </ac:picMkLst>
        </pc:picChg>
        <pc:picChg chg="add del">
          <ac:chgData name="Shao Jing Chan" userId="91c83779684def98" providerId="LiveId" clId="{6049AB93-06D6-4A4C-925F-582586BBDD59}" dt="2023-03-19T08:16:26.697" v="16396" actId="22"/>
          <ac:picMkLst>
            <pc:docMk/>
            <pc:sldMk cId="2731068083" sldId="266"/>
            <ac:picMk id="299" creationId="{7221B493-6FB3-BD5F-17A5-CA0C37359885}"/>
          </ac:picMkLst>
        </pc:picChg>
        <pc:cxnChg chg="mod">
          <ac:chgData name="Shao Jing Chan" userId="91c83779684def98" providerId="LiveId" clId="{6049AB93-06D6-4A4C-925F-582586BBDD59}" dt="2023-03-19T08:12:36.698" v="16375" actId="14100"/>
          <ac:cxnSpMkLst>
            <pc:docMk/>
            <pc:sldMk cId="2731068083" sldId="266"/>
            <ac:cxnSpMk id="5" creationId="{CAE3FCDF-6DEC-6D85-8E80-6BC09E2F42B7}"/>
          </ac:cxnSpMkLst>
        </pc:cxnChg>
        <pc:cxnChg chg="add mod">
          <ac:chgData name="Shao Jing Chan" userId="91c83779684def98" providerId="LiveId" clId="{6049AB93-06D6-4A4C-925F-582586BBDD59}" dt="2023-03-19T08:12:33.848" v="16374" actId="14100"/>
          <ac:cxnSpMkLst>
            <pc:docMk/>
            <pc:sldMk cId="2731068083" sldId="266"/>
            <ac:cxnSpMk id="55" creationId="{B31E1A0D-65C5-3297-1232-906A0528AA3B}"/>
          </ac:cxnSpMkLst>
        </pc:cxnChg>
        <pc:cxnChg chg="add del mod">
          <ac:chgData name="Shao Jing Chan" userId="91c83779684def98" providerId="LiveId" clId="{6049AB93-06D6-4A4C-925F-582586BBDD59}" dt="2023-03-19T08:14:44.303" v="16388" actId="14100"/>
          <ac:cxnSpMkLst>
            <pc:docMk/>
            <pc:sldMk cId="2731068083" sldId="266"/>
            <ac:cxnSpMk id="64" creationId="{115002E4-34C9-03E1-D2DC-429FC3098EA4}"/>
          </ac:cxnSpMkLst>
        </pc:cxnChg>
        <pc:cxnChg chg="mod">
          <ac:chgData name="Shao Jing Chan" userId="91c83779684def98" providerId="LiveId" clId="{6049AB93-06D6-4A4C-925F-582586BBDD59}" dt="2023-03-19T07:50:32.763" v="15694" actId="14100"/>
          <ac:cxnSpMkLst>
            <pc:docMk/>
            <pc:sldMk cId="2731068083" sldId="266"/>
            <ac:cxnSpMk id="69" creationId="{A27D4730-3DB6-3208-CC0B-C7083C977F00}"/>
          </ac:cxnSpMkLst>
        </pc:cxnChg>
        <pc:cxnChg chg="add del mod">
          <ac:chgData name="Shao Jing Chan" userId="91c83779684def98" providerId="LiveId" clId="{6049AB93-06D6-4A4C-925F-582586BBDD59}" dt="2023-03-19T08:02:56.260" v="15933" actId="478"/>
          <ac:cxnSpMkLst>
            <pc:docMk/>
            <pc:sldMk cId="2731068083" sldId="266"/>
            <ac:cxnSpMk id="70" creationId="{DDC1CCFD-2E4D-898D-A763-78151611C66C}"/>
          </ac:cxnSpMkLst>
        </pc:cxnChg>
        <pc:cxnChg chg="add del mod">
          <ac:chgData name="Shao Jing Chan" userId="91c83779684def98" providerId="LiveId" clId="{6049AB93-06D6-4A4C-925F-582586BBDD59}" dt="2023-03-19T08:01:45.640" v="15920" actId="478"/>
          <ac:cxnSpMkLst>
            <pc:docMk/>
            <pc:sldMk cId="2731068083" sldId="266"/>
            <ac:cxnSpMk id="73" creationId="{BF53BD7D-5456-78EC-1806-6487F6DE0D69}"/>
          </ac:cxnSpMkLst>
        </pc:cxnChg>
        <pc:cxnChg chg="add mod">
          <ac:chgData name="Shao Jing Chan" userId="91c83779684def98" providerId="LiveId" clId="{6049AB93-06D6-4A4C-925F-582586BBDD59}" dt="2023-03-19T08:12:46.448" v="16377" actId="14100"/>
          <ac:cxnSpMkLst>
            <pc:docMk/>
            <pc:sldMk cId="2731068083" sldId="266"/>
            <ac:cxnSpMk id="78" creationId="{4880C3AF-F4AB-4583-4363-6B648C475A81}"/>
          </ac:cxnSpMkLst>
        </pc:cxnChg>
        <pc:cxnChg chg="add mod">
          <ac:chgData name="Shao Jing Chan" userId="91c83779684def98" providerId="LiveId" clId="{6049AB93-06D6-4A4C-925F-582586BBDD59}" dt="2023-03-19T08:15:40.689" v="16393" actId="14100"/>
          <ac:cxnSpMkLst>
            <pc:docMk/>
            <pc:sldMk cId="2731068083" sldId="266"/>
            <ac:cxnSpMk id="82" creationId="{76D41CFE-E1B4-2157-95DF-3ACE02B2EB35}"/>
          </ac:cxnSpMkLst>
        </pc:cxnChg>
        <pc:cxnChg chg="add del mod">
          <ac:chgData name="Shao Jing Chan" userId="91c83779684def98" providerId="LiveId" clId="{6049AB93-06D6-4A4C-925F-582586BBDD59}" dt="2023-03-19T08:06:18.785" v="15998" actId="478"/>
          <ac:cxnSpMkLst>
            <pc:docMk/>
            <pc:sldMk cId="2731068083" sldId="266"/>
            <ac:cxnSpMk id="88" creationId="{6D0CC6AA-9BB1-3D6D-1ECC-D9E41B7EC2A7}"/>
          </ac:cxnSpMkLst>
        </pc:cxnChg>
        <pc:cxnChg chg="add mod">
          <ac:chgData name="Shao Jing Chan" userId="91c83779684def98" providerId="LiveId" clId="{6049AB93-06D6-4A4C-925F-582586BBDD59}" dt="2023-03-19T08:15:33.167" v="16391" actId="14100"/>
          <ac:cxnSpMkLst>
            <pc:docMk/>
            <pc:sldMk cId="2731068083" sldId="266"/>
            <ac:cxnSpMk id="93" creationId="{74BCBFCC-1B37-4A8F-4CBD-70555F1D199B}"/>
          </ac:cxnSpMkLst>
        </pc:cxnChg>
        <pc:cxnChg chg="del mod">
          <ac:chgData name="Shao Jing Chan" userId="91c83779684def98" providerId="LiveId" clId="{6049AB93-06D6-4A4C-925F-582586BBDD59}" dt="2023-03-19T07:46:33.396" v="15303" actId="478"/>
          <ac:cxnSpMkLst>
            <pc:docMk/>
            <pc:sldMk cId="2731068083" sldId="266"/>
            <ac:cxnSpMk id="101" creationId="{7AF1ACAA-CE50-6DF3-05E7-60425CB6FC08}"/>
          </ac:cxnSpMkLst>
        </pc:cxnChg>
        <pc:cxnChg chg="add del mod">
          <ac:chgData name="Shao Jing Chan" userId="91c83779684def98" providerId="LiveId" clId="{6049AB93-06D6-4A4C-925F-582586BBDD59}" dt="2023-03-19T08:03:35.330" v="15936" actId="478"/>
          <ac:cxnSpMkLst>
            <pc:docMk/>
            <pc:sldMk cId="2731068083" sldId="266"/>
            <ac:cxnSpMk id="102" creationId="{5D09F8DA-4C5C-9529-25EE-28C40CACD194}"/>
          </ac:cxnSpMkLst>
        </pc:cxnChg>
        <pc:cxnChg chg="add mod">
          <ac:chgData name="Shao Jing Chan" userId="91c83779684def98" providerId="LiveId" clId="{6049AB93-06D6-4A4C-925F-582586BBDD59}" dt="2023-03-19T08:06:03.569" v="15993" actId="1076"/>
          <ac:cxnSpMkLst>
            <pc:docMk/>
            <pc:sldMk cId="2731068083" sldId="266"/>
            <ac:cxnSpMk id="105" creationId="{460B9E18-650C-7273-4ECE-F6EA5E6FBAD1}"/>
          </ac:cxnSpMkLst>
        </pc:cxnChg>
        <pc:cxnChg chg="add mod">
          <ac:chgData name="Shao Jing Chan" userId="91c83779684def98" providerId="LiveId" clId="{6049AB93-06D6-4A4C-925F-582586BBDD59}" dt="2023-03-19T08:04:54.642" v="15964" actId="14100"/>
          <ac:cxnSpMkLst>
            <pc:docMk/>
            <pc:sldMk cId="2731068083" sldId="266"/>
            <ac:cxnSpMk id="109" creationId="{84454A96-72C1-DAB2-E4E9-8AF6FD60F54C}"/>
          </ac:cxnSpMkLst>
        </pc:cxnChg>
        <pc:cxnChg chg="mod">
          <ac:chgData name="Shao Jing Chan" userId="91c83779684def98" providerId="LiveId" clId="{6049AB93-06D6-4A4C-925F-582586BBDD59}" dt="2023-03-19T08:12:36.698" v="16375" actId="14100"/>
          <ac:cxnSpMkLst>
            <pc:docMk/>
            <pc:sldMk cId="2731068083" sldId="266"/>
            <ac:cxnSpMk id="113" creationId="{4FB6B311-4C73-494D-3F7D-F419AFD2D37F}"/>
          </ac:cxnSpMkLst>
        </pc:cxnChg>
        <pc:cxnChg chg="add del mod">
          <ac:chgData name="Shao Jing Chan" userId="91c83779684def98" providerId="LiveId" clId="{6049AB93-06D6-4A4C-925F-582586BBDD59}" dt="2023-03-19T08:03:44.760" v="15940" actId="478"/>
          <ac:cxnSpMkLst>
            <pc:docMk/>
            <pc:sldMk cId="2731068083" sldId="266"/>
            <ac:cxnSpMk id="156" creationId="{CDD05892-CAB8-C84A-1C95-6FCE3F3C7F86}"/>
          </ac:cxnSpMkLst>
        </pc:cxnChg>
        <pc:cxnChg chg="add mod">
          <ac:chgData name="Shao Jing Chan" userId="91c83779684def98" providerId="LiveId" clId="{6049AB93-06D6-4A4C-925F-582586BBDD59}" dt="2023-03-19T08:04:18.811" v="15956" actId="1036"/>
          <ac:cxnSpMkLst>
            <pc:docMk/>
            <pc:sldMk cId="2731068083" sldId="266"/>
            <ac:cxnSpMk id="179" creationId="{2B6C37DA-F05E-4E3F-683F-017DC8CCD07C}"/>
          </ac:cxnSpMkLst>
        </pc:cxnChg>
        <pc:cxnChg chg="add mod">
          <ac:chgData name="Shao Jing Chan" userId="91c83779684def98" providerId="LiveId" clId="{6049AB93-06D6-4A4C-925F-582586BBDD59}" dt="2023-03-19T08:04:37.090" v="15961" actId="14100"/>
          <ac:cxnSpMkLst>
            <pc:docMk/>
            <pc:sldMk cId="2731068083" sldId="266"/>
            <ac:cxnSpMk id="182" creationId="{D293E259-EF32-46A3-CD57-DF29715F5EA3}"/>
          </ac:cxnSpMkLst>
        </pc:cxnChg>
        <pc:cxnChg chg="del mod">
          <ac:chgData name="Shao Jing Chan" userId="91c83779684def98" providerId="LiveId" clId="{6049AB93-06D6-4A4C-925F-582586BBDD59}" dt="2023-03-19T07:51:33.255" v="15701" actId="478"/>
          <ac:cxnSpMkLst>
            <pc:docMk/>
            <pc:sldMk cId="2731068083" sldId="266"/>
            <ac:cxnSpMk id="183" creationId="{D2CC0D03-B0BE-6A3A-2B40-41B97B3DB169}"/>
          </ac:cxnSpMkLst>
        </pc:cxnChg>
        <pc:cxnChg chg="del mod">
          <ac:chgData name="Shao Jing Chan" userId="91c83779684def98" providerId="LiveId" clId="{6049AB93-06D6-4A4C-925F-582586BBDD59}" dt="2023-03-19T08:13:16.634" v="16383" actId="478"/>
          <ac:cxnSpMkLst>
            <pc:docMk/>
            <pc:sldMk cId="2731068083" sldId="266"/>
            <ac:cxnSpMk id="189" creationId="{7AB8A2ED-8432-60AE-7820-8E5B68C2DF77}"/>
          </ac:cxnSpMkLst>
        </pc:cxnChg>
        <pc:cxnChg chg="del mod">
          <ac:chgData name="Shao Jing Chan" userId="91c83779684def98" providerId="LiveId" clId="{6049AB93-06D6-4A4C-925F-582586BBDD59}" dt="2023-03-19T07:51:34.593" v="15703" actId="478"/>
          <ac:cxnSpMkLst>
            <pc:docMk/>
            <pc:sldMk cId="2731068083" sldId="266"/>
            <ac:cxnSpMk id="193" creationId="{41D1F167-2901-165B-6B07-5BDDC3C1D226}"/>
          </ac:cxnSpMkLst>
        </pc:cxnChg>
        <pc:cxnChg chg="add mod">
          <ac:chgData name="Shao Jing Chan" userId="91c83779684def98" providerId="LiveId" clId="{6049AB93-06D6-4A4C-925F-582586BBDD59}" dt="2023-03-19T08:06:22.319" v="15999" actId="14100"/>
          <ac:cxnSpMkLst>
            <pc:docMk/>
            <pc:sldMk cId="2731068083" sldId="266"/>
            <ac:cxnSpMk id="201" creationId="{F17C3324-A590-5F85-97B0-2BFA65A820C0}"/>
          </ac:cxnSpMkLst>
        </pc:cxnChg>
        <pc:cxnChg chg="del mod">
          <ac:chgData name="Shao Jing Chan" userId="91c83779684def98" providerId="LiveId" clId="{6049AB93-06D6-4A4C-925F-582586BBDD59}" dt="2023-03-19T07:51:33.905" v="15702" actId="478"/>
          <ac:cxnSpMkLst>
            <pc:docMk/>
            <pc:sldMk cId="2731068083" sldId="266"/>
            <ac:cxnSpMk id="227" creationId="{0D8C1951-C272-724B-C524-397F90A6F142}"/>
          </ac:cxnSpMkLst>
        </pc:cxnChg>
        <pc:cxnChg chg="del mod">
          <ac:chgData name="Shao Jing Chan" userId="91c83779684def98" providerId="LiveId" clId="{6049AB93-06D6-4A4C-925F-582586BBDD59}" dt="2023-03-19T07:51:32.347" v="15700" actId="478"/>
          <ac:cxnSpMkLst>
            <pc:docMk/>
            <pc:sldMk cId="2731068083" sldId="266"/>
            <ac:cxnSpMk id="230" creationId="{824AE50C-B459-3DD2-2FE4-BF7BB365F0B7}"/>
          </ac:cxnSpMkLst>
        </pc:cxnChg>
        <pc:cxnChg chg="add mod">
          <ac:chgData name="Shao Jing Chan" userId="91c83779684def98" providerId="LiveId" clId="{6049AB93-06D6-4A4C-925F-582586BBDD59}" dt="2023-03-19T08:06:52.479" v="16008" actId="14100"/>
          <ac:cxnSpMkLst>
            <pc:docMk/>
            <pc:sldMk cId="2731068083" sldId="266"/>
            <ac:cxnSpMk id="232" creationId="{761ECB98-CEB3-FEAC-8CFA-8A90AD0EFCDF}"/>
          </ac:cxnSpMkLst>
        </pc:cxnChg>
        <pc:cxnChg chg="del mod">
          <ac:chgData name="Shao Jing Chan" userId="91c83779684def98" providerId="LiveId" clId="{6049AB93-06D6-4A4C-925F-582586BBDD59}" dt="2023-03-19T08:13:16.634" v="16383" actId="478"/>
          <ac:cxnSpMkLst>
            <pc:docMk/>
            <pc:sldMk cId="2731068083" sldId="266"/>
            <ac:cxnSpMk id="233" creationId="{31768491-5BCE-C7EB-AFAE-F8B71639028D}"/>
          </ac:cxnSpMkLst>
        </pc:cxnChg>
        <pc:cxnChg chg="del mod">
          <ac:chgData name="Shao Jing Chan" userId="91c83779684def98" providerId="LiveId" clId="{6049AB93-06D6-4A4C-925F-582586BBDD59}" dt="2023-03-19T08:13:16.634" v="16383" actId="478"/>
          <ac:cxnSpMkLst>
            <pc:docMk/>
            <pc:sldMk cId="2731068083" sldId="266"/>
            <ac:cxnSpMk id="236" creationId="{18195DED-6A61-4DA9-2154-259813FA4766}"/>
          </ac:cxnSpMkLst>
        </pc:cxnChg>
        <pc:cxnChg chg="del mod">
          <ac:chgData name="Shao Jing Chan" userId="91c83779684def98" providerId="LiveId" clId="{6049AB93-06D6-4A4C-925F-582586BBDD59}" dt="2023-03-19T08:13:16.634" v="16383" actId="478"/>
          <ac:cxnSpMkLst>
            <pc:docMk/>
            <pc:sldMk cId="2731068083" sldId="266"/>
            <ac:cxnSpMk id="239" creationId="{54DCFB05-9B67-69A9-0626-FE59BECB1CB9}"/>
          </ac:cxnSpMkLst>
        </pc:cxnChg>
        <pc:cxnChg chg="del mod">
          <ac:chgData name="Shao Jing Chan" userId="91c83779684def98" providerId="LiveId" clId="{6049AB93-06D6-4A4C-925F-582586BBDD59}" dt="2023-03-19T08:13:16.634" v="16383" actId="478"/>
          <ac:cxnSpMkLst>
            <pc:docMk/>
            <pc:sldMk cId="2731068083" sldId="266"/>
            <ac:cxnSpMk id="242" creationId="{3E4BF896-93DD-2A34-C316-725306B34D37}"/>
          </ac:cxnSpMkLst>
        </pc:cxnChg>
        <pc:cxnChg chg="add mod">
          <ac:chgData name="Shao Jing Chan" userId="91c83779684def98" providerId="LiveId" clId="{6049AB93-06D6-4A4C-925F-582586BBDD59}" dt="2023-03-19T08:09:26.779" v="16047" actId="14100"/>
          <ac:cxnSpMkLst>
            <pc:docMk/>
            <pc:sldMk cId="2731068083" sldId="266"/>
            <ac:cxnSpMk id="245" creationId="{6BD4ABEF-91D9-D381-BAF3-9217F5DE9A63}"/>
          </ac:cxnSpMkLst>
        </pc:cxnChg>
        <pc:cxnChg chg="add mod">
          <ac:chgData name="Shao Jing Chan" userId="91c83779684def98" providerId="LiveId" clId="{6049AB93-06D6-4A4C-925F-582586BBDD59}" dt="2023-03-19T08:13:10.178" v="16382" actId="14100"/>
          <ac:cxnSpMkLst>
            <pc:docMk/>
            <pc:sldMk cId="2731068083" sldId="266"/>
            <ac:cxnSpMk id="257" creationId="{F3812AD7-E200-E441-1D65-18CAE3222E1D}"/>
          </ac:cxnSpMkLst>
        </pc:cxnChg>
        <pc:cxnChg chg="add mod">
          <ac:chgData name="Shao Jing Chan" userId="91c83779684def98" providerId="LiveId" clId="{6049AB93-06D6-4A4C-925F-582586BBDD59}" dt="2023-03-19T08:09:51.566" v="16064" actId="14100"/>
          <ac:cxnSpMkLst>
            <pc:docMk/>
            <pc:sldMk cId="2731068083" sldId="266"/>
            <ac:cxnSpMk id="265" creationId="{88CE2ED9-F40B-9A04-6ADC-4EBFE74FD68C}"/>
          </ac:cxnSpMkLst>
        </pc:cxnChg>
      </pc:sldChg>
      <pc:sldChg chg="addSp delSp modSp add mod">
        <pc:chgData name="Shao Jing Chan" userId="91c83779684def98" providerId="LiveId" clId="{6049AB93-06D6-4A4C-925F-582586BBDD59}" dt="2023-03-20T12:52:52.102" v="17971" actId="207"/>
        <pc:sldMkLst>
          <pc:docMk/>
          <pc:sldMk cId="2533014772" sldId="267"/>
        </pc:sldMkLst>
        <pc:spChg chg="mod">
          <ac:chgData name="Shao Jing Chan" userId="91c83779684def98" providerId="LiveId" clId="{6049AB93-06D6-4A4C-925F-582586BBDD59}" dt="2023-03-19T08:52:24.071" v="17286" actId="1076"/>
          <ac:spMkLst>
            <pc:docMk/>
            <pc:sldMk cId="2533014772" sldId="267"/>
            <ac:spMk id="2" creationId="{321A4788-C927-263A-DE22-E8EC7E353466}"/>
          </ac:spMkLst>
        </pc:spChg>
        <pc:spChg chg="mod">
          <ac:chgData name="Shao Jing Chan" userId="91c83779684def98" providerId="LiveId" clId="{6049AB93-06D6-4A4C-925F-582586BBDD59}" dt="2023-03-19T08:52:24.071" v="17286" actId="1076"/>
          <ac:spMkLst>
            <pc:docMk/>
            <pc:sldMk cId="2533014772" sldId="267"/>
            <ac:spMk id="3" creationId="{3276D4C8-46F8-7205-3C15-521BA46FF425}"/>
          </ac:spMkLst>
        </pc:spChg>
        <pc:spChg chg="mod">
          <ac:chgData name="Shao Jing Chan" userId="91c83779684def98" providerId="LiveId" clId="{6049AB93-06D6-4A4C-925F-582586BBDD59}" dt="2023-03-19T08:52:24.071" v="17286" actId="1076"/>
          <ac:spMkLst>
            <pc:docMk/>
            <pc:sldMk cId="2533014772" sldId="267"/>
            <ac:spMk id="4" creationId="{012C48A6-348B-A817-70F9-8665E720F700}"/>
          </ac:spMkLst>
        </pc:spChg>
        <pc:spChg chg="mod">
          <ac:chgData name="Shao Jing Chan" userId="91c83779684def98" providerId="LiveId" clId="{6049AB93-06D6-4A4C-925F-582586BBDD59}" dt="2023-03-19T08:52:24.071" v="17286" actId="1076"/>
          <ac:spMkLst>
            <pc:docMk/>
            <pc:sldMk cId="2533014772" sldId="267"/>
            <ac:spMk id="6" creationId="{82473FB6-E93F-62CC-A09E-716839C83C72}"/>
          </ac:spMkLst>
        </pc:spChg>
        <pc:spChg chg="mod">
          <ac:chgData name="Shao Jing Chan" userId="91c83779684def98" providerId="LiveId" clId="{6049AB93-06D6-4A4C-925F-582586BBDD59}" dt="2023-03-19T08:52:24.071" v="17286" actId="1076"/>
          <ac:spMkLst>
            <pc:docMk/>
            <pc:sldMk cId="2533014772" sldId="267"/>
            <ac:spMk id="7" creationId="{9DD80AA2-5804-2125-44A6-6C1450211186}"/>
          </ac:spMkLst>
        </pc:spChg>
        <pc:spChg chg="mod">
          <ac:chgData name="Shao Jing Chan" userId="91c83779684def98" providerId="LiveId" clId="{6049AB93-06D6-4A4C-925F-582586BBDD59}" dt="2023-03-19T08:52:24.071" v="17286" actId="1076"/>
          <ac:spMkLst>
            <pc:docMk/>
            <pc:sldMk cId="2533014772" sldId="267"/>
            <ac:spMk id="8" creationId="{24E6B434-8676-BD0C-5941-18583D34251B}"/>
          </ac:spMkLst>
        </pc:spChg>
        <pc:spChg chg="mod">
          <ac:chgData name="Shao Jing Chan" userId="91c83779684def98" providerId="LiveId" clId="{6049AB93-06D6-4A4C-925F-582586BBDD59}" dt="2023-03-19T08:52:24.071" v="17286" actId="1076"/>
          <ac:spMkLst>
            <pc:docMk/>
            <pc:sldMk cId="2533014772" sldId="267"/>
            <ac:spMk id="9" creationId="{77600F84-1004-2471-D94B-15F069FBB76A}"/>
          </ac:spMkLst>
        </pc:spChg>
        <pc:spChg chg="mod">
          <ac:chgData name="Shao Jing Chan" userId="91c83779684def98" providerId="LiveId" clId="{6049AB93-06D6-4A4C-925F-582586BBDD59}" dt="2023-03-19T08:52:24.071" v="17286" actId="1076"/>
          <ac:spMkLst>
            <pc:docMk/>
            <pc:sldMk cId="2533014772" sldId="267"/>
            <ac:spMk id="10" creationId="{35F50529-59A2-A59F-D166-458B098965E3}"/>
          </ac:spMkLst>
        </pc:spChg>
        <pc:spChg chg="mod">
          <ac:chgData name="Shao Jing Chan" userId="91c83779684def98" providerId="LiveId" clId="{6049AB93-06D6-4A4C-925F-582586BBDD59}" dt="2023-03-19T08:52:24.071" v="17286" actId="1076"/>
          <ac:spMkLst>
            <pc:docMk/>
            <pc:sldMk cId="2533014772" sldId="267"/>
            <ac:spMk id="11" creationId="{3725DEA8-4D3B-CB53-E940-C1D65EDBCD8C}"/>
          </ac:spMkLst>
        </pc:spChg>
        <pc:spChg chg="mod">
          <ac:chgData name="Shao Jing Chan" userId="91c83779684def98" providerId="LiveId" clId="{6049AB93-06D6-4A4C-925F-582586BBDD59}" dt="2023-03-19T08:52:24.071" v="17286" actId="1076"/>
          <ac:spMkLst>
            <pc:docMk/>
            <pc:sldMk cId="2533014772" sldId="267"/>
            <ac:spMk id="12" creationId="{25C5AD2D-FC22-D839-1CD3-A149A09D9931}"/>
          </ac:spMkLst>
        </pc:spChg>
        <pc:spChg chg="mod">
          <ac:chgData name="Shao Jing Chan" userId="91c83779684def98" providerId="LiveId" clId="{6049AB93-06D6-4A4C-925F-582586BBDD59}" dt="2023-03-19T08:52:24.071" v="17286" actId="1076"/>
          <ac:spMkLst>
            <pc:docMk/>
            <pc:sldMk cId="2533014772" sldId="267"/>
            <ac:spMk id="13" creationId="{83D7220B-61CB-9828-6087-FFC5D0B89A6C}"/>
          </ac:spMkLst>
        </pc:spChg>
        <pc:spChg chg="mod">
          <ac:chgData name="Shao Jing Chan" userId="91c83779684def98" providerId="LiveId" clId="{6049AB93-06D6-4A4C-925F-582586BBDD59}" dt="2023-03-19T08:52:24.071" v="17286" actId="1076"/>
          <ac:spMkLst>
            <pc:docMk/>
            <pc:sldMk cId="2533014772" sldId="267"/>
            <ac:spMk id="14" creationId="{CB03F166-44CF-3B39-7349-EF5BAAE6D6F0}"/>
          </ac:spMkLst>
        </pc:spChg>
        <pc:spChg chg="mod">
          <ac:chgData name="Shao Jing Chan" userId="91c83779684def98" providerId="LiveId" clId="{6049AB93-06D6-4A4C-925F-582586BBDD59}" dt="2023-03-19T08:52:24.071" v="17286" actId="1076"/>
          <ac:spMkLst>
            <pc:docMk/>
            <pc:sldMk cId="2533014772" sldId="267"/>
            <ac:spMk id="15" creationId="{38C4B43D-DBC9-EF7D-364F-FE8432FBAB39}"/>
          </ac:spMkLst>
        </pc:spChg>
        <pc:spChg chg="mod">
          <ac:chgData name="Shao Jing Chan" userId="91c83779684def98" providerId="LiveId" clId="{6049AB93-06D6-4A4C-925F-582586BBDD59}" dt="2023-03-19T08:26:21.471" v="16449" actId="1037"/>
          <ac:spMkLst>
            <pc:docMk/>
            <pc:sldMk cId="2533014772" sldId="267"/>
            <ac:spMk id="16" creationId="{C2BF6B4B-0E35-685D-CFBE-2844E063C1EC}"/>
          </ac:spMkLst>
        </pc:spChg>
        <pc:spChg chg="mod">
          <ac:chgData name="Shao Jing Chan" userId="91c83779684def98" providerId="LiveId" clId="{6049AB93-06D6-4A4C-925F-582586BBDD59}" dt="2023-03-19T08:27:49.831" v="16458" actId="20577"/>
          <ac:spMkLst>
            <pc:docMk/>
            <pc:sldMk cId="2533014772" sldId="267"/>
            <ac:spMk id="17" creationId="{C8BFE97A-1702-BDAD-EAD6-C6A5731DF613}"/>
          </ac:spMkLst>
        </pc:spChg>
        <pc:spChg chg="mod">
          <ac:chgData name="Shao Jing Chan" userId="91c83779684def98" providerId="LiveId" clId="{6049AB93-06D6-4A4C-925F-582586BBDD59}" dt="2023-03-19T08:28:03.693" v="16459" actId="1076"/>
          <ac:spMkLst>
            <pc:docMk/>
            <pc:sldMk cId="2533014772" sldId="267"/>
            <ac:spMk id="18" creationId="{2367C1A5-005C-B2B7-3185-B3B992F22E15}"/>
          </ac:spMkLst>
        </pc:spChg>
        <pc:spChg chg="mod">
          <ac:chgData name="Shao Jing Chan" userId="91c83779684def98" providerId="LiveId" clId="{6049AB93-06D6-4A4C-925F-582586BBDD59}" dt="2023-03-19T08:28:11.706" v="16461" actId="1076"/>
          <ac:spMkLst>
            <pc:docMk/>
            <pc:sldMk cId="2533014772" sldId="267"/>
            <ac:spMk id="19" creationId="{C3F911BB-2BCF-9CA9-7783-4EB36FA291DE}"/>
          </ac:spMkLst>
        </pc:spChg>
        <pc:spChg chg="mod">
          <ac:chgData name="Shao Jing Chan" userId="91c83779684def98" providerId="LiveId" clId="{6049AB93-06D6-4A4C-925F-582586BBDD59}" dt="2023-03-19T08:28:16.072" v="16462" actId="1076"/>
          <ac:spMkLst>
            <pc:docMk/>
            <pc:sldMk cId="2533014772" sldId="267"/>
            <ac:spMk id="20" creationId="{E602C440-3546-FF35-61E3-F1C23DF3D7CC}"/>
          </ac:spMkLst>
        </pc:spChg>
        <pc:spChg chg="add mod">
          <ac:chgData name="Shao Jing Chan" userId="91c83779684def98" providerId="LiveId" clId="{6049AB93-06D6-4A4C-925F-582586BBDD59}" dt="2023-03-19T08:32:19.068" v="16484" actId="14100"/>
          <ac:spMkLst>
            <pc:docMk/>
            <pc:sldMk cId="2533014772" sldId="267"/>
            <ac:spMk id="28" creationId="{01E1D464-4430-F333-997E-CB1FAA5F4F1F}"/>
          </ac:spMkLst>
        </pc:spChg>
        <pc:spChg chg="mod">
          <ac:chgData name="Shao Jing Chan" userId="91c83779684def98" providerId="LiveId" clId="{6049AB93-06D6-4A4C-925F-582586BBDD59}" dt="2023-03-19T08:26:21.471" v="16449" actId="1037"/>
          <ac:spMkLst>
            <pc:docMk/>
            <pc:sldMk cId="2533014772" sldId="267"/>
            <ac:spMk id="32" creationId="{71748192-BD3A-666F-A453-AC3D908BDCE8}"/>
          </ac:spMkLst>
        </pc:spChg>
        <pc:spChg chg="add del mod">
          <ac:chgData name="Shao Jing Chan" userId="91c83779684def98" providerId="LiveId" clId="{6049AB93-06D6-4A4C-925F-582586BBDD59}" dt="2023-03-19T08:32:15.890" v="16483" actId="478"/>
          <ac:spMkLst>
            <pc:docMk/>
            <pc:sldMk cId="2533014772" sldId="267"/>
            <ac:spMk id="34" creationId="{8CD9F20B-1417-DFC2-BF70-B8382F1200ED}"/>
          </ac:spMkLst>
        </pc:spChg>
        <pc:spChg chg="add mod">
          <ac:chgData name="Shao Jing Chan" userId="91c83779684def98" providerId="LiveId" clId="{6049AB93-06D6-4A4C-925F-582586BBDD59}" dt="2023-03-19T08:32:37.667" v="16543" actId="20577"/>
          <ac:spMkLst>
            <pc:docMk/>
            <pc:sldMk cId="2533014772" sldId="267"/>
            <ac:spMk id="35" creationId="{683E551F-7B0B-75C4-751C-AB0FBE94B342}"/>
          </ac:spMkLst>
        </pc:spChg>
        <pc:spChg chg="add mod">
          <ac:chgData name="Shao Jing Chan" userId="91c83779684def98" providerId="LiveId" clId="{6049AB93-06D6-4A4C-925F-582586BBDD59}" dt="2023-03-19T08:32:56.011" v="16563" actId="20577"/>
          <ac:spMkLst>
            <pc:docMk/>
            <pc:sldMk cId="2533014772" sldId="267"/>
            <ac:spMk id="36" creationId="{E12F8301-7C72-E972-EAA6-AD0702AE6B62}"/>
          </ac:spMkLst>
        </pc:spChg>
        <pc:spChg chg="add mod">
          <ac:chgData name="Shao Jing Chan" userId="91c83779684def98" providerId="LiveId" clId="{6049AB93-06D6-4A4C-925F-582586BBDD59}" dt="2023-03-19T08:33:20.087" v="16590" actId="20577"/>
          <ac:spMkLst>
            <pc:docMk/>
            <pc:sldMk cId="2533014772" sldId="267"/>
            <ac:spMk id="37" creationId="{19B910DD-5759-09DC-051E-C36FC803A525}"/>
          </ac:spMkLst>
        </pc:spChg>
        <pc:spChg chg="add mod">
          <ac:chgData name="Shao Jing Chan" userId="91c83779684def98" providerId="LiveId" clId="{6049AB93-06D6-4A4C-925F-582586BBDD59}" dt="2023-03-19T08:33:36.316" v="16613" actId="20577"/>
          <ac:spMkLst>
            <pc:docMk/>
            <pc:sldMk cId="2533014772" sldId="267"/>
            <ac:spMk id="38" creationId="{516E029D-20B0-5253-0782-FB57CC642C96}"/>
          </ac:spMkLst>
        </pc:spChg>
        <pc:spChg chg="add mod">
          <ac:chgData name="Shao Jing Chan" userId="91c83779684def98" providerId="LiveId" clId="{6049AB93-06D6-4A4C-925F-582586BBDD59}" dt="2023-03-19T08:33:47.821" v="16631" actId="20577"/>
          <ac:spMkLst>
            <pc:docMk/>
            <pc:sldMk cId="2533014772" sldId="267"/>
            <ac:spMk id="39" creationId="{A5746DA3-51A9-A48E-083E-8870B9AF4FCE}"/>
          </ac:spMkLst>
        </pc:spChg>
        <pc:spChg chg="add mod">
          <ac:chgData name="Shao Jing Chan" userId="91c83779684def98" providerId="LiveId" clId="{6049AB93-06D6-4A4C-925F-582586BBDD59}" dt="2023-03-19T08:34:10.335" v="16669" actId="20577"/>
          <ac:spMkLst>
            <pc:docMk/>
            <pc:sldMk cId="2533014772" sldId="267"/>
            <ac:spMk id="40" creationId="{B966F60D-38EE-DC5D-5BFA-0FDE7177E979}"/>
          </ac:spMkLst>
        </pc:spChg>
        <pc:spChg chg="mod">
          <ac:chgData name="Shao Jing Chan" userId="91c83779684def98" providerId="LiveId" clId="{6049AB93-06D6-4A4C-925F-582586BBDD59}" dt="2023-03-19T08:26:21.471" v="16449" actId="1037"/>
          <ac:spMkLst>
            <pc:docMk/>
            <pc:sldMk cId="2533014772" sldId="267"/>
            <ac:spMk id="48" creationId="{F55F4210-65D7-4884-F5FB-B0839FD14F89}"/>
          </ac:spMkLst>
        </pc:spChg>
        <pc:spChg chg="mod">
          <ac:chgData name="Shao Jing Chan" userId="91c83779684def98" providerId="LiveId" clId="{6049AB93-06D6-4A4C-925F-582586BBDD59}" dt="2023-03-19T08:36:42.438" v="16696" actId="1076"/>
          <ac:spMkLst>
            <pc:docMk/>
            <pc:sldMk cId="2533014772" sldId="267"/>
            <ac:spMk id="53" creationId="{DF4C1B37-1A89-82C1-C780-D7F4D3148A00}"/>
          </ac:spMkLst>
        </pc:spChg>
        <pc:spChg chg="del mod">
          <ac:chgData name="Shao Jing Chan" userId="91c83779684def98" providerId="LiveId" clId="{6049AB93-06D6-4A4C-925F-582586BBDD59}" dt="2023-03-19T08:42:31.780" v="16796" actId="478"/>
          <ac:spMkLst>
            <pc:docMk/>
            <pc:sldMk cId="2533014772" sldId="267"/>
            <ac:spMk id="54" creationId="{4071F2BF-EE3E-A0D5-11D7-DB571857FE43}"/>
          </ac:spMkLst>
        </pc:spChg>
        <pc:spChg chg="del mod">
          <ac:chgData name="Shao Jing Chan" userId="91c83779684def98" providerId="LiveId" clId="{6049AB93-06D6-4A4C-925F-582586BBDD59}" dt="2023-03-19T08:42:31.780" v="16796" actId="478"/>
          <ac:spMkLst>
            <pc:docMk/>
            <pc:sldMk cId="2533014772" sldId="267"/>
            <ac:spMk id="68" creationId="{3D105B62-4B35-5F39-1C7B-7C9907A7D354}"/>
          </ac:spMkLst>
        </pc:spChg>
        <pc:spChg chg="del mod">
          <ac:chgData name="Shao Jing Chan" userId="91c83779684def98" providerId="LiveId" clId="{6049AB93-06D6-4A4C-925F-582586BBDD59}" dt="2023-03-19T08:42:31.780" v="16796" actId="478"/>
          <ac:spMkLst>
            <pc:docMk/>
            <pc:sldMk cId="2533014772" sldId="267"/>
            <ac:spMk id="76" creationId="{27EABD9F-32C8-9943-9916-08FBBE6C8F2A}"/>
          </ac:spMkLst>
        </pc:spChg>
        <pc:spChg chg="del mod">
          <ac:chgData name="Shao Jing Chan" userId="91c83779684def98" providerId="LiveId" clId="{6049AB93-06D6-4A4C-925F-582586BBDD59}" dt="2023-03-19T08:42:31.780" v="16796" actId="478"/>
          <ac:spMkLst>
            <pc:docMk/>
            <pc:sldMk cId="2533014772" sldId="267"/>
            <ac:spMk id="77" creationId="{71F2F95F-5EC3-D035-FF96-8059CC4DE8D8}"/>
          </ac:spMkLst>
        </pc:spChg>
        <pc:spChg chg="add mod">
          <ac:chgData name="Shao Jing Chan" userId="91c83779684def98" providerId="LiveId" clId="{6049AB93-06D6-4A4C-925F-582586BBDD59}" dt="2023-03-19T08:39:59.766" v="16775" actId="20577"/>
          <ac:spMkLst>
            <pc:docMk/>
            <pc:sldMk cId="2533014772" sldId="267"/>
            <ac:spMk id="83" creationId="{EF4CB521-85B3-CA07-0287-A6A11EBDCF0E}"/>
          </ac:spMkLst>
        </pc:spChg>
        <pc:spChg chg="mod">
          <ac:chgData name="Shao Jing Chan" userId="91c83779684def98" providerId="LiveId" clId="{6049AB93-06D6-4A4C-925F-582586BBDD59}" dt="2023-03-19T08:41:05.758" v="16793" actId="1036"/>
          <ac:spMkLst>
            <pc:docMk/>
            <pc:sldMk cId="2533014772" sldId="267"/>
            <ac:spMk id="87" creationId="{477B6627-390B-B85E-EF30-FF1A860BC062}"/>
          </ac:spMkLst>
        </pc:spChg>
        <pc:spChg chg="mod">
          <ac:chgData name="Shao Jing Chan" userId="91c83779684def98" providerId="LiveId" clId="{6049AB93-06D6-4A4C-925F-582586BBDD59}" dt="2023-03-19T08:35:24.375" v="16680" actId="1076"/>
          <ac:spMkLst>
            <pc:docMk/>
            <pc:sldMk cId="2533014772" sldId="267"/>
            <ac:spMk id="92" creationId="{8184720D-3932-866D-9ACB-1649229B33E9}"/>
          </ac:spMkLst>
        </pc:spChg>
        <pc:spChg chg="add mod">
          <ac:chgData name="Shao Jing Chan" userId="91c83779684def98" providerId="LiveId" clId="{6049AB93-06D6-4A4C-925F-582586BBDD59}" dt="2023-03-19T08:50:21.131" v="17140" actId="1037"/>
          <ac:spMkLst>
            <pc:docMk/>
            <pc:sldMk cId="2533014772" sldId="267"/>
            <ac:spMk id="95" creationId="{E0790708-CA1F-3D1E-D8A0-48EFF08B2FF6}"/>
          </ac:spMkLst>
        </pc:spChg>
        <pc:spChg chg="mod">
          <ac:chgData name="Shao Jing Chan" userId="91c83779684def98" providerId="LiveId" clId="{6049AB93-06D6-4A4C-925F-582586BBDD59}" dt="2023-03-19T08:35:24.375" v="16680" actId="1076"/>
          <ac:spMkLst>
            <pc:docMk/>
            <pc:sldMk cId="2533014772" sldId="267"/>
            <ac:spMk id="98" creationId="{E35ACEC1-5CB1-4DE9-47AC-709523D30821}"/>
          </ac:spMkLst>
        </pc:spChg>
        <pc:spChg chg="mod">
          <ac:chgData name="Shao Jing Chan" userId="91c83779684def98" providerId="LiveId" clId="{6049AB93-06D6-4A4C-925F-582586BBDD59}" dt="2023-03-19T08:35:24.375" v="16680" actId="1076"/>
          <ac:spMkLst>
            <pc:docMk/>
            <pc:sldMk cId="2533014772" sldId="267"/>
            <ac:spMk id="99" creationId="{B8EA41C1-E363-6985-4941-086E1C5253B0}"/>
          </ac:spMkLst>
        </pc:spChg>
        <pc:spChg chg="mod">
          <ac:chgData name="Shao Jing Chan" userId="91c83779684def98" providerId="LiveId" clId="{6049AB93-06D6-4A4C-925F-582586BBDD59}" dt="2023-03-19T08:37:21.504" v="16706" actId="14100"/>
          <ac:spMkLst>
            <pc:docMk/>
            <pc:sldMk cId="2533014772" sldId="267"/>
            <ac:spMk id="100" creationId="{90A53A21-FD4B-5493-D200-72697763ADE2}"/>
          </ac:spMkLst>
        </pc:spChg>
        <pc:spChg chg="add mod">
          <ac:chgData name="Shao Jing Chan" userId="91c83779684def98" providerId="LiveId" clId="{6049AB93-06D6-4A4C-925F-582586BBDD59}" dt="2023-03-19T08:50:21.131" v="17140" actId="1037"/>
          <ac:spMkLst>
            <pc:docMk/>
            <pc:sldMk cId="2533014772" sldId="267"/>
            <ac:spMk id="106" creationId="{443E229D-7FDC-4523-1304-921EEE3D5FBF}"/>
          </ac:spMkLst>
        </pc:spChg>
        <pc:spChg chg="add del mod">
          <ac:chgData name="Shao Jing Chan" userId="91c83779684def98" providerId="LiveId" clId="{6049AB93-06D6-4A4C-925F-582586BBDD59}" dt="2023-03-19T08:44:59.002" v="16826" actId="478"/>
          <ac:spMkLst>
            <pc:docMk/>
            <pc:sldMk cId="2533014772" sldId="267"/>
            <ac:spMk id="107" creationId="{ECF67EF6-04A9-0F1A-3C5D-2A4DC384DAC8}"/>
          </ac:spMkLst>
        </pc:spChg>
        <pc:spChg chg="add mod">
          <ac:chgData name="Shao Jing Chan" userId="91c83779684def98" providerId="LiveId" clId="{6049AB93-06D6-4A4C-925F-582586BBDD59}" dt="2023-03-19T08:50:21.131" v="17140" actId="1037"/>
          <ac:spMkLst>
            <pc:docMk/>
            <pc:sldMk cId="2533014772" sldId="267"/>
            <ac:spMk id="108" creationId="{F8A8FD3E-034E-6E77-63AB-8F5D72D3990E}"/>
          </ac:spMkLst>
        </pc:spChg>
        <pc:spChg chg="add mod">
          <ac:chgData name="Shao Jing Chan" userId="91c83779684def98" providerId="LiveId" clId="{6049AB93-06D6-4A4C-925F-582586BBDD59}" dt="2023-03-19T08:50:21.131" v="17140" actId="1037"/>
          <ac:spMkLst>
            <pc:docMk/>
            <pc:sldMk cId="2533014772" sldId="267"/>
            <ac:spMk id="111" creationId="{0ED1F794-5B4F-5DB2-D321-0A320E844894}"/>
          </ac:spMkLst>
        </pc:spChg>
        <pc:spChg chg="add mod">
          <ac:chgData name="Shao Jing Chan" userId="91c83779684def98" providerId="LiveId" clId="{6049AB93-06D6-4A4C-925F-582586BBDD59}" dt="2023-03-19T08:50:21.131" v="17140" actId="1037"/>
          <ac:spMkLst>
            <pc:docMk/>
            <pc:sldMk cId="2533014772" sldId="267"/>
            <ac:spMk id="112" creationId="{08561753-9E35-03FB-F6C6-0EBC59A3627F}"/>
          </ac:spMkLst>
        </pc:spChg>
        <pc:spChg chg="add mod">
          <ac:chgData name="Shao Jing Chan" userId="91c83779684def98" providerId="LiveId" clId="{6049AB93-06D6-4A4C-925F-582586BBDD59}" dt="2023-03-19T08:50:21.131" v="17140" actId="1037"/>
          <ac:spMkLst>
            <pc:docMk/>
            <pc:sldMk cId="2533014772" sldId="267"/>
            <ac:spMk id="121" creationId="{2251573B-737D-2EDE-1F34-260FC003514E}"/>
          </ac:spMkLst>
        </pc:spChg>
        <pc:spChg chg="add mod">
          <ac:chgData name="Shao Jing Chan" userId="91c83779684def98" providerId="LiveId" clId="{6049AB93-06D6-4A4C-925F-582586BBDD59}" dt="2023-03-19T08:50:21.131" v="17140" actId="1037"/>
          <ac:spMkLst>
            <pc:docMk/>
            <pc:sldMk cId="2533014772" sldId="267"/>
            <ac:spMk id="122" creationId="{69BA478C-53E3-E22C-2C09-5D8D39F55DC0}"/>
          </ac:spMkLst>
        </pc:spChg>
        <pc:spChg chg="add mod">
          <ac:chgData name="Shao Jing Chan" userId="91c83779684def98" providerId="LiveId" clId="{6049AB93-06D6-4A4C-925F-582586BBDD59}" dt="2023-03-19T08:50:21.131" v="17140" actId="1037"/>
          <ac:spMkLst>
            <pc:docMk/>
            <pc:sldMk cId="2533014772" sldId="267"/>
            <ac:spMk id="123" creationId="{C60AE016-E54B-1D7E-528A-FCFFC7401757}"/>
          </ac:spMkLst>
        </pc:spChg>
        <pc:spChg chg="mod">
          <ac:chgData name="Shao Jing Chan" userId="91c83779684def98" providerId="LiveId" clId="{6049AB93-06D6-4A4C-925F-582586BBDD59}" dt="2023-03-19T08:38:22.175" v="16719" actId="20577"/>
          <ac:spMkLst>
            <pc:docMk/>
            <pc:sldMk cId="2533014772" sldId="267"/>
            <ac:spMk id="124" creationId="{B17337C2-080E-A36F-B595-E2F2D3C811F8}"/>
          </ac:spMkLst>
        </pc:spChg>
        <pc:spChg chg="mod">
          <ac:chgData name="Shao Jing Chan" userId="91c83779684def98" providerId="LiveId" clId="{6049AB93-06D6-4A4C-925F-582586BBDD59}" dt="2023-03-19T08:37:21.504" v="16706" actId="14100"/>
          <ac:spMkLst>
            <pc:docMk/>
            <pc:sldMk cId="2533014772" sldId="267"/>
            <ac:spMk id="125" creationId="{38C00D90-D7B1-A744-23A4-5944247265BC}"/>
          </ac:spMkLst>
        </pc:spChg>
        <pc:spChg chg="mod">
          <ac:chgData name="Shao Jing Chan" userId="91c83779684def98" providerId="LiveId" clId="{6049AB93-06D6-4A4C-925F-582586BBDD59}" dt="2023-03-19T08:37:21.504" v="16706" actId="14100"/>
          <ac:spMkLst>
            <pc:docMk/>
            <pc:sldMk cId="2533014772" sldId="267"/>
            <ac:spMk id="126" creationId="{973BCB43-9876-F06C-B468-01970C1A0594}"/>
          </ac:spMkLst>
        </pc:spChg>
        <pc:spChg chg="mod">
          <ac:chgData name="Shao Jing Chan" userId="91c83779684def98" providerId="LiveId" clId="{6049AB93-06D6-4A4C-925F-582586BBDD59}" dt="2023-03-19T08:38:42.992" v="16727" actId="1076"/>
          <ac:spMkLst>
            <pc:docMk/>
            <pc:sldMk cId="2533014772" sldId="267"/>
            <ac:spMk id="127" creationId="{073D42CD-0063-4A73-86AF-2C57F5D61510}"/>
          </ac:spMkLst>
        </pc:spChg>
        <pc:spChg chg="mod">
          <ac:chgData name="Shao Jing Chan" userId="91c83779684def98" providerId="LiveId" clId="{6049AB93-06D6-4A4C-925F-582586BBDD59}" dt="2023-03-19T08:38:49.660" v="16730" actId="1076"/>
          <ac:spMkLst>
            <pc:docMk/>
            <pc:sldMk cId="2533014772" sldId="267"/>
            <ac:spMk id="128" creationId="{7BAE4625-CDA6-CE21-75DB-9575EEDD0701}"/>
          </ac:spMkLst>
        </pc:spChg>
        <pc:spChg chg="mod">
          <ac:chgData name="Shao Jing Chan" userId="91c83779684def98" providerId="LiveId" clId="{6049AB93-06D6-4A4C-925F-582586BBDD59}" dt="2023-03-19T08:39:03.524" v="16734" actId="1076"/>
          <ac:spMkLst>
            <pc:docMk/>
            <pc:sldMk cId="2533014772" sldId="267"/>
            <ac:spMk id="129" creationId="{9E7AF1DC-AA97-BA06-1257-BF11F47C70AA}"/>
          </ac:spMkLst>
        </pc:spChg>
        <pc:spChg chg="mod">
          <ac:chgData name="Shao Jing Chan" userId="91c83779684def98" providerId="LiveId" clId="{6049AB93-06D6-4A4C-925F-582586BBDD59}" dt="2023-03-19T08:39:10.486" v="16735" actId="1076"/>
          <ac:spMkLst>
            <pc:docMk/>
            <pc:sldMk cId="2533014772" sldId="267"/>
            <ac:spMk id="130" creationId="{4B10EDCC-9086-2088-5E52-D8397D0787D2}"/>
          </ac:spMkLst>
        </pc:spChg>
        <pc:spChg chg="mod">
          <ac:chgData name="Shao Jing Chan" userId="91c83779684def98" providerId="LiveId" clId="{6049AB93-06D6-4A4C-925F-582586BBDD59}" dt="2023-03-19T08:39:10.486" v="16735" actId="1076"/>
          <ac:spMkLst>
            <pc:docMk/>
            <pc:sldMk cId="2533014772" sldId="267"/>
            <ac:spMk id="131" creationId="{1FC9AFEC-B0B1-3EAC-24E5-ADDD83BF486B}"/>
          </ac:spMkLst>
        </pc:spChg>
        <pc:spChg chg="add mod">
          <ac:chgData name="Shao Jing Chan" userId="91c83779684def98" providerId="LiveId" clId="{6049AB93-06D6-4A4C-925F-582586BBDD59}" dt="2023-03-19T08:50:21.131" v="17140" actId="1037"/>
          <ac:spMkLst>
            <pc:docMk/>
            <pc:sldMk cId="2533014772" sldId="267"/>
            <ac:spMk id="132" creationId="{DFD94F0E-43F7-6ADF-D95E-F13861EE0155}"/>
          </ac:spMkLst>
        </pc:spChg>
        <pc:spChg chg="mod">
          <ac:chgData name="Shao Jing Chan" userId="91c83779684def98" providerId="LiveId" clId="{6049AB93-06D6-4A4C-925F-582586BBDD59}" dt="2023-03-19T08:40:12.570" v="16776" actId="1076"/>
          <ac:spMkLst>
            <pc:docMk/>
            <pc:sldMk cId="2533014772" sldId="267"/>
            <ac:spMk id="133" creationId="{7FC0718D-D4B2-9F46-6F5C-A5E8EE8316AA}"/>
          </ac:spMkLst>
        </pc:spChg>
        <pc:spChg chg="mod">
          <ac:chgData name="Shao Jing Chan" userId="91c83779684def98" providerId="LiveId" clId="{6049AB93-06D6-4A4C-925F-582586BBDD59}" dt="2023-03-19T08:40:12.570" v="16776" actId="1076"/>
          <ac:spMkLst>
            <pc:docMk/>
            <pc:sldMk cId="2533014772" sldId="267"/>
            <ac:spMk id="134" creationId="{1B777449-8C79-ABB3-C252-70E929394FE8}"/>
          </ac:spMkLst>
        </pc:spChg>
        <pc:spChg chg="add mod">
          <ac:chgData name="Shao Jing Chan" userId="91c83779684def98" providerId="LiveId" clId="{6049AB93-06D6-4A4C-925F-582586BBDD59}" dt="2023-03-19T08:50:21.131" v="17140" actId="1037"/>
          <ac:spMkLst>
            <pc:docMk/>
            <pc:sldMk cId="2533014772" sldId="267"/>
            <ac:spMk id="135" creationId="{8B37F35D-6073-23E8-71B6-EFA7D9C62D4E}"/>
          </ac:spMkLst>
        </pc:spChg>
        <pc:spChg chg="add mod">
          <ac:chgData name="Shao Jing Chan" userId="91c83779684def98" providerId="LiveId" clId="{6049AB93-06D6-4A4C-925F-582586BBDD59}" dt="2023-03-19T08:50:29.420" v="17149" actId="14100"/>
          <ac:spMkLst>
            <pc:docMk/>
            <pc:sldMk cId="2533014772" sldId="267"/>
            <ac:spMk id="139" creationId="{84E22B50-917E-B441-52B2-282F171ED34E}"/>
          </ac:spMkLst>
        </pc:spChg>
        <pc:spChg chg="mod">
          <ac:chgData name="Shao Jing Chan" userId="91c83779684def98" providerId="LiveId" clId="{6049AB93-06D6-4A4C-925F-582586BBDD59}" dt="2023-03-19T08:26:21.471" v="16449" actId="1037"/>
          <ac:spMkLst>
            <pc:docMk/>
            <pc:sldMk cId="2533014772" sldId="267"/>
            <ac:spMk id="141" creationId="{90AF9537-6B47-B3BB-BD0C-8FCB3B19141B}"/>
          </ac:spMkLst>
        </pc:spChg>
        <pc:spChg chg="add mod">
          <ac:chgData name="Shao Jing Chan" userId="91c83779684def98" providerId="LiveId" clId="{6049AB93-06D6-4A4C-925F-582586BBDD59}" dt="2023-03-19T08:50:47.207" v="17188" actId="6549"/>
          <ac:spMkLst>
            <pc:docMk/>
            <pc:sldMk cId="2533014772" sldId="267"/>
            <ac:spMk id="144" creationId="{C97B0129-9D1A-F67E-631D-9C704F8B2BCC}"/>
          </ac:spMkLst>
        </pc:spChg>
        <pc:spChg chg="mod">
          <ac:chgData name="Shao Jing Chan" userId="91c83779684def98" providerId="LiveId" clId="{6049AB93-06D6-4A4C-925F-582586BBDD59}" dt="2023-03-19T08:26:21.471" v="16449" actId="1037"/>
          <ac:spMkLst>
            <pc:docMk/>
            <pc:sldMk cId="2533014772" sldId="267"/>
            <ac:spMk id="146" creationId="{A5EE05C7-8D19-08EB-93AB-928C53897495}"/>
          </ac:spMkLst>
        </pc:spChg>
        <pc:spChg chg="add mod">
          <ac:chgData name="Shao Jing Chan" userId="91c83779684def98" providerId="LiveId" clId="{6049AB93-06D6-4A4C-925F-582586BBDD59}" dt="2023-03-19T08:52:02.815" v="17281" actId="20577"/>
          <ac:spMkLst>
            <pc:docMk/>
            <pc:sldMk cId="2533014772" sldId="267"/>
            <ac:spMk id="148" creationId="{286DC8AB-A9D6-7FBA-EE46-60F9946F5E82}"/>
          </ac:spMkLst>
        </pc:spChg>
        <pc:spChg chg="add mod">
          <ac:chgData name="Shao Jing Chan" userId="91c83779684def98" providerId="LiveId" clId="{6049AB93-06D6-4A4C-925F-582586BBDD59}" dt="2023-03-19T08:52:11.590" v="17285" actId="20577"/>
          <ac:spMkLst>
            <pc:docMk/>
            <pc:sldMk cId="2533014772" sldId="267"/>
            <ac:spMk id="149" creationId="{F32F2965-6BC4-4E09-A9C2-874A5AC13ECD}"/>
          </ac:spMkLst>
        </pc:spChg>
        <pc:spChg chg="mod">
          <ac:chgData name="Shao Jing Chan" userId="91c83779684def98" providerId="LiveId" clId="{6049AB93-06D6-4A4C-925F-582586BBDD59}" dt="2023-03-20T12:52:52.102" v="17971" actId="207"/>
          <ac:spMkLst>
            <pc:docMk/>
            <pc:sldMk cId="2533014772" sldId="267"/>
            <ac:spMk id="168" creationId="{10183E08-D32B-0FEF-0935-11221EBBBC79}"/>
          </ac:spMkLst>
        </pc:spChg>
        <pc:spChg chg="del mod">
          <ac:chgData name="Shao Jing Chan" userId="91c83779684def98" providerId="LiveId" clId="{6049AB93-06D6-4A4C-925F-582586BBDD59}" dt="2023-03-19T08:42:31.780" v="16796" actId="478"/>
          <ac:spMkLst>
            <pc:docMk/>
            <pc:sldMk cId="2533014772" sldId="267"/>
            <ac:spMk id="247" creationId="{9DD80986-52CD-D673-4D81-A282D51093F5}"/>
          </ac:spMkLst>
        </pc:spChg>
        <pc:spChg chg="mod">
          <ac:chgData name="Shao Jing Chan" userId="91c83779684def98" providerId="LiveId" clId="{6049AB93-06D6-4A4C-925F-582586BBDD59}" dt="2023-03-19T08:31:55.820" v="16471" actId="14100"/>
          <ac:spMkLst>
            <pc:docMk/>
            <pc:sldMk cId="2533014772" sldId="267"/>
            <ac:spMk id="248" creationId="{D5CA515F-F7CD-01F3-7EF6-1C225DBAEE55}"/>
          </ac:spMkLst>
        </pc:spChg>
        <pc:spChg chg="del mod">
          <ac:chgData name="Shao Jing Chan" userId="91c83779684def98" providerId="LiveId" clId="{6049AB93-06D6-4A4C-925F-582586BBDD59}" dt="2023-03-19T08:42:31.780" v="16796" actId="478"/>
          <ac:spMkLst>
            <pc:docMk/>
            <pc:sldMk cId="2533014772" sldId="267"/>
            <ac:spMk id="269" creationId="{0A66A864-A5B9-40A7-042A-D0EF92421D6F}"/>
          </ac:spMkLst>
        </pc:spChg>
        <pc:spChg chg="del mod">
          <ac:chgData name="Shao Jing Chan" userId="91c83779684def98" providerId="LiveId" clId="{6049AB93-06D6-4A4C-925F-582586BBDD59}" dt="2023-03-19T08:42:31.780" v="16796" actId="478"/>
          <ac:spMkLst>
            <pc:docMk/>
            <pc:sldMk cId="2533014772" sldId="267"/>
            <ac:spMk id="270" creationId="{048968E6-59A2-6A95-F2E4-346D1DD9694B}"/>
          </ac:spMkLst>
        </pc:spChg>
        <pc:spChg chg="del mod">
          <ac:chgData name="Shao Jing Chan" userId="91c83779684def98" providerId="LiveId" clId="{6049AB93-06D6-4A4C-925F-582586BBDD59}" dt="2023-03-19T08:42:31.780" v="16796" actId="478"/>
          <ac:spMkLst>
            <pc:docMk/>
            <pc:sldMk cId="2533014772" sldId="267"/>
            <ac:spMk id="271" creationId="{F431AA42-FAD6-9C35-484F-D387FB0C6A9A}"/>
          </ac:spMkLst>
        </pc:spChg>
        <pc:spChg chg="del mod">
          <ac:chgData name="Shao Jing Chan" userId="91c83779684def98" providerId="LiveId" clId="{6049AB93-06D6-4A4C-925F-582586BBDD59}" dt="2023-03-19T08:42:31.780" v="16796" actId="478"/>
          <ac:spMkLst>
            <pc:docMk/>
            <pc:sldMk cId="2533014772" sldId="267"/>
            <ac:spMk id="272" creationId="{109453CA-D9E8-7D87-4164-873D2E02D25D}"/>
          </ac:spMkLst>
        </pc:spChg>
        <pc:spChg chg="del mod">
          <ac:chgData name="Shao Jing Chan" userId="91c83779684def98" providerId="LiveId" clId="{6049AB93-06D6-4A4C-925F-582586BBDD59}" dt="2023-03-19T08:42:31.780" v="16796" actId="478"/>
          <ac:spMkLst>
            <pc:docMk/>
            <pc:sldMk cId="2533014772" sldId="267"/>
            <ac:spMk id="273" creationId="{C993AEBF-3AA2-683B-A460-D8EDD376C8D8}"/>
          </ac:spMkLst>
        </pc:spChg>
        <pc:spChg chg="del mod">
          <ac:chgData name="Shao Jing Chan" userId="91c83779684def98" providerId="LiveId" clId="{6049AB93-06D6-4A4C-925F-582586BBDD59}" dt="2023-03-19T08:42:31.780" v="16796" actId="478"/>
          <ac:spMkLst>
            <pc:docMk/>
            <pc:sldMk cId="2533014772" sldId="267"/>
            <ac:spMk id="274" creationId="{5DF6D951-0322-8C69-9301-8099C5146672}"/>
          </ac:spMkLst>
        </pc:spChg>
        <pc:cxnChg chg="mod">
          <ac:chgData name="Shao Jing Chan" userId="91c83779684def98" providerId="LiveId" clId="{6049AB93-06D6-4A4C-925F-582586BBDD59}" dt="2023-03-19T08:31:55.820" v="16471" actId="14100"/>
          <ac:cxnSpMkLst>
            <pc:docMk/>
            <pc:sldMk cId="2533014772" sldId="267"/>
            <ac:cxnSpMk id="5" creationId="{CAE3FCDF-6DEC-6D85-8E80-6BC09E2F42B7}"/>
          </ac:cxnSpMkLst>
        </pc:cxnChg>
        <pc:cxnChg chg="add mod">
          <ac:chgData name="Shao Jing Chan" userId="91c83779684def98" providerId="LiveId" clId="{6049AB93-06D6-4A4C-925F-582586BBDD59}" dt="2023-03-19T08:34:16.724" v="16672" actId="14100"/>
          <ac:cxnSpMkLst>
            <pc:docMk/>
            <pc:sldMk cId="2533014772" sldId="267"/>
            <ac:cxnSpMk id="41" creationId="{8FCE5E3E-DC2F-21D9-5C33-97408F8ABD17}"/>
          </ac:cxnSpMkLst>
        </pc:cxnChg>
        <pc:cxnChg chg="add del mod">
          <ac:chgData name="Shao Jing Chan" userId="91c83779684def98" providerId="LiveId" clId="{6049AB93-06D6-4A4C-925F-582586BBDD59}" dt="2023-03-19T08:42:31.780" v="16796" actId="478"/>
          <ac:cxnSpMkLst>
            <pc:docMk/>
            <pc:sldMk cId="2533014772" sldId="267"/>
            <ac:cxnSpMk id="45" creationId="{2054E7B2-0487-3E9C-7978-8BC91FBA8910}"/>
          </ac:cxnSpMkLst>
        </pc:cxnChg>
        <pc:cxnChg chg="add mod">
          <ac:chgData name="Shao Jing Chan" userId="91c83779684def98" providerId="LiveId" clId="{6049AB93-06D6-4A4C-925F-582586BBDD59}" dt="2023-03-19T08:36:47.260" v="16699" actId="14100"/>
          <ac:cxnSpMkLst>
            <pc:docMk/>
            <pc:sldMk cId="2533014772" sldId="267"/>
            <ac:cxnSpMk id="52" creationId="{8AD5890F-5A16-028B-765D-24F9419E0464}"/>
          </ac:cxnSpMkLst>
        </pc:cxnChg>
        <pc:cxnChg chg="del mod">
          <ac:chgData name="Shao Jing Chan" userId="91c83779684def98" providerId="LiveId" clId="{6049AB93-06D6-4A4C-925F-582586BBDD59}" dt="2023-03-19T08:36:06.062" v="16686" actId="478"/>
          <ac:cxnSpMkLst>
            <pc:docMk/>
            <pc:sldMk cId="2533014772" sldId="267"/>
            <ac:cxnSpMk id="55" creationId="{B31E1A0D-65C5-3297-1232-906A0528AA3B}"/>
          </ac:cxnSpMkLst>
        </pc:cxnChg>
        <pc:cxnChg chg="add mod">
          <ac:chgData name="Shao Jing Chan" userId="91c83779684def98" providerId="LiveId" clId="{6049AB93-06D6-4A4C-925F-582586BBDD59}" dt="2023-03-19T08:41:15.512" v="16795" actId="14100"/>
          <ac:cxnSpMkLst>
            <pc:docMk/>
            <pc:sldMk cId="2533014772" sldId="267"/>
            <ac:cxnSpMk id="58" creationId="{376143DF-10E9-BA7D-F95F-45153F5F5315}"/>
          </ac:cxnSpMkLst>
        </pc:cxnChg>
        <pc:cxnChg chg="add mod">
          <ac:chgData name="Shao Jing Chan" userId="91c83779684def98" providerId="LiveId" clId="{6049AB93-06D6-4A4C-925F-582586BBDD59}" dt="2023-03-19T08:46:40.275" v="16896" actId="14100"/>
          <ac:cxnSpMkLst>
            <pc:docMk/>
            <pc:sldMk cId="2533014772" sldId="267"/>
            <ac:cxnSpMk id="62" creationId="{1DC9703D-A58D-2B0B-F8FA-D70D632EC845}"/>
          </ac:cxnSpMkLst>
        </pc:cxnChg>
        <pc:cxnChg chg="del mod">
          <ac:chgData name="Shao Jing Chan" userId="91c83779684def98" providerId="LiveId" clId="{6049AB93-06D6-4A4C-925F-582586BBDD59}" dt="2023-03-19T08:42:31.780" v="16796" actId="478"/>
          <ac:cxnSpMkLst>
            <pc:docMk/>
            <pc:sldMk cId="2533014772" sldId="267"/>
            <ac:cxnSpMk id="64" creationId="{115002E4-34C9-03E1-D2DC-429FC3098EA4}"/>
          </ac:cxnSpMkLst>
        </pc:cxnChg>
        <pc:cxnChg chg="add mod">
          <ac:chgData name="Shao Jing Chan" userId="91c83779684def98" providerId="LiveId" clId="{6049AB93-06D6-4A4C-925F-582586BBDD59}" dt="2023-03-19T08:40:40.144" v="16779" actId="14100"/>
          <ac:cxnSpMkLst>
            <pc:docMk/>
            <pc:sldMk cId="2533014772" sldId="267"/>
            <ac:cxnSpMk id="66" creationId="{2FD812D9-A03D-EE9F-3F2A-3FB908C8A01D}"/>
          </ac:cxnSpMkLst>
        </pc:cxnChg>
        <pc:cxnChg chg="mod">
          <ac:chgData name="Shao Jing Chan" userId="91c83779684def98" providerId="LiveId" clId="{6049AB93-06D6-4A4C-925F-582586BBDD59}" dt="2023-03-19T08:31:53.626" v="16470" actId="14100"/>
          <ac:cxnSpMkLst>
            <pc:docMk/>
            <pc:sldMk cId="2533014772" sldId="267"/>
            <ac:cxnSpMk id="69" creationId="{A27D4730-3DB6-3208-CC0B-C7083C977F00}"/>
          </ac:cxnSpMkLst>
        </pc:cxnChg>
        <pc:cxnChg chg="add mod">
          <ac:chgData name="Shao Jing Chan" userId="91c83779684def98" providerId="LiveId" clId="{6049AB93-06D6-4A4C-925F-582586BBDD59}" dt="2023-03-19T08:41:09.817" v="16794" actId="14100"/>
          <ac:cxnSpMkLst>
            <pc:docMk/>
            <pc:sldMk cId="2533014772" sldId="267"/>
            <ac:cxnSpMk id="72" creationId="{31C2D11D-1709-2E8E-983B-41EECF63BAB6}"/>
          </ac:cxnSpMkLst>
        </pc:cxnChg>
        <pc:cxnChg chg="del mod">
          <ac:chgData name="Shao Jing Chan" userId="91c83779684def98" providerId="LiveId" clId="{6049AB93-06D6-4A4C-925F-582586BBDD59}" dt="2023-03-19T08:42:31.780" v="16796" actId="478"/>
          <ac:cxnSpMkLst>
            <pc:docMk/>
            <pc:sldMk cId="2533014772" sldId="267"/>
            <ac:cxnSpMk id="78" creationId="{4880C3AF-F4AB-4583-4363-6B648C475A81}"/>
          </ac:cxnSpMkLst>
        </pc:cxnChg>
        <pc:cxnChg chg="del mod">
          <ac:chgData name="Shao Jing Chan" userId="91c83779684def98" providerId="LiveId" clId="{6049AB93-06D6-4A4C-925F-582586BBDD59}" dt="2023-03-19T08:42:31.780" v="16796" actId="478"/>
          <ac:cxnSpMkLst>
            <pc:docMk/>
            <pc:sldMk cId="2533014772" sldId="267"/>
            <ac:cxnSpMk id="82" creationId="{76D41CFE-E1B4-2157-95DF-3ACE02B2EB35}"/>
          </ac:cxnSpMkLst>
        </pc:cxnChg>
        <pc:cxnChg chg="add mod">
          <ac:chgData name="Shao Jing Chan" userId="91c83779684def98" providerId="LiveId" clId="{6049AB93-06D6-4A4C-925F-582586BBDD59}" dt="2023-03-19T08:41:05.758" v="16793" actId="1036"/>
          <ac:cxnSpMkLst>
            <pc:docMk/>
            <pc:sldMk cId="2533014772" sldId="267"/>
            <ac:cxnSpMk id="86" creationId="{DEA0B633-4D95-7C84-4179-9FB55AEE8404}"/>
          </ac:cxnSpMkLst>
        </pc:cxnChg>
        <pc:cxnChg chg="del mod">
          <ac:chgData name="Shao Jing Chan" userId="91c83779684def98" providerId="LiveId" clId="{6049AB93-06D6-4A4C-925F-582586BBDD59}" dt="2023-03-19T08:35:11.415" v="16679" actId="478"/>
          <ac:cxnSpMkLst>
            <pc:docMk/>
            <pc:sldMk cId="2533014772" sldId="267"/>
            <ac:cxnSpMk id="93" creationId="{74BCBFCC-1B37-4A8F-4CBD-70555F1D199B}"/>
          </ac:cxnSpMkLst>
        </pc:cxnChg>
        <pc:cxnChg chg="add mod">
          <ac:chgData name="Shao Jing Chan" userId="91c83779684def98" providerId="LiveId" clId="{6049AB93-06D6-4A4C-925F-582586BBDD59}" dt="2023-03-19T08:50:21.131" v="17140" actId="1037"/>
          <ac:cxnSpMkLst>
            <pc:docMk/>
            <pc:sldMk cId="2533014772" sldId="267"/>
            <ac:cxnSpMk id="97" creationId="{2F655EBB-9EEE-36F8-45D2-6F6DE2B6CE75}"/>
          </ac:cxnSpMkLst>
        </pc:cxnChg>
        <pc:cxnChg chg="del mod">
          <ac:chgData name="Shao Jing Chan" userId="91c83779684def98" providerId="LiveId" clId="{6049AB93-06D6-4A4C-925F-582586BBDD59}" dt="2023-03-19T08:35:11.100" v="16678" actId="478"/>
          <ac:cxnSpMkLst>
            <pc:docMk/>
            <pc:sldMk cId="2533014772" sldId="267"/>
            <ac:cxnSpMk id="105" creationId="{460B9E18-650C-7273-4ECE-F6EA5E6FBAD1}"/>
          </ac:cxnSpMkLst>
        </pc:cxnChg>
        <pc:cxnChg chg="del mod">
          <ac:chgData name="Shao Jing Chan" userId="91c83779684def98" providerId="LiveId" clId="{6049AB93-06D6-4A4C-925F-582586BBDD59}" dt="2023-03-19T08:36:09.152" v="16687" actId="478"/>
          <ac:cxnSpMkLst>
            <pc:docMk/>
            <pc:sldMk cId="2533014772" sldId="267"/>
            <ac:cxnSpMk id="109" creationId="{84454A96-72C1-DAB2-E4E9-8AF6FD60F54C}"/>
          </ac:cxnSpMkLst>
        </pc:cxnChg>
        <pc:cxnChg chg="mod">
          <ac:chgData name="Shao Jing Chan" userId="91c83779684def98" providerId="LiveId" clId="{6049AB93-06D6-4A4C-925F-582586BBDD59}" dt="2023-03-19T08:31:55.820" v="16471" actId="14100"/>
          <ac:cxnSpMkLst>
            <pc:docMk/>
            <pc:sldMk cId="2533014772" sldId="267"/>
            <ac:cxnSpMk id="113" creationId="{4FB6B311-4C73-494D-3F7D-F419AFD2D37F}"/>
          </ac:cxnSpMkLst>
        </pc:cxnChg>
        <pc:cxnChg chg="add mod">
          <ac:chgData name="Shao Jing Chan" userId="91c83779684def98" providerId="LiveId" clId="{6049AB93-06D6-4A4C-925F-582586BBDD59}" dt="2023-03-19T08:50:21.131" v="17140" actId="1037"/>
          <ac:cxnSpMkLst>
            <pc:docMk/>
            <pc:sldMk cId="2533014772" sldId="267"/>
            <ac:cxnSpMk id="114" creationId="{9CA27E56-4F2D-380B-CDD0-9FFDB6501CAF}"/>
          </ac:cxnSpMkLst>
        </pc:cxnChg>
        <pc:cxnChg chg="add mod">
          <ac:chgData name="Shao Jing Chan" userId="91c83779684def98" providerId="LiveId" clId="{6049AB93-06D6-4A4C-925F-582586BBDD59}" dt="2023-03-19T08:50:21.131" v="17140" actId="1037"/>
          <ac:cxnSpMkLst>
            <pc:docMk/>
            <pc:sldMk cId="2533014772" sldId="267"/>
            <ac:cxnSpMk id="118" creationId="{5D2D9AA0-3AEC-7B47-876E-52C18E4E8344}"/>
          </ac:cxnSpMkLst>
        </pc:cxnChg>
        <pc:cxnChg chg="add mod">
          <ac:chgData name="Shao Jing Chan" userId="91c83779684def98" providerId="LiveId" clId="{6049AB93-06D6-4A4C-925F-582586BBDD59}" dt="2023-03-19T08:50:29.420" v="17149" actId="14100"/>
          <ac:cxnSpMkLst>
            <pc:docMk/>
            <pc:sldMk cId="2533014772" sldId="267"/>
            <ac:cxnSpMk id="136" creationId="{FE3C1C79-911E-920C-7BB9-AAAAC6691D1F}"/>
          </ac:cxnSpMkLst>
        </pc:cxnChg>
        <pc:cxnChg chg="del mod">
          <ac:chgData name="Shao Jing Chan" userId="91c83779684def98" providerId="LiveId" clId="{6049AB93-06D6-4A4C-925F-582586BBDD59}" dt="2023-03-19T08:36:13.709" v="16690" actId="478"/>
          <ac:cxnSpMkLst>
            <pc:docMk/>
            <pc:sldMk cId="2533014772" sldId="267"/>
            <ac:cxnSpMk id="179" creationId="{2B6C37DA-F05E-4E3F-683F-017DC8CCD07C}"/>
          </ac:cxnSpMkLst>
        </pc:cxnChg>
        <pc:cxnChg chg="del mod">
          <ac:chgData name="Shao Jing Chan" userId="91c83779684def98" providerId="LiveId" clId="{6049AB93-06D6-4A4C-925F-582586BBDD59}" dt="2023-03-19T08:36:10.173" v="16688" actId="478"/>
          <ac:cxnSpMkLst>
            <pc:docMk/>
            <pc:sldMk cId="2533014772" sldId="267"/>
            <ac:cxnSpMk id="182" creationId="{D293E259-EF32-46A3-CD57-DF29715F5EA3}"/>
          </ac:cxnSpMkLst>
        </pc:cxnChg>
        <pc:cxnChg chg="mod">
          <ac:chgData name="Shao Jing Chan" userId="91c83779684def98" providerId="LiveId" clId="{6049AB93-06D6-4A4C-925F-582586BBDD59}" dt="2023-03-19T08:43:20.817" v="16815" actId="14100"/>
          <ac:cxnSpMkLst>
            <pc:docMk/>
            <pc:sldMk cId="2533014772" sldId="267"/>
            <ac:cxnSpMk id="201" creationId="{F17C3324-A590-5F85-97B0-2BFA65A820C0}"/>
          </ac:cxnSpMkLst>
        </pc:cxnChg>
        <pc:cxnChg chg="del mod">
          <ac:chgData name="Shao Jing Chan" userId="91c83779684def98" providerId="LiveId" clId="{6049AB93-06D6-4A4C-925F-582586BBDD59}" dt="2023-03-19T08:42:31.780" v="16796" actId="478"/>
          <ac:cxnSpMkLst>
            <pc:docMk/>
            <pc:sldMk cId="2533014772" sldId="267"/>
            <ac:cxnSpMk id="232" creationId="{761ECB98-CEB3-FEAC-8CFA-8A90AD0EFCDF}"/>
          </ac:cxnSpMkLst>
        </pc:cxnChg>
        <pc:cxnChg chg="del mod">
          <ac:chgData name="Shao Jing Chan" userId="91c83779684def98" providerId="LiveId" clId="{6049AB93-06D6-4A4C-925F-582586BBDD59}" dt="2023-03-19T08:42:31.780" v="16796" actId="478"/>
          <ac:cxnSpMkLst>
            <pc:docMk/>
            <pc:sldMk cId="2533014772" sldId="267"/>
            <ac:cxnSpMk id="245" creationId="{6BD4ABEF-91D9-D381-BAF3-9217F5DE9A63}"/>
          </ac:cxnSpMkLst>
        </pc:cxnChg>
        <pc:cxnChg chg="del mod">
          <ac:chgData name="Shao Jing Chan" userId="91c83779684def98" providerId="LiveId" clId="{6049AB93-06D6-4A4C-925F-582586BBDD59}" dt="2023-03-19T08:42:31.780" v="16796" actId="478"/>
          <ac:cxnSpMkLst>
            <pc:docMk/>
            <pc:sldMk cId="2533014772" sldId="267"/>
            <ac:cxnSpMk id="257" creationId="{F3812AD7-E200-E441-1D65-18CAE3222E1D}"/>
          </ac:cxnSpMkLst>
        </pc:cxnChg>
        <pc:cxnChg chg="del mod">
          <ac:chgData name="Shao Jing Chan" userId="91c83779684def98" providerId="LiveId" clId="{6049AB93-06D6-4A4C-925F-582586BBDD59}" dt="2023-03-19T08:39:34.642" v="16743" actId="478"/>
          <ac:cxnSpMkLst>
            <pc:docMk/>
            <pc:sldMk cId="2533014772" sldId="267"/>
            <ac:cxnSpMk id="265" creationId="{88CE2ED9-F40B-9A04-6ADC-4EBFE74FD68C}"/>
          </ac:cxnSpMkLst>
        </pc:cxnChg>
      </pc:sldChg>
      <pc:sldChg chg="addSp delSp modSp add mod">
        <pc:chgData name="Shao Jing Chan" userId="91c83779684def98" providerId="LiveId" clId="{6049AB93-06D6-4A4C-925F-582586BBDD59}" dt="2023-03-20T12:56:07.453" v="17972" actId="207"/>
        <pc:sldMkLst>
          <pc:docMk/>
          <pc:sldMk cId="2154802499" sldId="268"/>
        </pc:sldMkLst>
        <pc:spChg chg="mod">
          <ac:chgData name="Shao Jing Chan" userId="91c83779684def98" providerId="LiveId" clId="{6049AB93-06D6-4A4C-925F-582586BBDD59}" dt="2023-03-19T09:16:15.253" v="17946" actId="1076"/>
          <ac:spMkLst>
            <pc:docMk/>
            <pc:sldMk cId="2154802499" sldId="268"/>
            <ac:spMk id="2" creationId="{321A4788-C927-263A-DE22-E8EC7E353466}"/>
          </ac:spMkLst>
        </pc:spChg>
        <pc:spChg chg="mod">
          <ac:chgData name="Shao Jing Chan" userId="91c83779684def98" providerId="LiveId" clId="{6049AB93-06D6-4A4C-925F-582586BBDD59}" dt="2023-03-19T09:16:15.253" v="17946" actId="1076"/>
          <ac:spMkLst>
            <pc:docMk/>
            <pc:sldMk cId="2154802499" sldId="268"/>
            <ac:spMk id="3" creationId="{3276D4C8-46F8-7205-3C15-521BA46FF425}"/>
          </ac:spMkLst>
        </pc:spChg>
        <pc:spChg chg="mod">
          <ac:chgData name="Shao Jing Chan" userId="91c83779684def98" providerId="LiveId" clId="{6049AB93-06D6-4A4C-925F-582586BBDD59}" dt="2023-03-19T09:16:15.253" v="17946" actId="1076"/>
          <ac:spMkLst>
            <pc:docMk/>
            <pc:sldMk cId="2154802499" sldId="268"/>
            <ac:spMk id="4" creationId="{012C48A6-348B-A817-70F9-8665E720F700}"/>
          </ac:spMkLst>
        </pc:spChg>
        <pc:spChg chg="mod">
          <ac:chgData name="Shao Jing Chan" userId="91c83779684def98" providerId="LiveId" clId="{6049AB93-06D6-4A4C-925F-582586BBDD59}" dt="2023-03-19T09:16:15.253" v="17946" actId="1076"/>
          <ac:spMkLst>
            <pc:docMk/>
            <pc:sldMk cId="2154802499" sldId="268"/>
            <ac:spMk id="6" creationId="{82473FB6-E93F-62CC-A09E-716839C83C72}"/>
          </ac:spMkLst>
        </pc:spChg>
        <pc:spChg chg="mod">
          <ac:chgData name="Shao Jing Chan" userId="91c83779684def98" providerId="LiveId" clId="{6049AB93-06D6-4A4C-925F-582586BBDD59}" dt="2023-03-19T09:16:15.253" v="17946" actId="1076"/>
          <ac:spMkLst>
            <pc:docMk/>
            <pc:sldMk cId="2154802499" sldId="268"/>
            <ac:spMk id="7" creationId="{9DD80AA2-5804-2125-44A6-6C1450211186}"/>
          </ac:spMkLst>
        </pc:spChg>
        <pc:spChg chg="mod">
          <ac:chgData name="Shao Jing Chan" userId="91c83779684def98" providerId="LiveId" clId="{6049AB93-06D6-4A4C-925F-582586BBDD59}" dt="2023-03-19T09:16:15.253" v="17946" actId="1076"/>
          <ac:spMkLst>
            <pc:docMk/>
            <pc:sldMk cId="2154802499" sldId="268"/>
            <ac:spMk id="8" creationId="{24E6B434-8676-BD0C-5941-18583D34251B}"/>
          </ac:spMkLst>
        </pc:spChg>
        <pc:spChg chg="mod">
          <ac:chgData name="Shao Jing Chan" userId="91c83779684def98" providerId="LiveId" clId="{6049AB93-06D6-4A4C-925F-582586BBDD59}" dt="2023-03-19T09:16:15.253" v="17946" actId="1076"/>
          <ac:spMkLst>
            <pc:docMk/>
            <pc:sldMk cId="2154802499" sldId="268"/>
            <ac:spMk id="9" creationId="{77600F84-1004-2471-D94B-15F069FBB76A}"/>
          </ac:spMkLst>
        </pc:spChg>
        <pc:spChg chg="mod">
          <ac:chgData name="Shao Jing Chan" userId="91c83779684def98" providerId="LiveId" clId="{6049AB93-06D6-4A4C-925F-582586BBDD59}" dt="2023-03-19T09:16:15.253" v="17946" actId="1076"/>
          <ac:spMkLst>
            <pc:docMk/>
            <pc:sldMk cId="2154802499" sldId="268"/>
            <ac:spMk id="10" creationId="{35F50529-59A2-A59F-D166-458B098965E3}"/>
          </ac:spMkLst>
        </pc:spChg>
        <pc:spChg chg="mod">
          <ac:chgData name="Shao Jing Chan" userId="91c83779684def98" providerId="LiveId" clId="{6049AB93-06D6-4A4C-925F-582586BBDD59}" dt="2023-03-19T09:16:15.253" v="17946" actId="1076"/>
          <ac:spMkLst>
            <pc:docMk/>
            <pc:sldMk cId="2154802499" sldId="268"/>
            <ac:spMk id="11" creationId="{3725DEA8-4D3B-CB53-E940-C1D65EDBCD8C}"/>
          </ac:spMkLst>
        </pc:spChg>
        <pc:spChg chg="mod">
          <ac:chgData name="Shao Jing Chan" userId="91c83779684def98" providerId="LiveId" clId="{6049AB93-06D6-4A4C-925F-582586BBDD59}" dt="2023-03-19T09:16:15.253" v="17946" actId="1076"/>
          <ac:spMkLst>
            <pc:docMk/>
            <pc:sldMk cId="2154802499" sldId="268"/>
            <ac:spMk id="12" creationId="{25C5AD2D-FC22-D839-1CD3-A149A09D9931}"/>
          </ac:spMkLst>
        </pc:spChg>
        <pc:spChg chg="mod">
          <ac:chgData name="Shao Jing Chan" userId="91c83779684def98" providerId="LiveId" clId="{6049AB93-06D6-4A4C-925F-582586BBDD59}" dt="2023-03-19T09:16:15.253" v="17946" actId="1076"/>
          <ac:spMkLst>
            <pc:docMk/>
            <pc:sldMk cId="2154802499" sldId="268"/>
            <ac:spMk id="13" creationId="{83D7220B-61CB-9828-6087-FFC5D0B89A6C}"/>
          </ac:spMkLst>
        </pc:spChg>
        <pc:spChg chg="mod">
          <ac:chgData name="Shao Jing Chan" userId="91c83779684def98" providerId="LiveId" clId="{6049AB93-06D6-4A4C-925F-582586BBDD59}" dt="2023-03-19T09:16:15.253" v="17946" actId="1076"/>
          <ac:spMkLst>
            <pc:docMk/>
            <pc:sldMk cId="2154802499" sldId="268"/>
            <ac:spMk id="14" creationId="{CB03F166-44CF-3B39-7349-EF5BAAE6D6F0}"/>
          </ac:spMkLst>
        </pc:spChg>
        <pc:spChg chg="mod">
          <ac:chgData name="Shao Jing Chan" userId="91c83779684def98" providerId="LiveId" clId="{6049AB93-06D6-4A4C-925F-582586BBDD59}" dt="2023-03-19T09:16:15.253" v="17946" actId="1076"/>
          <ac:spMkLst>
            <pc:docMk/>
            <pc:sldMk cId="2154802499" sldId="268"/>
            <ac:spMk id="15" creationId="{38C4B43D-DBC9-EF7D-364F-FE8432FBAB39}"/>
          </ac:spMkLst>
        </pc:spChg>
        <pc:spChg chg="mod">
          <ac:chgData name="Shao Jing Chan" userId="91c83779684def98" providerId="LiveId" clId="{6049AB93-06D6-4A4C-925F-582586BBDD59}" dt="2023-03-19T09:03:34.756" v="17452" actId="1076"/>
          <ac:spMkLst>
            <pc:docMk/>
            <pc:sldMk cId="2154802499" sldId="268"/>
            <ac:spMk id="16" creationId="{C2BF6B4B-0E35-685D-CFBE-2844E063C1EC}"/>
          </ac:spMkLst>
        </pc:spChg>
        <pc:spChg chg="mod">
          <ac:chgData name="Shao Jing Chan" userId="91c83779684def98" providerId="LiveId" clId="{6049AB93-06D6-4A4C-925F-582586BBDD59}" dt="2023-03-19T09:04:56.926" v="17580" actId="1076"/>
          <ac:spMkLst>
            <pc:docMk/>
            <pc:sldMk cId="2154802499" sldId="268"/>
            <ac:spMk id="17" creationId="{C8BFE97A-1702-BDAD-EAD6-C6A5731DF613}"/>
          </ac:spMkLst>
        </pc:spChg>
        <pc:spChg chg="mod">
          <ac:chgData name="Shao Jing Chan" userId="91c83779684def98" providerId="LiveId" clId="{6049AB93-06D6-4A4C-925F-582586BBDD59}" dt="2023-03-19T09:04:56.926" v="17580" actId="1076"/>
          <ac:spMkLst>
            <pc:docMk/>
            <pc:sldMk cId="2154802499" sldId="268"/>
            <ac:spMk id="18" creationId="{2367C1A5-005C-B2B7-3185-B3B992F22E15}"/>
          </ac:spMkLst>
        </pc:spChg>
        <pc:spChg chg="del mod">
          <ac:chgData name="Shao Jing Chan" userId="91c83779684def98" providerId="LiveId" clId="{6049AB93-06D6-4A4C-925F-582586BBDD59}" dt="2023-03-19T09:04:58.656" v="17581" actId="478"/>
          <ac:spMkLst>
            <pc:docMk/>
            <pc:sldMk cId="2154802499" sldId="268"/>
            <ac:spMk id="19" creationId="{C3F911BB-2BCF-9CA9-7783-4EB36FA291DE}"/>
          </ac:spMkLst>
        </pc:spChg>
        <pc:spChg chg="del mod">
          <ac:chgData name="Shao Jing Chan" userId="91c83779684def98" providerId="LiveId" clId="{6049AB93-06D6-4A4C-925F-582586BBDD59}" dt="2023-03-19T09:04:58.656" v="17581" actId="478"/>
          <ac:spMkLst>
            <pc:docMk/>
            <pc:sldMk cId="2154802499" sldId="268"/>
            <ac:spMk id="20" creationId="{E602C440-3546-FF35-61E3-F1C23DF3D7CC}"/>
          </ac:spMkLst>
        </pc:spChg>
        <pc:spChg chg="add mod">
          <ac:chgData name="Shao Jing Chan" userId="91c83779684def98" providerId="LiveId" clId="{6049AB93-06D6-4A4C-925F-582586BBDD59}" dt="2023-03-19T09:06:32.436" v="17596" actId="20577"/>
          <ac:spMkLst>
            <pc:docMk/>
            <pc:sldMk cId="2154802499" sldId="268"/>
            <ac:spMk id="24" creationId="{27D4CCC6-CE04-7EDA-8A52-96A543B81057}"/>
          </ac:spMkLst>
        </pc:spChg>
        <pc:spChg chg="add mod">
          <ac:chgData name="Shao Jing Chan" userId="91c83779684def98" providerId="LiveId" clId="{6049AB93-06D6-4A4C-925F-582586BBDD59}" dt="2023-03-19T09:06:57.005" v="17616" actId="20577"/>
          <ac:spMkLst>
            <pc:docMk/>
            <pc:sldMk cId="2154802499" sldId="268"/>
            <ac:spMk id="25" creationId="{0B6FBAB9-2FDD-E047-EBFB-84A51656B4FF}"/>
          </ac:spMkLst>
        </pc:spChg>
        <pc:spChg chg="add mod">
          <ac:chgData name="Shao Jing Chan" userId="91c83779684def98" providerId="LiveId" clId="{6049AB93-06D6-4A4C-925F-582586BBDD59}" dt="2023-03-19T09:07:03.335" v="17636" actId="20577"/>
          <ac:spMkLst>
            <pc:docMk/>
            <pc:sldMk cId="2154802499" sldId="268"/>
            <ac:spMk id="26" creationId="{C1BBAA9C-353C-ABA5-4BFA-F24CE5332A23}"/>
          </ac:spMkLst>
        </pc:spChg>
        <pc:spChg chg="add mod">
          <ac:chgData name="Shao Jing Chan" userId="91c83779684def98" providerId="LiveId" clId="{6049AB93-06D6-4A4C-925F-582586BBDD59}" dt="2023-03-19T09:07:16.045" v="17653" actId="20577"/>
          <ac:spMkLst>
            <pc:docMk/>
            <pc:sldMk cId="2154802499" sldId="268"/>
            <ac:spMk id="27" creationId="{A6A71D7F-05EE-45BC-81BC-5ECD4327BCF6}"/>
          </ac:spMkLst>
        </pc:spChg>
        <pc:spChg chg="mod">
          <ac:chgData name="Shao Jing Chan" userId="91c83779684def98" providerId="LiveId" clId="{6049AB93-06D6-4A4C-925F-582586BBDD59}" dt="2023-03-19T09:02:49.806" v="17334" actId="20577"/>
          <ac:spMkLst>
            <pc:docMk/>
            <pc:sldMk cId="2154802499" sldId="268"/>
            <ac:spMk id="32" creationId="{71748192-BD3A-666F-A453-AC3D908BDCE8}"/>
          </ac:spMkLst>
        </pc:spChg>
        <pc:spChg chg="mod">
          <ac:chgData name="Shao Jing Chan" userId="91c83779684def98" providerId="LiveId" clId="{6049AB93-06D6-4A4C-925F-582586BBDD59}" dt="2023-03-19T09:03:18.918" v="17403" actId="1076"/>
          <ac:spMkLst>
            <pc:docMk/>
            <pc:sldMk cId="2154802499" sldId="268"/>
            <ac:spMk id="48" creationId="{F55F4210-65D7-4884-F5FB-B0839FD14F89}"/>
          </ac:spMkLst>
        </pc:spChg>
        <pc:spChg chg="mod">
          <ac:chgData name="Shao Jing Chan" userId="91c83779684def98" providerId="LiveId" clId="{6049AB93-06D6-4A4C-925F-582586BBDD59}" dt="2023-03-19T09:10:36.857" v="17696" actId="14100"/>
          <ac:spMkLst>
            <pc:docMk/>
            <pc:sldMk cId="2154802499" sldId="268"/>
            <ac:spMk id="53" creationId="{DF4C1B37-1A89-82C1-C780-D7F4D3148A00}"/>
          </ac:spMkLst>
        </pc:spChg>
        <pc:spChg chg="del mod">
          <ac:chgData name="Shao Jing Chan" userId="91c83779684def98" providerId="LiveId" clId="{6049AB93-06D6-4A4C-925F-582586BBDD59}" dt="2023-03-19T09:09:56.838" v="17686" actId="478"/>
          <ac:spMkLst>
            <pc:docMk/>
            <pc:sldMk cId="2154802499" sldId="268"/>
            <ac:spMk id="54" creationId="{4071F2BF-EE3E-A0D5-11D7-DB571857FE43}"/>
          </ac:spMkLst>
        </pc:spChg>
        <pc:spChg chg="del mod">
          <ac:chgData name="Shao Jing Chan" userId="91c83779684def98" providerId="LiveId" clId="{6049AB93-06D6-4A4C-925F-582586BBDD59}" dt="2023-03-19T09:09:56.838" v="17686" actId="478"/>
          <ac:spMkLst>
            <pc:docMk/>
            <pc:sldMk cId="2154802499" sldId="268"/>
            <ac:spMk id="68" creationId="{3D105B62-4B35-5F39-1C7B-7C9907A7D354}"/>
          </ac:spMkLst>
        </pc:spChg>
        <pc:spChg chg="del mod">
          <ac:chgData name="Shao Jing Chan" userId="91c83779684def98" providerId="LiveId" clId="{6049AB93-06D6-4A4C-925F-582586BBDD59}" dt="2023-03-19T09:09:56.838" v="17686" actId="478"/>
          <ac:spMkLst>
            <pc:docMk/>
            <pc:sldMk cId="2154802499" sldId="268"/>
            <ac:spMk id="76" creationId="{27EABD9F-32C8-9943-9916-08FBBE6C8F2A}"/>
          </ac:spMkLst>
        </pc:spChg>
        <pc:spChg chg="del mod">
          <ac:chgData name="Shao Jing Chan" userId="91c83779684def98" providerId="LiveId" clId="{6049AB93-06D6-4A4C-925F-582586BBDD59}" dt="2023-03-19T09:09:56.838" v="17686" actId="478"/>
          <ac:spMkLst>
            <pc:docMk/>
            <pc:sldMk cId="2154802499" sldId="268"/>
            <ac:spMk id="77" creationId="{71F2F95F-5EC3-D035-FF96-8059CC4DE8D8}"/>
          </ac:spMkLst>
        </pc:spChg>
        <pc:spChg chg="add mod">
          <ac:chgData name="Shao Jing Chan" userId="91c83779684def98" providerId="LiveId" clId="{6049AB93-06D6-4A4C-925F-582586BBDD59}" dt="2023-03-19T09:13:18.394" v="17733" actId="20577"/>
          <ac:spMkLst>
            <pc:docMk/>
            <pc:sldMk cId="2154802499" sldId="268"/>
            <ac:spMk id="80" creationId="{37C92B24-1309-EB76-6236-38F44675E839}"/>
          </ac:spMkLst>
        </pc:spChg>
        <pc:spChg chg="mod">
          <ac:chgData name="Shao Jing Chan" userId="91c83779684def98" providerId="LiveId" clId="{6049AB93-06D6-4A4C-925F-582586BBDD59}" dt="2023-03-19T09:08:57.315" v="17680" actId="1076"/>
          <ac:spMkLst>
            <pc:docMk/>
            <pc:sldMk cId="2154802499" sldId="268"/>
            <ac:spMk id="87" creationId="{477B6627-390B-B85E-EF30-FF1A860BC062}"/>
          </ac:spMkLst>
        </pc:spChg>
        <pc:spChg chg="mod">
          <ac:chgData name="Shao Jing Chan" userId="91c83779684def98" providerId="LiveId" clId="{6049AB93-06D6-4A4C-925F-582586BBDD59}" dt="2023-03-19T09:05:54.326" v="17586" actId="1076"/>
          <ac:spMkLst>
            <pc:docMk/>
            <pc:sldMk cId="2154802499" sldId="268"/>
            <ac:spMk id="92" creationId="{8184720D-3932-866D-9ACB-1649229B33E9}"/>
          </ac:spMkLst>
        </pc:spChg>
        <pc:spChg chg="add mod">
          <ac:chgData name="Shao Jing Chan" userId="91c83779684def98" providerId="LiveId" clId="{6049AB93-06D6-4A4C-925F-582586BBDD59}" dt="2023-03-19T09:13:41.477" v="17759" actId="20577"/>
          <ac:spMkLst>
            <pc:docMk/>
            <pc:sldMk cId="2154802499" sldId="268"/>
            <ac:spMk id="95" creationId="{ED449291-4A1C-FE36-34C0-56BAAE7B94E3}"/>
          </ac:spMkLst>
        </pc:spChg>
        <pc:spChg chg="add mod">
          <ac:chgData name="Shao Jing Chan" userId="91c83779684def98" providerId="LiveId" clId="{6049AB93-06D6-4A4C-925F-582586BBDD59}" dt="2023-03-19T09:13:55.254" v="17783" actId="20577"/>
          <ac:spMkLst>
            <pc:docMk/>
            <pc:sldMk cId="2154802499" sldId="268"/>
            <ac:spMk id="96" creationId="{EEADF86A-2A6C-C557-5707-63EF1C0C7FFC}"/>
          </ac:spMkLst>
        </pc:spChg>
        <pc:spChg chg="add mod">
          <ac:chgData name="Shao Jing Chan" userId="91c83779684def98" providerId="LiveId" clId="{6049AB93-06D6-4A4C-925F-582586BBDD59}" dt="2023-03-19T09:14:50.152" v="17798" actId="20577"/>
          <ac:spMkLst>
            <pc:docMk/>
            <pc:sldMk cId="2154802499" sldId="268"/>
            <ac:spMk id="97" creationId="{83269AAA-ED9A-C6A7-FD60-ECBC354C0444}"/>
          </ac:spMkLst>
        </pc:spChg>
        <pc:spChg chg="mod">
          <ac:chgData name="Shao Jing Chan" userId="91c83779684def98" providerId="LiveId" clId="{6049AB93-06D6-4A4C-925F-582586BBDD59}" dt="2023-03-19T09:05:54.326" v="17586" actId="1076"/>
          <ac:spMkLst>
            <pc:docMk/>
            <pc:sldMk cId="2154802499" sldId="268"/>
            <ac:spMk id="98" creationId="{E35ACEC1-5CB1-4DE9-47AC-709523D30821}"/>
          </ac:spMkLst>
        </pc:spChg>
        <pc:spChg chg="mod">
          <ac:chgData name="Shao Jing Chan" userId="91c83779684def98" providerId="LiveId" clId="{6049AB93-06D6-4A4C-925F-582586BBDD59}" dt="2023-03-19T09:05:54.326" v="17586" actId="1076"/>
          <ac:spMkLst>
            <pc:docMk/>
            <pc:sldMk cId="2154802499" sldId="268"/>
            <ac:spMk id="99" creationId="{B8EA41C1-E363-6985-4941-086E1C5253B0}"/>
          </ac:spMkLst>
        </pc:spChg>
        <pc:spChg chg="mod">
          <ac:chgData name="Shao Jing Chan" userId="91c83779684def98" providerId="LiveId" clId="{6049AB93-06D6-4A4C-925F-582586BBDD59}" dt="2023-03-19T09:10:33.386" v="17695" actId="1076"/>
          <ac:spMkLst>
            <pc:docMk/>
            <pc:sldMk cId="2154802499" sldId="268"/>
            <ac:spMk id="100" creationId="{90A53A21-FD4B-5493-D200-72697763ADE2}"/>
          </ac:spMkLst>
        </pc:spChg>
        <pc:spChg chg="add mod">
          <ac:chgData name="Shao Jing Chan" userId="91c83779684def98" providerId="LiveId" clId="{6049AB93-06D6-4A4C-925F-582586BBDD59}" dt="2023-03-19T09:15:58.023" v="17945" actId="20577"/>
          <ac:spMkLst>
            <pc:docMk/>
            <pc:sldMk cId="2154802499" sldId="268"/>
            <ac:spMk id="111" creationId="{5D209D39-5D26-4A9C-4DBE-B041C4977A20}"/>
          </ac:spMkLst>
        </pc:spChg>
        <pc:spChg chg="mod">
          <ac:chgData name="Shao Jing Chan" userId="91c83779684def98" providerId="LiveId" clId="{6049AB93-06D6-4A4C-925F-582586BBDD59}" dt="2023-03-19T09:10:33.386" v="17695" actId="1076"/>
          <ac:spMkLst>
            <pc:docMk/>
            <pc:sldMk cId="2154802499" sldId="268"/>
            <ac:spMk id="124" creationId="{B17337C2-080E-A36F-B595-E2F2D3C811F8}"/>
          </ac:spMkLst>
        </pc:spChg>
        <pc:spChg chg="mod">
          <ac:chgData name="Shao Jing Chan" userId="91c83779684def98" providerId="LiveId" clId="{6049AB93-06D6-4A4C-925F-582586BBDD59}" dt="2023-03-19T09:10:33.386" v="17695" actId="1076"/>
          <ac:spMkLst>
            <pc:docMk/>
            <pc:sldMk cId="2154802499" sldId="268"/>
            <ac:spMk id="125" creationId="{38C00D90-D7B1-A744-23A4-5944247265BC}"/>
          </ac:spMkLst>
        </pc:spChg>
        <pc:spChg chg="mod">
          <ac:chgData name="Shao Jing Chan" userId="91c83779684def98" providerId="LiveId" clId="{6049AB93-06D6-4A4C-925F-582586BBDD59}" dt="2023-03-19T09:10:33.386" v="17695" actId="1076"/>
          <ac:spMkLst>
            <pc:docMk/>
            <pc:sldMk cId="2154802499" sldId="268"/>
            <ac:spMk id="126" creationId="{973BCB43-9876-F06C-B468-01970C1A0594}"/>
          </ac:spMkLst>
        </pc:spChg>
        <pc:spChg chg="mod">
          <ac:chgData name="Shao Jing Chan" userId="91c83779684def98" providerId="LiveId" clId="{6049AB93-06D6-4A4C-925F-582586BBDD59}" dt="2023-03-19T09:10:33.386" v="17695" actId="1076"/>
          <ac:spMkLst>
            <pc:docMk/>
            <pc:sldMk cId="2154802499" sldId="268"/>
            <ac:spMk id="127" creationId="{073D42CD-0063-4A73-86AF-2C57F5D61510}"/>
          </ac:spMkLst>
        </pc:spChg>
        <pc:spChg chg="mod">
          <ac:chgData name="Shao Jing Chan" userId="91c83779684def98" providerId="LiveId" clId="{6049AB93-06D6-4A4C-925F-582586BBDD59}" dt="2023-03-19T09:10:33.386" v="17695" actId="1076"/>
          <ac:spMkLst>
            <pc:docMk/>
            <pc:sldMk cId="2154802499" sldId="268"/>
            <ac:spMk id="128" creationId="{7BAE4625-CDA6-CE21-75DB-9575EEDD0701}"/>
          </ac:spMkLst>
        </pc:spChg>
        <pc:spChg chg="mod">
          <ac:chgData name="Shao Jing Chan" userId="91c83779684def98" providerId="LiveId" clId="{6049AB93-06D6-4A4C-925F-582586BBDD59}" dt="2023-03-19T09:10:33.386" v="17695" actId="1076"/>
          <ac:spMkLst>
            <pc:docMk/>
            <pc:sldMk cId="2154802499" sldId="268"/>
            <ac:spMk id="129" creationId="{9E7AF1DC-AA97-BA06-1257-BF11F47C70AA}"/>
          </ac:spMkLst>
        </pc:spChg>
        <pc:spChg chg="mod">
          <ac:chgData name="Shao Jing Chan" userId="91c83779684def98" providerId="LiveId" clId="{6049AB93-06D6-4A4C-925F-582586BBDD59}" dt="2023-03-19T09:10:33.386" v="17695" actId="1076"/>
          <ac:spMkLst>
            <pc:docMk/>
            <pc:sldMk cId="2154802499" sldId="268"/>
            <ac:spMk id="130" creationId="{4B10EDCC-9086-2088-5E52-D8397D0787D2}"/>
          </ac:spMkLst>
        </pc:spChg>
        <pc:spChg chg="mod">
          <ac:chgData name="Shao Jing Chan" userId="91c83779684def98" providerId="LiveId" clId="{6049AB93-06D6-4A4C-925F-582586BBDD59}" dt="2023-03-19T09:10:33.386" v="17695" actId="1076"/>
          <ac:spMkLst>
            <pc:docMk/>
            <pc:sldMk cId="2154802499" sldId="268"/>
            <ac:spMk id="131" creationId="{1FC9AFEC-B0B1-3EAC-24E5-ADDD83BF486B}"/>
          </ac:spMkLst>
        </pc:spChg>
        <pc:spChg chg="mod">
          <ac:chgData name="Shao Jing Chan" userId="91c83779684def98" providerId="LiveId" clId="{6049AB93-06D6-4A4C-925F-582586BBDD59}" dt="2023-03-19T09:10:33.386" v="17695" actId="1076"/>
          <ac:spMkLst>
            <pc:docMk/>
            <pc:sldMk cId="2154802499" sldId="268"/>
            <ac:spMk id="133" creationId="{7FC0718D-D4B2-9F46-6F5C-A5E8EE8316AA}"/>
          </ac:spMkLst>
        </pc:spChg>
        <pc:spChg chg="mod">
          <ac:chgData name="Shao Jing Chan" userId="91c83779684def98" providerId="LiveId" clId="{6049AB93-06D6-4A4C-925F-582586BBDD59}" dt="2023-03-19T09:10:33.386" v="17695" actId="1076"/>
          <ac:spMkLst>
            <pc:docMk/>
            <pc:sldMk cId="2154802499" sldId="268"/>
            <ac:spMk id="134" creationId="{1B777449-8C79-ABB3-C252-70E929394FE8}"/>
          </ac:spMkLst>
        </pc:spChg>
        <pc:spChg chg="mod">
          <ac:chgData name="Shao Jing Chan" userId="91c83779684def98" providerId="LiveId" clId="{6049AB93-06D6-4A4C-925F-582586BBDD59}" dt="2023-03-19T09:02:30.336" v="17301" actId="20577"/>
          <ac:spMkLst>
            <pc:docMk/>
            <pc:sldMk cId="2154802499" sldId="268"/>
            <ac:spMk id="141" creationId="{90AF9537-6B47-B3BB-BD0C-8FCB3B19141B}"/>
          </ac:spMkLst>
        </pc:spChg>
        <pc:spChg chg="mod">
          <ac:chgData name="Shao Jing Chan" userId="91c83779684def98" providerId="LiveId" clId="{6049AB93-06D6-4A4C-925F-582586BBDD59}" dt="2023-03-19T09:16:28.753" v="17948" actId="14100"/>
          <ac:spMkLst>
            <pc:docMk/>
            <pc:sldMk cId="2154802499" sldId="268"/>
            <ac:spMk id="146" creationId="{A5EE05C7-8D19-08EB-93AB-928C53897495}"/>
          </ac:spMkLst>
        </pc:spChg>
        <pc:spChg chg="mod">
          <ac:chgData name="Shao Jing Chan" userId="91c83779684def98" providerId="LiveId" clId="{6049AB93-06D6-4A4C-925F-582586BBDD59}" dt="2023-03-20T12:56:07.453" v="17972" actId="207"/>
          <ac:spMkLst>
            <pc:docMk/>
            <pc:sldMk cId="2154802499" sldId="268"/>
            <ac:spMk id="168" creationId="{10183E08-D32B-0FEF-0935-11221EBBBC79}"/>
          </ac:spMkLst>
        </pc:spChg>
        <pc:spChg chg="del mod">
          <ac:chgData name="Shao Jing Chan" userId="91c83779684def98" providerId="LiveId" clId="{6049AB93-06D6-4A4C-925F-582586BBDD59}" dt="2023-03-19T09:10:01.474" v="17688" actId="478"/>
          <ac:spMkLst>
            <pc:docMk/>
            <pc:sldMk cId="2154802499" sldId="268"/>
            <ac:spMk id="247" creationId="{9DD80986-52CD-D673-4D81-A282D51093F5}"/>
          </ac:spMkLst>
        </pc:spChg>
        <pc:spChg chg="mod">
          <ac:chgData name="Shao Jing Chan" userId="91c83779684def98" providerId="LiveId" clId="{6049AB93-06D6-4A4C-925F-582586BBDD59}" dt="2023-03-19T09:16:30.983" v="17949" actId="14100"/>
          <ac:spMkLst>
            <pc:docMk/>
            <pc:sldMk cId="2154802499" sldId="268"/>
            <ac:spMk id="248" creationId="{D5CA515F-F7CD-01F3-7EF6-1C225DBAEE55}"/>
          </ac:spMkLst>
        </pc:spChg>
        <pc:spChg chg="del mod">
          <ac:chgData name="Shao Jing Chan" userId="91c83779684def98" providerId="LiveId" clId="{6049AB93-06D6-4A4C-925F-582586BBDD59}" dt="2023-03-19T09:10:01.474" v="17688" actId="478"/>
          <ac:spMkLst>
            <pc:docMk/>
            <pc:sldMk cId="2154802499" sldId="268"/>
            <ac:spMk id="269" creationId="{0A66A864-A5B9-40A7-042A-D0EF92421D6F}"/>
          </ac:spMkLst>
        </pc:spChg>
        <pc:spChg chg="del mod">
          <ac:chgData name="Shao Jing Chan" userId="91c83779684def98" providerId="LiveId" clId="{6049AB93-06D6-4A4C-925F-582586BBDD59}" dt="2023-03-19T09:10:01.474" v="17688" actId="478"/>
          <ac:spMkLst>
            <pc:docMk/>
            <pc:sldMk cId="2154802499" sldId="268"/>
            <ac:spMk id="270" creationId="{048968E6-59A2-6A95-F2E4-346D1DD9694B}"/>
          </ac:spMkLst>
        </pc:spChg>
        <pc:spChg chg="del mod">
          <ac:chgData name="Shao Jing Chan" userId="91c83779684def98" providerId="LiveId" clId="{6049AB93-06D6-4A4C-925F-582586BBDD59}" dt="2023-03-19T09:10:01.474" v="17688" actId="478"/>
          <ac:spMkLst>
            <pc:docMk/>
            <pc:sldMk cId="2154802499" sldId="268"/>
            <ac:spMk id="271" creationId="{F431AA42-FAD6-9C35-484F-D387FB0C6A9A}"/>
          </ac:spMkLst>
        </pc:spChg>
        <pc:spChg chg="del mod">
          <ac:chgData name="Shao Jing Chan" userId="91c83779684def98" providerId="LiveId" clId="{6049AB93-06D6-4A4C-925F-582586BBDD59}" dt="2023-03-19T09:10:01.474" v="17688" actId="478"/>
          <ac:spMkLst>
            <pc:docMk/>
            <pc:sldMk cId="2154802499" sldId="268"/>
            <ac:spMk id="272" creationId="{109453CA-D9E8-7D87-4164-873D2E02D25D}"/>
          </ac:spMkLst>
        </pc:spChg>
        <pc:spChg chg="del mod">
          <ac:chgData name="Shao Jing Chan" userId="91c83779684def98" providerId="LiveId" clId="{6049AB93-06D6-4A4C-925F-582586BBDD59}" dt="2023-03-19T09:10:01.474" v="17688" actId="478"/>
          <ac:spMkLst>
            <pc:docMk/>
            <pc:sldMk cId="2154802499" sldId="268"/>
            <ac:spMk id="273" creationId="{C993AEBF-3AA2-683B-A460-D8EDD376C8D8}"/>
          </ac:spMkLst>
        </pc:spChg>
        <pc:spChg chg="del mod">
          <ac:chgData name="Shao Jing Chan" userId="91c83779684def98" providerId="LiveId" clId="{6049AB93-06D6-4A4C-925F-582586BBDD59}" dt="2023-03-19T09:10:01.474" v="17688" actId="478"/>
          <ac:spMkLst>
            <pc:docMk/>
            <pc:sldMk cId="2154802499" sldId="268"/>
            <ac:spMk id="274" creationId="{5DF6D951-0322-8C69-9301-8099C5146672}"/>
          </ac:spMkLst>
        </pc:spChg>
        <pc:cxnChg chg="mod">
          <ac:chgData name="Shao Jing Chan" userId="91c83779684def98" providerId="LiveId" clId="{6049AB93-06D6-4A4C-925F-582586BBDD59}" dt="2023-03-19T09:16:30.983" v="17949" actId="14100"/>
          <ac:cxnSpMkLst>
            <pc:docMk/>
            <pc:sldMk cId="2154802499" sldId="268"/>
            <ac:cxnSpMk id="5" creationId="{CAE3FCDF-6DEC-6D85-8E80-6BC09E2F42B7}"/>
          </ac:cxnSpMkLst>
        </pc:cxnChg>
        <pc:cxnChg chg="add mod">
          <ac:chgData name="Shao Jing Chan" userId="91c83779684def98" providerId="LiveId" clId="{6049AB93-06D6-4A4C-925F-582586BBDD59}" dt="2023-03-19T09:16:28.753" v="17948" actId="14100"/>
          <ac:cxnSpMkLst>
            <pc:docMk/>
            <pc:sldMk cId="2154802499" sldId="268"/>
            <ac:cxnSpMk id="28" creationId="{DA96D3C4-99CD-EC03-723C-859FF226C085}"/>
          </ac:cxnSpMkLst>
        </pc:cxnChg>
        <pc:cxnChg chg="add mod">
          <ac:chgData name="Shao Jing Chan" userId="91c83779684def98" providerId="LiveId" clId="{6049AB93-06D6-4A4C-925F-582586BBDD59}" dt="2023-03-19T09:16:38.865" v="17950" actId="14100"/>
          <ac:cxnSpMkLst>
            <pc:docMk/>
            <pc:sldMk cId="2154802499" sldId="268"/>
            <ac:cxnSpMk id="36" creationId="{C58A2403-6CCD-1849-EA58-34083A157FF4}"/>
          </ac:cxnSpMkLst>
        </pc:cxnChg>
        <pc:cxnChg chg="add del mod">
          <ac:chgData name="Shao Jing Chan" userId="91c83779684def98" providerId="LiveId" clId="{6049AB93-06D6-4A4C-925F-582586BBDD59}" dt="2023-03-19T09:16:54.393" v="17952" actId="478"/>
          <ac:cxnSpMkLst>
            <pc:docMk/>
            <pc:sldMk cId="2154802499" sldId="268"/>
            <ac:cxnSpMk id="40" creationId="{15CC2D33-8E3C-B9E9-357A-77CF53F7DDCA}"/>
          </ac:cxnSpMkLst>
        </pc:cxnChg>
        <pc:cxnChg chg="add mod">
          <ac:chgData name="Shao Jing Chan" userId="91c83779684def98" providerId="LiveId" clId="{6049AB93-06D6-4A4C-925F-582586BBDD59}" dt="2023-03-19T09:10:36.857" v="17696" actId="14100"/>
          <ac:cxnSpMkLst>
            <pc:docMk/>
            <pc:sldMk cId="2154802499" sldId="268"/>
            <ac:cxnSpMk id="45" creationId="{7D24E329-8860-F512-60B8-B9C0A789BE01}"/>
          </ac:cxnSpMkLst>
        </pc:cxnChg>
        <pc:cxnChg chg="del mod">
          <ac:chgData name="Shao Jing Chan" userId="91c83779684def98" providerId="LiveId" clId="{6049AB93-06D6-4A4C-925F-582586BBDD59}" dt="2023-03-19T09:07:59.735" v="17665" actId="478"/>
          <ac:cxnSpMkLst>
            <pc:docMk/>
            <pc:sldMk cId="2154802499" sldId="268"/>
            <ac:cxnSpMk id="55" creationId="{B31E1A0D-65C5-3297-1232-906A0528AA3B}"/>
          </ac:cxnSpMkLst>
        </pc:cxnChg>
        <pc:cxnChg chg="add mod">
          <ac:chgData name="Shao Jing Chan" userId="91c83779684def98" providerId="LiveId" clId="{6049AB93-06D6-4A4C-925F-582586BBDD59}" dt="2023-03-19T09:10:33.386" v="17695" actId="1076"/>
          <ac:cxnSpMkLst>
            <pc:docMk/>
            <pc:sldMk cId="2154802499" sldId="268"/>
            <ac:cxnSpMk id="59" creationId="{7827A903-2D2A-FCB8-D1F4-722ACB461B6D}"/>
          </ac:cxnSpMkLst>
        </pc:cxnChg>
        <pc:cxnChg chg="del mod">
          <ac:chgData name="Shao Jing Chan" userId="91c83779684def98" providerId="LiveId" clId="{6049AB93-06D6-4A4C-925F-582586BBDD59}" dt="2023-03-19T09:09:56.838" v="17686" actId="478"/>
          <ac:cxnSpMkLst>
            <pc:docMk/>
            <pc:sldMk cId="2154802499" sldId="268"/>
            <ac:cxnSpMk id="64" creationId="{115002E4-34C9-03E1-D2DC-429FC3098EA4}"/>
          </ac:cxnSpMkLst>
        </pc:cxnChg>
        <pc:cxnChg chg="add mod">
          <ac:chgData name="Shao Jing Chan" userId="91c83779684def98" providerId="LiveId" clId="{6049AB93-06D6-4A4C-925F-582586BBDD59}" dt="2023-03-19T09:10:49.302" v="17700" actId="14100"/>
          <ac:cxnSpMkLst>
            <pc:docMk/>
            <pc:sldMk cId="2154802499" sldId="268"/>
            <ac:cxnSpMk id="66" creationId="{BE97AA28-6AD4-CDBC-E373-0ADF4B6C8224}"/>
          </ac:cxnSpMkLst>
        </pc:cxnChg>
        <pc:cxnChg chg="add mod">
          <ac:chgData name="Shao Jing Chan" userId="91c83779684def98" providerId="LiveId" clId="{6049AB93-06D6-4A4C-925F-582586BBDD59}" dt="2023-03-19T09:10:59.605" v="17705" actId="14100"/>
          <ac:cxnSpMkLst>
            <pc:docMk/>
            <pc:sldMk cId="2154802499" sldId="268"/>
            <ac:cxnSpMk id="72" creationId="{49945837-20BC-00CC-09B3-848CA98B7ADE}"/>
          </ac:cxnSpMkLst>
        </pc:cxnChg>
        <pc:cxnChg chg="del mod">
          <ac:chgData name="Shao Jing Chan" userId="91c83779684def98" providerId="LiveId" clId="{6049AB93-06D6-4A4C-925F-582586BBDD59}" dt="2023-03-19T09:09:56.838" v="17686" actId="478"/>
          <ac:cxnSpMkLst>
            <pc:docMk/>
            <pc:sldMk cId="2154802499" sldId="268"/>
            <ac:cxnSpMk id="78" creationId="{4880C3AF-F4AB-4583-4363-6B648C475A81}"/>
          </ac:cxnSpMkLst>
        </pc:cxnChg>
        <pc:cxnChg chg="add mod">
          <ac:chgData name="Shao Jing Chan" userId="91c83779684def98" providerId="LiveId" clId="{6049AB93-06D6-4A4C-925F-582586BBDD59}" dt="2023-03-19T09:12:53.764" v="17715" actId="1076"/>
          <ac:cxnSpMkLst>
            <pc:docMk/>
            <pc:sldMk cId="2154802499" sldId="268"/>
            <ac:cxnSpMk id="81" creationId="{76DF1C02-07A2-DFBF-0CED-859474C3451A}"/>
          </ac:cxnSpMkLst>
        </pc:cxnChg>
        <pc:cxnChg chg="del mod">
          <ac:chgData name="Shao Jing Chan" userId="91c83779684def98" providerId="LiveId" clId="{6049AB93-06D6-4A4C-925F-582586BBDD59}" dt="2023-03-19T09:09:56.838" v="17686" actId="478"/>
          <ac:cxnSpMkLst>
            <pc:docMk/>
            <pc:sldMk cId="2154802499" sldId="268"/>
            <ac:cxnSpMk id="82" creationId="{76D41CFE-E1B4-2157-95DF-3ACE02B2EB35}"/>
          </ac:cxnSpMkLst>
        </pc:cxnChg>
        <pc:cxnChg chg="add mod">
          <ac:chgData name="Shao Jing Chan" userId="91c83779684def98" providerId="LiveId" clId="{6049AB93-06D6-4A4C-925F-582586BBDD59}" dt="2023-03-19T09:13:12.184" v="17720" actId="14100"/>
          <ac:cxnSpMkLst>
            <pc:docMk/>
            <pc:sldMk cId="2154802499" sldId="268"/>
            <ac:cxnSpMk id="88" creationId="{16C3E41D-FE52-DC25-CA34-6AE3058E35DE}"/>
          </ac:cxnSpMkLst>
        </pc:cxnChg>
        <pc:cxnChg chg="mod">
          <ac:chgData name="Shao Jing Chan" userId="91c83779684def98" providerId="LiveId" clId="{6049AB93-06D6-4A4C-925F-582586BBDD59}" dt="2023-03-19T09:16:28.753" v="17948" actId="14100"/>
          <ac:cxnSpMkLst>
            <pc:docMk/>
            <pc:sldMk cId="2154802499" sldId="268"/>
            <ac:cxnSpMk id="93" creationId="{74BCBFCC-1B37-4A8F-4CBD-70555F1D199B}"/>
          </ac:cxnSpMkLst>
        </pc:cxnChg>
        <pc:cxnChg chg="add mod">
          <ac:chgData name="Shao Jing Chan" userId="91c83779684def98" providerId="LiveId" clId="{6049AB93-06D6-4A4C-925F-582586BBDD59}" dt="2023-03-19T09:14:36.254" v="17791" actId="1076"/>
          <ac:cxnSpMkLst>
            <pc:docMk/>
            <pc:sldMk cId="2154802499" sldId="268"/>
            <ac:cxnSpMk id="101" creationId="{38CC1CA6-0BD4-EA39-DED3-545DDB77D375}"/>
          </ac:cxnSpMkLst>
        </pc:cxnChg>
        <pc:cxnChg chg="del mod">
          <ac:chgData name="Shao Jing Chan" userId="91c83779684def98" providerId="LiveId" clId="{6049AB93-06D6-4A4C-925F-582586BBDD59}" dt="2023-03-19T09:05:28.077" v="17584" actId="478"/>
          <ac:cxnSpMkLst>
            <pc:docMk/>
            <pc:sldMk cId="2154802499" sldId="268"/>
            <ac:cxnSpMk id="105" creationId="{460B9E18-650C-7273-4ECE-F6EA5E6FBAD1}"/>
          </ac:cxnSpMkLst>
        </pc:cxnChg>
        <pc:cxnChg chg="add mod">
          <ac:chgData name="Shao Jing Chan" userId="91c83779684def98" providerId="LiveId" clId="{6049AB93-06D6-4A4C-925F-582586BBDD59}" dt="2023-03-19T09:14:43.255" v="17794" actId="14100"/>
          <ac:cxnSpMkLst>
            <pc:docMk/>
            <pc:sldMk cId="2154802499" sldId="268"/>
            <ac:cxnSpMk id="106" creationId="{36BFF24F-2658-FCDF-3224-88F33BC3E1AE}"/>
          </ac:cxnSpMkLst>
        </pc:cxnChg>
        <pc:cxnChg chg="del mod">
          <ac:chgData name="Shao Jing Chan" userId="91c83779684def98" providerId="LiveId" clId="{6049AB93-06D6-4A4C-925F-582586BBDD59}" dt="2023-03-19T09:07:46.025" v="17659" actId="478"/>
          <ac:cxnSpMkLst>
            <pc:docMk/>
            <pc:sldMk cId="2154802499" sldId="268"/>
            <ac:cxnSpMk id="109" creationId="{84454A96-72C1-DAB2-E4E9-8AF6FD60F54C}"/>
          </ac:cxnSpMkLst>
        </pc:cxnChg>
        <pc:cxnChg chg="add del mod">
          <ac:chgData name="Shao Jing Chan" userId="91c83779684def98" providerId="LiveId" clId="{6049AB93-06D6-4A4C-925F-582586BBDD59}" dt="2023-03-19T09:15:22.109" v="17800" actId="478"/>
          <ac:cxnSpMkLst>
            <pc:docMk/>
            <pc:sldMk cId="2154802499" sldId="268"/>
            <ac:cxnSpMk id="110" creationId="{B8373AE6-9F86-1ACD-C28E-57FFC62AF407}"/>
          </ac:cxnSpMkLst>
        </pc:cxnChg>
        <pc:cxnChg chg="mod">
          <ac:chgData name="Shao Jing Chan" userId="91c83779684def98" providerId="LiveId" clId="{6049AB93-06D6-4A4C-925F-582586BBDD59}" dt="2023-03-19T09:16:30.983" v="17949" actId="14100"/>
          <ac:cxnSpMkLst>
            <pc:docMk/>
            <pc:sldMk cId="2154802499" sldId="268"/>
            <ac:cxnSpMk id="113" creationId="{4FB6B311-4C73-494D-3F7D-F419AFD2D37F}"/>
          </ac:cxnSpMkLst>
        </pc:cxnChg>
        <pc:cxnChg chg="del mod">
          <ac:chgData name="Shao Jing Chan" userId="91c83779684def98" providerId="LiveId" clId="{6049AB93-06D6-4A4C-925F-582586BBDD59}" dt="2023-03-19T09:07:48.765" v="17662" actId="478"/>
          <ac:cxnSpMkLst>
            <pc:docMk/>
            <pc:sldMk cId="2154802499" sldId="268"/>
            <ac:cxnSpMk id="179" creationId="{2B6C37DA-F05E-4E3F-683F-017DC8CCD07C}"/>
          </ac:cxnSpMkLst>
        </pc:cxnChg>
        <pc:cxnChg chg="del mod">
          <ac:chgData name="Shao Jing Chan" userId="91c83779684def98" providerId="LiveId" clId="{6049AB93-06D6-4A4C-925F-582586BBDD59}" dt="2023-03-19T09:07:46.765" v="17660" actId="478"/>
          <ac:cxnSpMkLst>
            <pc:docMk/>
            <pc:sldMk cId="2154802499" sldId="268"/>
            <ac:cxnSpMk id="182" creationId="{D293E259-EF32-46A3-CD57-DF29715F5EA3}"/>
          </ac:cxnSpMkLst>
        </pc:cxnChg>
        <pc:cxnChg chg="del mod">
          <ac:chgData name="Shao Jing Chan" userId="91c83779684def98" providerId="LiveId" clId="{6049AB93-06D6-4A4C-925F-582586BBDD59}" dt="2023-03-19T09:07:45.515" v="17658" actId="478"/>
          <ac:cxnSpMkLst>
            <pc:docMk/>
            <pc:sldMk cId="2154802499" sldId="268"/>
            <ac:cxnSpMk id="201" creationId="{F17C3324-A590-5F85-97B0-2BFA65A820C0}"/>
          </ac:cxnSpMkLst>
        </pc:cxnChg>
        <pc:cxnChg chg="del mod">
          <ac:chgData name="Shao Jing Chan" userId="91c83779684def98" providerId="LiveId" clId="{6049AB93-06D6-4A4C-925F-582586BBDD59}" dt="2023-03-19T09:09:56.838" v="17686" actId="478"/>
          <ac:cxnSpMkLst>
            <pc:docMk/>
            <pc:sldMk cId="2154802499" sldId="268"/>
            <ac:cxnSpMk id="232" creationId="{761ECB98-CEB3-FEAC-8CFA-8A90AD0EFCDF}"/>
          </ac:cxnSpMkLst>
        </pc:cxnChg>
        <pc:cxnChg chg="del mod">
          <ac:chgData name="Shao Jing Chan" userId="91c83779684def98" providerId="LiveId" clId="{6049AB93-06D6-4A4C-925F-582586BBDD59}" dt="2023-03-19T09:09:56.838" v="17686" actId="478"/>
          <ac:cxnSpMkLst>
            <pc:docMk/>
            <pc:sldMk cId="2154802499" sldId="268"/>
            <ac:cxnSpMk id="245" creationId="{6BD4ABEF-91D9-D381-BAF3-9217F5DE9A63}"/>
          </ac:cxnSpMkLst>
        </pc:cxnChg>
        <pc:cxnChg chg="del mod">
          <ac:chgData name="Shao Jing Chan" userId="91c83779684def98" providerId="LiveId" clId="{6049AB93-06D6-4A4C-925F-582586BBDD59}" dt="2023-03-19T09:09:56.838" v="17686" actId="478"/>
          <ac:cxnSpMkLst>
            <pc:docMk/>
            <pc:sldMk cId="2154802499" sldId="268"/>
            <ac:cxnSpMk id="257" creationId="{F3812AD7-E200-E441-1D65-18CAE3222E1D}"/>
          </ac:cxnSpMkLst>
        </pc:cxnChg>
        <pc:cxnChg chg="del mod">
          <ac:chgData name="Shao Jing Chan" userId="91c83779684def98" providerId="LiveId" clId="{6049AB93-06D6-4A4C-925F-582586BBDD59}" dt="2023-03-19T09:09:58.245" v="17687" actId="478"/>
          <ac:cxnSpMkLst>
            <pc:docMk/>
            <pc:sldMk cId="2154802499" sldId="268"/>
            <ac:cxnSpMk id="265" creationId="{88CE2ED9-F40B-9A04-6ADC-4EBFE74FD68C}"/>
          </ac:cxnSpMkLst>
        </pc:cxnChg>
      </pc:sldChg>
      <pc:sldMasterChg chg="modSp modSldLayout">
        <pc:chgData name="Shao Jing Chan" userId="91c83779684def98" providerId="LiveId" clId="{6049AB93-06D6-4A4C-925F-582586BBDD59}" dt="2023-03-18T12:41:04.536" v="3149"/>
        <pc:sldMasterMkLst>
          <pc:docMk/>
          <pc:sldMasterMk cId="4177292245" sldId="2147483648"/>
        </pc:sldMasterMkLst>
        <pc:spChg chg="mod">
          <ac:chgData name="Shao Jing Chan" userId="91c83779684def98" providerId="LiveId" clId="{6049AB93-06D6-4A4C-925F-582586BBDD59}" dt="2023-03-18T12:41:04.536" v="3149"/>
          <ac:spMkLst>
            <pc:docMk/>
            <pc:sldMasterMk cId="4177292245" sldId="2147483648"/>
            <ac:spMk id="2" creationId="{9747C5A5-36C7-488D-C4E1-E4B0B44F23A4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asterMk cId="4177292245" sldId="2147483648"/>
            <ac:spMk id="3" creationId="{6C4BFBAE-6FFB-CCDF-51A4-0F1EC6C19AEA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asterMk cId="4177292245" sldId="2147483648"/>
            <ac:spMk id="4" creationId="{A5BE69EF-23EB-A585-3524-13342B840970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asterMk cId="4177292245" sldId="2147483648"/>
            <ac:spMk id="5" creationId="{DFCB3545-96D7-1668-F938-F62534E87E72}"/>
          </ac:spMkLst>
        </pc:spChg>
        <pc:spChg chg="mod">
          <ac:chgData name="Shao Jing Chan" userId="91c83779684def98" providerId="LiveId" clId="{6049AB93-06D6-4A4C-925F-582586BBDD59}" dt="2023-03-18T12:41:04.536" v="3149"/>
          <ac:spMkLst>
            <pc:docMk/>
            <pc:sldMasterMk cId="4177292245" sldId="2147483648"/>
            <ac:spMk id="6" creationId="{EFC99C4F-FB5C-7695-2027-AED3FE179211}"/>
          </ac:spMkLst>
        </pc:spChg>
        <pc:sldLayoutChg chg="modSp">
          <pc:chgData name="Shao Jing Chan" userId="91c83779684def98" providerId="LiveId" clId="{6049AB93-06D6-4A4C-925F-582586BBDD59}" dt="2023-03-18T12:41:04.536" v="3149"/>
          <pc:sldLayoutMkLst>
            <pc:docMk/>
            <pc:sldMasterMk cId="4177292245" sldId="2147483648"/>
            <pc:sldLayoutMk cId="3623983679" sldId="2147483649"/>
          </pc:sldLayoutMkLst>
          <pc:spChg chg="mod">
            <ac:chgData name="Shao Jing Chan" userId="91c83779684def98" providerId="LiveId" clId="{6049AB93-06D6-4A4C-925F-582586BBDD59}" dt="2023-03-18T12:41:04.536" v="3149"/>
            <ac:spMkLst>
              <pc:docMk/>
              <pc:sldMasterMk cId="4177292245" sldId="2147483648"/>
              <pc:sldLayoutMk cId="3623983679" sldId="2147483649"/>
              <ac:spMk id="2" creationId="{6C1CB94C-AE5E-C544-6663-559B7AE16876}"/>
            </ac:spMkLst>
          </pc:spChg>
          <pc:spChg chg="mod">
            <ac:chgData name="Shao Jing Chan" userId="91c83779684def98" providerId="LiveId" clId="{6049AB93-06D6-4A4C-925F-582586BBDD59}" dt="2023-03-18T12:41:04.536" v="3149"/>
            <ac:spMkLst>
              <pc:docMk/>
              <pc:sldMasterMk cId="4177292245" sldId="2147483648"/>
              <pc:sldLayoutMk cId="3623983679" sldId="2147483649"/>
              <ac:spMk id="3" creationId="{D206E8AE-8C6F-7DD7-4B1D-1872A8D37170}"/>
            </ac:spMkLst>
          </pc:spChg>
        </pc:sldLayoutChg>
        <pc:sldLayoutChg chg="modSp">
          <pc:chgData name="Shao Jing Chan" userId="91c83779684def98" providerId="LiveId" clId="{6049AB93-06D6-4A4C-925F-582586BBDD59}" dt="2023-03-18T12:41:04.536" v="3149"/>
          <pc:sldLayoutMkLst>
            <pc:docMk/>
            <pc:sldMasterMk cId="4177292245" sldId="2147483648"/>
            <pc:sldLayoutMk cId="1448762101" sldId="2147483651"/>
          </pc:sldLayoutMkLst>
          <pc:spChg chg="mod">
            <ac:chgData name="Shao Jing Chan" userId="91c83779684def98" providerId="LiveId" clId="{6049AB93-06D6-4A4C-925F-582586BBDD59}" dt="2023-03-18T12:41:04.536" v="3149"/>
            <ac:spMkLst>
              <pc:docMk/>
              <pc:sldMasterMk cId="4177292245" sldId="2147483648"/>
              <pc:sldLayoutMk cId="1448762101" sldId="2147483651"/>
              <ac:spMk id="2" creationId="{4AEC34D5-0E43-05A4-F7F6-98B1A85088F5}"/>
            </ac:spMkLst>
          </pc:spChg>
          <pc:spChg chg="mod">
            <ac:chgData name="Shao Jing Chan" userId="91c83779684def98" providerId="LiveId" clId="{6049AB93-06D6-4A4C-925F-582586BBDD59}" dt="2023-03-18T12:41:04.536" v="3149"/>
            <ac:spMkLst>
              <pc:docMk/>
              <pc:sldMasterMk cId="4177292245" sldId="2147483648"/>
              <pc:sldLayoutMk cId="1448762101" sldId="2147483651"/>
              <ac:spMk id="3" creationId="{315E9267-8231-DCCC-0DBE-DEEF45F31BEE}"/>
            </ac:spMkLst>
          </pc:spChg>
        </pc:sldLayoutChg>
        <pc:sldLayoutChg chg="modSp">
          <pc:chgData name="Shao Jing Chan" userId="91c83779684def98" providerId="LiveId" clId="{6049AB93-06D6-4A4C-925F-582586BBDD59}" dt="2023-03-18T12:41:04.536" v="3149"/>
          <pc:sldLayoutMkLst>
            <pc:docMk/>
            <pc:sldMasterMk cId="4177292245" sldId="2147483648"/>
            <pc:sldLayoutMk cId="3975836176" sldId="2147483652"/>
          </pc:sldLayoutMkLst>
          <pc:spChg chg="mod">
            <ac:chgData name="Shao Jing Chan" userId="91c83779684def98" providerId="LiveId" clId="{6049AB93-06D6-4A4C-925F-582586BBDD59}" dt="2023-03-18T12:41:04.536" v="3149"/>
            <ac:spMkLst>
              <pc:docMk/>
              <pc:sldMasterMk cId="4177292245" sldId="2147483648"/>
              <pc:sldLayoutMk cId="3975836176" sldId="2147483652"/>
              <ac:spMk id="3" creationId="{1FEE0DE3-D620-E62E-BC7D-74972909F153}"/>
            </ac:spMkLst>
          </pc:spChg>
          <pc:spChg chg="mod">
            <ac:chgData name="Shao Jing Chan" userId="91c83779684def98" providerId="LiveId" clId="{6049AB93-06D6-4A4C-925F-582586BBDD59}" dt="2023-03-18T12:41:04.536" v="3149"/>
            <ac:spMkLst>
              <pc:docMk/>
              <pc:sldMasterMk cId="4177292245" sldId="2147483648"/>
              <pc:sldLayoutMk cId="3975836176" sldId="2147483652"/>
              <ac:spMk id="4" creationId="{4BFB06ED-0567-CAE1-1448-9F2AC44D92F4}"/>
            </ac:spMkLst>
          </pc:spChg>
        </pc:sldLayoutChg>
        <pc:sldLayoutChg chg="modSp">
          <pc:chgData name="Shao Jing Chan" userId="91c83779684def98" providerId="LiveId" clId="{6049AB93-06D6-4A4C-925F-582586BBDD59}" dt="2023-03-18T12:41:04.536" v="3149"/>
          <pc:sldLayoutMkLst>
            <pc:docMk/>
            <pc:sldMasterMk cId="4177292245" sldId="2147483648"/>
            <pc:sldLayoutMk cId="308490921" sldId="2147483653"/>
          </pc:sldLayoutMkLst>
          <pc:spChg chg="mod">
            <ac:chgData name="Shao Jing Chan" userId="91c83779684def98" providerId="LiveId" clId="{6049AB93-06D6-4A4C-925F-582586BBDD59}" dt="2023-03-18T12:41:04.536" v="3149"/>
            <ac:spMkLst>
              <pc:docMk/>
              <pc:sldMasterMk cId="4177292245" sldId="2147483648"/>
              <pc:sldLayoutMk cId="308490921" sldId="2147483653"/>
              <ac:spMk id="2" creationId="{91E0A93D-51B6-EDF6-3266-E3D63E775FAA}"/>
            </ac:spMkLst>
          </pc:spChg>
          <pc:spChg chg="mod">
            <ac:chgData name="Shao Jing Chan" userId="91c83779684def98" providerId="LiveId" clId="{6049AB93-06D6-4A4C-925F-582586BBDD59}" dt="2023-03-18T12:41:04.536" v="3149"/>
            <ac:spMkLst>
              <pc:docMk/>
              <pc:sldMasterMk cId="4177292245" sldId="2147483648"/>
              <pc:sldLayoutMk cId="308490921" sldId="2147483653"/>
              <ac:spMk id="3" creationId="{289B2DEA-F8CC-6FA7-1EA0-05C143592238}"/>
            </ac:spMkLst>
          </pc:spChg>
          <pc:spChg chg="mod">
            <ac:chgData name="Shao Jing Chan" userId="91c83779684def98" providerId="LiveId" clId="{6049AB93-06D6-4A4C-925F-582586BBDD59}" dt="2023-03-18T12:41:04.536" v="3149"/>
            <ac:spMkLst>
              <pc:docMk/>
              <pc:sldMasterMk cId="4177292245" sldId="2147483648"/>
              <pc:sldLayoutMk cId="308490921" sldId="2147483653"/>
              <ac:spMk id="4" creationId="{7B9AEB41-3E61-5E71-584C-37D18221DF21}"/>
            </ac:spMkLst>
          </pc:spChg>
          <pc:spChg chg="mod">
            <ac:chgData name="Shao Jing Chan" userId="91c83779684def98" providerId="LiveId" clId="{6049AB93-06D6-4A4C-925F-582586BBDD59}" dt="2023-03-18T12:41:04.536" v="3149"/>
            <ac:spMkLst>
              <pc:docMk/>
              <pc:sldMasterMk cId="4177292245" sldId="2147483648"/>
              <pc:sldLayoutMk cId="308490921" sldId="2147483653"/>
              <ac:spMk id="5" creationId="{E8E520B9-6993-9C16-3C32-41C872E7965E}"/>
            </ac:spMkLst>
          </pc:spChg>
          <pc:spChg chg="mod">
            <ac:chgData name="Shao Jing Chan" userId="91c83779684def98" providerId="LiveId" clId="{6049AB93-06D6-4A4C-925F-582586BBDD59}" dt="2023-03-18T12:41:04.536" v="3149"/>
            <ac:spMkLst>
              <pc:docMk/>
              <pc:sldMasterMk cId="4177292245" sldId="2147483648"/>
              <pc:sldLayoutMk cId="308490921" sldId="2147483653"/>
              <ac:spMk id="6" creationId="{A74355AA-74FB-A77A-A70A-088C25C3247D}"/>
            </ac:spMkLst>
          </pc:spChg>
        </pc:sldLayoutChg>
        <pc:sldLayoutChg chg="modSp">
          <pc:chgData name="Shao Jing Chan" userId="91c83779684def98" providerId="LiveId" clId="{6049AB93-06D6-4A4C-925F-582586BBDD59}" dt="2023-03-18T12:41:04.536" v="3149"/>
          <pc:sldLayoutMkLst>
            <pc:docMk/>
            <pc:sldMasterMk cId="4177292245" sldId="2147483648"/>
            <pc:sldLayoutMk cId="2121365764" sldId="2147483656"/>
          </pc:sldLayoutMkLst>
          <pc:spChg chg="mod">
            <ac:chgData name="Shao Jing Chan" userId="91c83779684def98" providerId="LiveId" clId="{6049AB93-06D6-4A4C-925F-582586BBDD59}" dt="2023-03-18T12:41:04.536" v="3149"/>
            <ac:spMkLst>
              <pc:docMk/>
              <pc:sldMasterMk cId="4177292245" sldId="2147483648"/>
              <pc:sldLayoutMk cId="2121365764" sldId="2147483656"/>
              <ac:spMk id="2" creationId="{06B51591-6C61-155E-E539-E8D0B0C06D32}"/>
            </ac:spMkLst>
          </pc:spChg>
          <pc:spChg chg="mod">
            <ac:chgData name="Shao Jing Chan" userId="91c83779684def98" providerId="LiveId" clId="{6049AB93-06D6-4A4C-925F-582586BBDD59}" dt="2023-03-18T12:41:04.536" v="3149"/>
            <ac:spMkLst>
              <pc:docMk/>
              <pc:sldMasterMk cId="4177292245" sldId="2147483648"/>
              <pc:sldLayoutMk cId="2121365764" sldId="2147483656"/>
              <ac:spMk id="3" creationId="{836816F4-1244-2016-191B-344B5F4805BD}"/>
            </ac:spMkLst>
          </pc:spChg>
          <pc:spChg chg="mod">
            <ac:chgData name="Shao Jing Chan" userId="91c83779684def98" providerId="LiveId" clId="{6049AB93-06D6-4A4C-925F-582586BBDD59}" dt="2023-03-18T12:41:04.536" v="3149"/>
            <ac:spMkLst>
              <pc:docMk/>
              <pc:sldMasterMk cId="4177292245" sldId="2147483648"/>
              <pc:sldLayoutMk cId="2121365764" sldId="2147483656"/>
              <ac:spMk id="4" creationId="{A6C80071-35F4-21A5-351E-23C50E113681}"/>
            </ac:spMkLst>
          </pc:spChg>
        </pc:sldLayoutChg>
        <pc:sldLayoutChg chg="modSp">
          <pc:chgData name="Shao Jing Chan" userId="91c83779684def98" providerId="LiveId" clId="{6049AB93-06D6-4A4C-925F-582586BBDD59}" dt="2023-03-18T12:41:04.536" v="3149"/>
          <pc:sldLayoutMkLst>
            <pc:docMk/>
            <pc:sldMasterMk cId="4177292245" sldId="2147483648"/>
            <pc:sldLayoutMk cId="1184658058" sldId="2147483657"/>
          </pc:sldLayoutMkLst>
          <pc:spChg chg="mod">
            <ac:chgData name="Shao Jing Chan" userId="91c83779684def98" providerId="LiveId" clId="{6049AB93-06D6-4A4C-925F-582586BBDD59}" dt="2023-03-18T12:41:04.536" v="3149"/>
            <ac:spMkLst>
              <pc:docMk/>
              <pc:sldMasterMk cId="4177292245" sldId="2147483648"/>
              <pc:sldLayoutMk cId="1184658058" sldId="2147483657"/>
              <ac:spMk id="2" creationId="{9ACAE0B5-029C-C435-E05D-E174969C0FD0}"/>
            </ac:spMkLst>
          </pc:spChg>
          <pc:spChg chg="mod">
            <ac:chgData name="Shao Jing Chan" userId="91c83779684def98" providerId="LiveId" clId="{6049AB93-06D6-4A4C-925F-582586BBDD59}" dt="2023-03-18T12:41:04.536" v="3149"/>
            <ac:spMkLst>
              <pc:docMk/>
              <pc:sldMasterMk cId="4177292245" sldId="2147483648"/>
              <pc:sldLayoutMk cId="1184658058" sldId="2147483657"/>
              <ac:spMk id="3" creationId="{61FB2147-898A-31E5-C689-A016E19CAB91}"/>
            </ac:spMkLst>
          </pc:spChg>
          <pc:spChg chg="mod">
            <ac:chgData name="Shao Jing Chan" userId="91c83779684def98" providerId="LiveId" clId="{6049AB93-06D6-4A4C-925F-582586BBDD59}" dt="2023-03-18T12:41:04.536" v="3149"/>
            <ac:spMkLst>
              <pc:docMk/>
              <pc:sldMasterMk cId="4177292245" sldId="2147483648"/>
              <pc:sldLayoutMk cId="1184658058" sldId="2147483657"/>
              <ac:spMk id="4" creationId="{1C9A99B0-3943-5C5F-FCA6-648428689BD9}"/>
            </ac:spMkLst>
          </pc:spChg>
        </pc:sldLayoutChg>
        <pc:sldLayoutChg chg="modSp">
          <pc:chgData name="Shao Jing Chan" userId="91c83779684def98" providerId="LiveId" clId="{6049AB93-06D6-4A4C-925F-582586BBDD59}" dt="2023-03-18T12:41:04.536" v="3149"/>
          <pc:sldLayoutMkLst>
            <pc:docMk/>
            <pc:sldMasterMk cId="4177292245" sldId="2147483648"/>
            <pc:sldLayoutMk cId="1505632035" sldId="2147483659"/>
          </pc:sldLayoutMkLst>
          <pc:spChg chg="mod">
            <ac:chgData name="Shao Jing Chan" userId="91c83779684def98" providerId="LiveId" clId="{6049AB93-06D6-4A4C-925F-582586BBDD59}" dt="2023-03-18T12:41:04.536" v="3149"/>
            <ac:spMkLst>
              <pc:docMk/>
              <pc:sldMasterMk cId="4177292245" sldId="2147483648"/>
              <pc:sldLayoutMk cId="1505632035" sldId="2147483659"/>
              <ac:spMk id="2" creationId="{521E019B-12C8-40B9-CFE4-1D70D28E22BF}"/>
            </ac:spMkLst>
          </pc:spChg>
          <pc:spChg chg="mod">
            <ac:chgData name="Shao Jing Chan" userId="91c83779684def98" providerId="LiveId" clId="{6049AB93-06D6-4A4C-925F-582586BBDD59}" dt="2023-03-18T12:41:04.536" v="3149"/>
            <ac:spMkLst>
              <pc:docMk/>
              <pc:sldMasterMk cId="4177292245" sldId="2147483648"/>
              <pc:sldLayoutMk cId="1505632035" sldId="2147483659"/>
              <ac:spMk id="3" creationId="{8E5EFDEA-1A26-E748-E651-B75B95D17DB0}"/>
            </ac:spMkLst>
          </pc:spChg>
        </pc:sldLayoutChg>
      </pc:sldMasterChg>
    </pc:docChg>
  </pc:docChgLst>
  <pc:docChgLst>
    <pc:chgData name="Shao Jing Chan" userId="91c83779684def98" providerId="LiveId" clId="{49044492-3237-4AC8-9351-36B26D098AAE}"/>
    <pc:docChg chg="modSld">
      <pc:chgData name="Shao Jing Chan" userId="91c83779684def98" providerId="LiveId" clId="{49044492-3237-4AC8-9351-36B26D098AAE}" dt="2023-03-11T17:33:21.905" v="38" actId="1038"/>
      <pc:docMkLst>
        <pc:docMk/>
      </pc:docMkLst>
      <pc:sldChg chg="modSp mod">
        <pc:chgData name="Shao Jing Chan" userId="91c83779684def98" providerId="LiveId" clId="{49044492-3237-4AC8-9351-36B26D098AAE}" dt="2023-03-11T17:33:21.905" v="38" actId="1038"/>
        <pc:sldMkLst>
          <pc:docMk/>
          <pc:sldMk cId="3316549381" sldId="256"/>
        </pc:sldMkLst>
        <pc:spChg chg="mod">
          <ac:chgData name="Shao Jing Chan" userId="91c83779684def98" providerId="LiveId" clId="{49044492-3237-4AC8-9351-36B26D098AAE}" dt="2023-03-11T17:33:05.863" v="8" actId="1038"/>
          <ac:spMkLst>
            <pc:docMk/>
            <pc:sldMk cId="3316549381" sldId="256"/>
            <ac:spMk id="27" creationId="{4B564E15-FBE0-610F-88A4-D99B72C6964A}"/>
          </ac:spMkLst>
        </pc:spChg>
        <pc:spChg chg="mod">
          <ac:chgData name="Shao Jing Chan" userId="91c83779684def98" providerId="LiveId" clId="{49044492-3237-4AC8-9351-36B26D098AAE}" dt="2023-03-11T17:33:21.905" v="38" actId="1038"/>
          <ac:spMkLst>
            <pc:docMk/>
            <pc:sldMk cId="3316549381" sldId="256"/>
            <ac:spMk id="31" creationId="{FA79698A-E420-F810-5562-C2AA00F29572}"/>
          </ac:spMkLst>
        </pc:spChg>
      </pc:sldChg>
    </pc:docChg>
  </pc:docChgLst>
  <pc:docChgLst>
    <pc:chgData name="Shao Jing Chan" userId="91c83779684def98" providerId="LiveId" clId="{D7BE318F-BD7A-48F3-B1E6-02037160ECDA}"/>
    <pc:docChg chg="modSld modMainMaster">
      <pc:chgData name="Shao Jing Chan" userId="91c83779684def98" providerId="LiveId" clId="{D7BE318F-BD7A-48F3-B1E6-02037160ECDA}" dt="2023-01-23T13:03:19.914" v="17"/>
      <pc:docMkLst>
        <pc:docMk/>
      </pc:docMkLst>
      <pc:sldChg chg="setBg">
        <pc:chgData name="Shao Jing Chan" userId="91c83779684def98" providerId="LiveId" clId="{D7BE318F-BD7A-48F3-B1E6-02037160ECDA}" dt="2023-01-23T13:03:19.914" v="17"/>
        <pc:sldMkLst>
          <pc:docMk/>
          <pc:sldMk cId="3316549381" sldId="256"/>
        </pc:sldMkLst>
      </pc:sldChg>
      <pc:sldMasterChg chg="setBg modSldLayout">
        <pc:chgData name="Shao Jing Chan" userId="91c83779684def98" providerId="LiveId" clId="{D7BE318F-BD7A-48F3-B1E6-02037160ECDA}" dt="2023-01-23T13:02:18.497" v="3"/>
        <pc:sldMasterMkLst>
          <pc:docMk/>
          <pc:sldMasterMk cId="4177292245" sldId="2147483648"/>
        </pc:sldMasterMkLst>
        <pc:sldLayoutChg chg="setBg">
          <pc:chgData name="Shao Jing Chan" userId="91c83779684def98" providerId="LiveId" clId="{D7BE318F-BD7A-48F3-B1E6-02037160ECDA}" dt="2023-01-23T13:02:18.497" v="3"/>
          <pc:sldLayoutMkLst>
            <pc:docMk/>
            <pc:sldMasterMk cId="4177292245" sldId="2147483648"/>
            <pc:sldLayoutMk cId="3623983679" sldId="2147483649"/>
          </pc:sldLayoutMkLst>
        </pc:sldLayoutChg>
        <pc:sldLayoutChg chg="setBg">
          <pc:chgData name="Shao Jing Chan" userId="91c83779684def98" providerId="LiveId" clId="{D7BE318F-BD7A-48F3-B1E6-02037160ECDA}" dt="2023-01-23T13:02:18.497" v="3"/>
          <pc:sldLayoutMkLst>
            <pc:docMk/>
            <pc:sldMasterMk cId="4177292245" sldId="2147483648"/>
            <pc:sldLayoutMk cId="2730916073" sldId="2147483650"/>
          </pc:sldLayoutMkLst>
        </pc:sldLayoutChg>
        <pc:sldLayoutChg chg="setBg">
          <pc:chgData name="Shao Jing Chan" userId="91c83779684def98" providerId="LiveId" clId="{D7BE318F-BD7A-48F3-B1E6-02037160ECDA}" dt="2023-01-23T13:02:18.497" v="3"/>
          <pc:sldLayoutMkLst>
            <pc:docMk/>
            <pc:sldMasterMk cId="4177292245" sldId="2147483648"/>
            <pc:sldLayoutMk cId="1448762101" sldId="2147483651"/>
          </pc:sldLayoutMkLst>
        </pc:sldLayoutChg>
        <pc:sldLayoutChg chg="setBg">
          <pc:chgData name="Shao Jing Chan" userId="91c83779684def98" providerId="LiveId" clId="{D7BE318F-BD7A-48F3-B1E6-02037160ECDA}" dt="2023-01-23T13:02:18.497" v="3"/>
          <pc:sldLayoutMkLst>
            <pc:docMk/>
            <pc:sldMasterMk cId="4177292245" sldId="2147483648"/>
            <pc:sldLayoutMk cId="3975836176" sldId="2147483652"/>
          </pc:sldLayoutMkLst>
        </pc:sldLayoutChg>
        <pc:sldLayoutChg chg="setBg">
          <pc:chgData name="Shao Jing Chan" userId="91c83779684def98" providerId="LiveId" clId="{D7BE318F-BD7A-48F3-B1E6-02037160ECDA}" dt="2023-01-23T13:02:18.497" v="3"/>
          <pc:sldLayoutMkLst>
            <pc:docMk/>
            <pc:sldMasterMk cId="4177292245" sldId="2147483648"/>
            <pc:sldLayoutMk cId="308490921" sldId="2147483653"/>
          </pc:sldLayoutMkLst>
        </pc:sldLayoutChg>
        <pc:sldLayoutChg chg="setBg">
          <pc:chgData name="Shao Jing Chan" userId="91c83779684def98" providerId="LiveId" clId="{D7BE318F-BD7A-48F3-B1E6-02037160ECDA}" dt="2023-01-23T13:02:18.497" v="3"/>
          <pc:sldLayoutMkLst>
            <pc:docMk/>
            <pc:sldMasterMk cId="4177292245" sldId="2147483648"/>
            <pc:sldLayoutMk cId="1147200695" sldId="2147483654"/>
          </pc:sldLayoutMkLst>
        </pc:sldLayoutChg>
        <pc:sldLayoutChg chg="setBg">
          <pc:chgData name="Shao Jing Chan" userId="91c83779684def98" providerId="LiveId" clId="{D7BE318F-BD7A-48F3-B1E6-02037160ECDA}" dt="2023-01-23T13:02:18.497" v="3"/>
          <pc:sldLayoutMkLst>
            <pc:docMk/>
            <pc:sldMasterMk cId="4177292245" sldId="2147483648"/>
            <pc:sldLayoutMk cId="3056034157" sldId="2147483655"/>
          </pc:sldLayoutMkLst>
        </pc:sldLayoutChg>
        <pc:sldLayoutChg chg="setBg">
          <pc:chgData name="Shao Jing Chan" userId="91c83779684def98" providerId="LiveId" clId="{D7BE318F-BD7A-48F3-B1E6-02037160ECDA}" dt="2023-01-23T13:02:18.497" v="3"/>
          <pc:sldLayoutMkLst>
            <pc:docMk/>
            <pc:sldMasterMk cId="4177292245" sldId="2147483648"/>
            <pc:sldLayoutMk cId="2121365764" sldId="2147483656"/>
          </pc:sldLayoutMkLst>
        </pc:sldLayoutChg>
        <pc:sldLayoutChg chg="setBg">
          <pc:chgData name="Shao Jing Chan" userId="91c83779684def98" providerId="LiveId" clId="{D7BE318F-BD7A-48F3-B1E6-02037160ECDA}" dt="2023-01-23T13:02:18.497" v="3"/>
          <pc:sldLayoutMkLst>
            <pc:docMk/>
            <pc:sldMasterMk cId="4177292245" sldId="2147483648"/>
            <pc:sldLayoutMk cId="1184658058" sldId="2147483657"/>
          </pc:sldLayoutMkLst>
        </pc:sldLayoutChg>
        <pc:sldLayoutChg chg="setBg">
          <pc:chgData name="Shao Jing Chan" userId="91c83779684def98" providerId="LiveId" clId="{D7BE318F-BD7A-48F3-B1E6-02037160ECDA}" dt="2023-01-23T13:02:18.497" v="3"/>
          <pc:sldLayoutMkLst>
            <pc:docMk/>
            <pc:sldMasterMk cId="4177292245" sldId="2147483648"/>
            <pc:sldLayoutMk cId="919895410" sldId="2147483658"/>
          </pc:sldLayoutMkLst>
        </pc:sldLayoutChg>
        <pc:sldLayoutChg chg="setBg">
          <pc:chgData name="Shao Jing Chan" userId="91c83779684def98" providerId="LiveId" clId="{D7BE318F-BD7A-48F3-B1E6-02037160ECDA}" dt="2023-01-23T13:02:18.497" v="3"/>
          <pc:sldLayoutMkLst>
            <pc:docMk/>
            <pc:sldMasterMk cId="4177292245" sldId="2147483648"/>
            <pc:sldLayoutMk cId="1505632035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07BC4-1355-4BAE-9117-C7D549FEA9C3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06563" y="1143000"/>
            <a:ext cx="3444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C50ED-E94D-4F77-BB81-067C7E380E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6764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4780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1pPr>
    <a:lvl2pPr marL="607390" algn="l" defTabSz="1214780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2pPr>
    <a:lvl3pPr marL="1214780" algn="l" defTabSz="1214780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3pPr>
    <a:lvl4pPr marL="1822171" algn="l" defTabSz="1214780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4pPr>
    <a:lvl5pPr marL="2429561" algn="l" defTabSz="1214780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5pPr>
    <a:lvl6pPr marL="3036951" algn="l" defTabSz="1214780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6pPr>
    <a:lvl7pPr marL="3644341" algn="l" defTabSz="1214780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7pPr>
    <a:lvl8pPr marL="4251731" algn="l" defTabSz="1214780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8pPr>
    <a:lvl9pPr marL="4859122" algn="l" defTabSz="1214780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C50ED-E94D-4F77-BB81-067C7E380E3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451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374369"/>
            <a:ext cx="13770372" cy="5050990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7620145"/>
            <a:ext cx="12150329" cy="3502780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DCD3-1E2F-4B4A-A563-420DBAF4A4B5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555F-E03C-45EE-AAF3-437D9B9ED8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451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DCD3-1E2F-4B4A-A563-420DBAF4A4B5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555F-E03C-45EE-AAF3-437D9B9ED8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58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772425"/>
            <a:ext cx="3493219" cy="12294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772425"/>
            <a:ext cx="10277153" cy="122949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DCD3-1E2F-4B4A-A563-420DBAF4A4B5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555F-E03C-45EE-AAF3-437D9B9ED8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77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DCD3-1E2F-4B4A-A563-420DBAF4A4B5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555F-E03C-45EE-AAF3-437D9B9ED8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931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616970"/>
            <a:ext cx="13972878" cy="6034992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9709055"/>
            <a:ext cx="13972878" cy="3173660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DCD3-1E2F-4B4A-A563-420DBAF4A4B5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555F-E03C-45EE-AAF3-437D9B9ED8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804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862127"/>
            <a:ext cx="6885186" cy="9205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862127"/>
            <a:ext cx="6885186" cy="9205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DCD3-1E2F-4B4A-A563-420DBAF4A4B5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555F-E03C-45EE-AAF3-437D9B9ED8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036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772428"/>
            <a:ext cx="13972878" cy="28042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3556516"/>
            <a:ext cx="6853544" cy="1742994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5299510"/>
            <a:ext cx="6853544" cy="7794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3556516"/>
            <a:ext cx="6887296" cy="1742994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5299510"/>
            <a:ext cx="6887296" cy="7794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DCD3-1E2F-4B4A-A563-420DBAF4A4B5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555F-E03C-45EE-AAF3-437D9B9ED8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037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DCD3-1E2F-4B4A-A563-420DBAF4A4B5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555F-E03C-45EE-AAF3-437D9B9ED8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167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DCD3-1E2F-4B4A-A563-420DBAF4A4B5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555F-E03C-45EE-AAF3-437D9B9ED8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95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67211"/>
            <a:ext cx="5225063" cy="3385238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2088910"/>
            <a:ext cx="8201472" cy="10310199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4352449"/>
            <a:ext cx="5225063" cy="8063450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DCD3-1E2F-4B4A-A563-420DBAF4A4B5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555F-E03C-45EE-AAF3-437D9B9ED8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782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67211"/>
            <a:ext cx="5225063" cy="3385238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2088910"/>
            <a:ext cx="8201472" cy="10310199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4352449"/>
            <a:ext cx="5225063" cy="8063450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DCD3-1E2F-4B4A-A563-420DBAF4A4B5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555F-E03C-45EE-AAF3-437D9B9ED8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364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772428"/>
            <a:ext cx="13972878" cy="2804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862127"/>
            <a:ext cx="13972878" cy="9205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3446921"/>
            <a:ext cx="3645099" cy="772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FDCD3-1E2F-4B4A-A563-420DBAF4A4B5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3446921"/>
            <a:ext cx="5467648" cy="772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3446921"/>
            <a:ext cx="3645099" cy="772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0555F-E03C-45EE-AAF3-437D9B9ED8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07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79F25D60-1A09-44D0-C271-C7D90B21F4DB}"/>
              </a:ext>
            </a:extLst>
          </p:cNvPr>
          <p:cNvSpPr txBox="1"/>
          <p:nvPr/>
        </p:nvSpPr>
        <p:spPr>
          <a:xfrm>
            <a:off x="9808793" y="6301581"/>
            <a:ext cx="1863300" cy="369332"/>
          </a:xfrm>
          <a:prstGeom prst="rect">
            <a:avLst/>
          </a:prstGeom>
          <a:noFill/>
          <a:ln w="508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SG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ED0CF60-57A8-BB78-3BC7-5C8FE8DA6AD5}"/>
              </a:ext>
            </a:extLst>
          </p:cNvPr>
          <p:cNvSpPr txBox="1"/>
          <p:nvPr/>
        </p:nvSpPr>
        <p:spPr>
          <a:xfrm>
            <a:off x="6736260" y="6301581"/>
            <a:ext cx="1863300" cy="369332"/>
          </a:xfrm>
          <a:prstGeom prst="rect">
            <a:avLst/>
          </a:prstGeom>
          <a:noFill/>
          <a:ln w="508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SG"/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C57556AA-1E35-145E-CFB3-E8F75ACE423D}"/>
              </a:ext>
            </a:extLst>
          </p:cNvPr>
          <p:cNvSpPr/>
          <p:nvPr/>
        </p:nvSpPr>
        <p:spPr>
          <a:xfrm>
            <a:off x="3712699" y="4041090"/>
            <a:ext cx="1863306" cy="168215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625C7E3C-18F1-0F80-2701-B18A126FCD3B}"/>
              </a:ext>
            </a:extLst>
          </p:cNvPr>
          <p:cNvSpPr/>
          <p:nvPr/>
        </p:nvSpPr>
        <p:spPr>
          <a:xfrm>
            <a:off x="6858556" y="4045409"/>
            <a:ext cx="1863306" cy="168215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503EB7D4-D98B-F755-4D00-EA0C373783BB}"/>
              </a:ext>
            </a:extLst>
          </p:cNvPr>
          <p:cNvSpPr/>
          <p:nvPr/>
        </p:nvSpPr>
        <p:spPr>
          <a:xfrm>
            <a:off x="9970354" y="4041091"/>
            <a:ext cx="1863306" cy="168215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FEF4FF-8F91-F737-8E74-830D325DDADE}"/>
              </a:ext>
            </a:extLst>
          </p:cNvPr>
          <p:cNvSpPr txBox="1"/>
          <p:nvPr/>
        </p:nvSpPr>
        <p:spPr>
          <a:xfrm>
            <a:off x="3902483" y="487784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/>
              <a:t>Block n-1	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0E917F-568C-3A81-8F0B-94ACCEFCC378}"/>
              </a:ext>
            </a:extLst>
          </p:cNvPr>
          <p:cNvSpPr txBox="1"/>
          <p:nvPr/>
        </p:nvSpPr>
        <p:spPr>
          <a:xfrm>
            <a:off x="7160482" y="4882166"/>
            <a:ext cx="934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/>
              <a:t>Block n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9AB3BC-0DA1-2E37-3923-32682C8DB32E}"/>
              </a:ext>
            </a:extLst>
          </p:cNvPr>
          <p:cNvSpPr txBox="1"/>
          <p:nvPr/>
        </p:nvSpPr>
        <p:spPr>
          <a:xfrm>
            <a:off x="10188893" y="4877848"/>
            <a:ext cx="112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/>
              <a:t>Block n+1	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E3AFBF-2262-CE08-2BC0-050D5D545537}"/>
              </a:ext>
            </a:extLst>
          </p:cNvPr>
          <p:cNvSpPr/>
          <p:nvPr/>
        </p:nvSpPr>
        <p:spPr>
          <a:xfrm>
            <a:off x="5635944" y="4705339"/>
            <a:ext cx="474453" cy="284671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618907-CE2B-25D1-49B8-9A2135EBD11D}"/>
              </a:ext>
            </a:extLst>
          </p:cNvPr>
          <p:cNvCxnSpPr>
            <a:cxnSpLocks/>
          </p:cNvCxnSpPr>
          <p:nvPr/>
        </p:nvCxnSpPr>
        <p:spPr>
          <a:xfrm flipH="1">
            <a:off x="5413001" y="4839031"/>
            <a:ext cx="38531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E428F6F-FA78-71A2-7B21-4FBB41C22EAC}"/>
              </a:ext>
            </a:extLst>
          </p:cNvPr>
          <p:cNvCxnSpPr>
            <a:cxnSpLocks/>
          </p:cNvCxnSpPr>
          <p:nvPr/>
        </p:nvCxnSpPr>
        <p:spPr>
          <a:xfrm flipH="1">
            <a:off x="5917736" y="4847671"/>
            <a:ext cx="38531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403244C-BFFF-C55D-3325-795D34E80523}"/>
              </a:ext>
            </a:extLst>
          </p:cNvPr>
          <p:cNvSpPr/>
          <p:nvPr/>
        </p:nvSpPr>
        <p:spPr>
          <a:xfrm>
            <a:off x="6191450" y="4705339"/>
            <a:ext cx="474453" cy="284671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0CC925A-0824-3D1D-B790-B8B67CEF10BD}"/>
              </a:ext>
            </a:extLst>
          </p:cNvPr>
          <p:cNvCxnSpPr>
            <a:cxnSpLocks/>
          </p:cNvCxnSpPr>
          <p:nvPr/>
        </p:nvCxnSpPr>
        <p:spPr>
          <a:xfrm flipH="1">
            <a:off x="6473242" y="4847670"/>
            <a:ext cx="38531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E4B63A78-AE7B-F839-B6C3-0601CA51F67E}"/>
              </a:ext>
            </a:extLst>
          </p:cNvPr>
          <p:cNvSpPr/>
          <p:nvPr/>
        </p:nvSpPr>
        <p:spPr>
          <a:xfrm>
            <a:off x="8747742" y="4705337"/>
            <a:ext cx="474453" cy="284671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4CF066B-4DC6-1395-6EDD-A6E1E4AF8D8B}"/>
              </a:ext>
            </a:extLst>
          </p:cNvPr>
          <p:cNvCxnSpPr>
            <a:cxnSpLocks/>
          </p:cNvCxnSpPr>
          <p:nvPr/>
        </p:nvCxnSpPr>
        <p:spPr>
          <a:xfrm flipH="1">
            <a:off x="8524349" y="4847670"/>
            <a:ext cx="38531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B88ECB-2DE4-B2B0-5103-115FFC2735FB}"/>
              </a:ext>
            </a:extLst>
          </p:cNvPr>
          <p:cNvCxnSpPr>
            <a:cxnSpLocks/>
          </p:cNvCxnSpPr>
          <p:nvPr/>
        </p:nvCxnSpPr>
        <p:spPr>
          <a:xfrm flipH="1">
            <a:off x="9029535" y="4847670"/>
            <a:ext cx="38531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166D2536-727C-2325-4CEA-DD6B284FD572}"/>
              </a:ext>
            </a:extLst>
          </p:cNvPr>
          <p:cNvSpPr/>
          <p:nvPr/>
        </p:nvSpPr>
        <p:spPr>
          <a:xfrm>
            <a:off x="9303248" y="4705337"/>
            <a:ext cx="474453" cy="284671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9C791EA-CE5D-AAFE-C3C3-24D45A9696D7}"/>
              </a:ext>
            </a:extLst>
          </p:cNvPr>
          <p:cNvCxnSpPr>
            <a:cxnSpLocks/>
          </p:cNvCxnSpPr>
          <p:nvPr/>
        </p:nvCxnSpPr>
        <p:spPr>
          <a:xfrm flipH="1">
            <a:off x="9585040" y="4847669"/>
            <a:ext cx="38531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5827BD8-100D-A8BD-7531-D384320FA309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434083" y="5723242"/>
            <a:ext cx="0" cy="5783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D1AC035-8E0F-51ED-4FEC-5026160C54A0}"/>
              </a:ext>
            </a:extLst>
          </p:cNvPr>
          <p:cNvSpPr txBox="1"/>
          <p:nvPr/>
        </p:nvSpPr>
        <p:spPr>
          <a:xfrm>
            <a:off x="3712699" y="6439091"/>
            <a:ext cx="1549070" cy="3385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/>
              <a:t>Block Header</a:t>
            </a:r>
            <a:endParaRPr lang="en-SG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875483-8885-E772-4F4C-9E4F71B51B49}"/>
              </a:ext>
            </a:extLst>
          </p:cNvPr>
          <p:cNvSpPr txBox="1"/>
          <p:nvPr/>
        </p:nvSpPr>
        <p:spPr>
          <a:xfrm>
            <a:off x="3712699" y="6919318"/>
            <a:ext cx="1549070" cy="5847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/>
              <a:t>Hash of n-2 Block Header</a:t>
            </a:r>
            <a:endParaRPr lang="en-SG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C12147D-E4E2-1F92-3B1F-4B77B28150AD}"/>
              </a:ext>
            </a:extLst>
          </p:cNvPr>
          <p:cNvSpPr txBox="1"/>
          <p:nvPr/>
        </p:nvSpPr>
        <p:spPr>
          <a:xfrm>
            <a:off x="3712699" y="7621987"/>
            <a:ext cx="1549070" cy="3385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/>
              <a:t>Timestamp</a:t>
            </a:r>
            <a:endParaRPr lang="en-SG" b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81B7EDB-4913-6551-D835-906FE953DA16}"/>
              </a:ext>
            </a:extLst>
          </p:cNvPr>
          <p:cNvSpPr txBox="1"/>
          <p:nvPr/>
        </p:nvSpPr>
        <p:spPr>
          <a:xfrm>
            <a:off x="3712699" y="8078438"/>
            <a:ext cx="1549070" cy="3385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/>
              <a:t>Nonce</a:t>
            </a:r>
            <a:endParaRPr lang="en-SG" b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BFBE49-B9B5-4AD5-108F-0AA5973A3C46}"/>
              </a:ext>
            </a:extLst>
          </p:cNvPr>
          <p:cNvSpPr txBox="1"/>
          <p:nvPr/>
        </p:nvSpPr>
        <p:spPr>
          <a:xfrm>
            <a:off x="3712699" y="8534889"/>
            <a:ext cx="1549070" cy="3385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/>
              <a:t>Merkle Root</a:t>
            </a:r>
            <a:endParaRPr lang="en-SG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F11BBD2-3359-C44A-7408-AA649DAF92B6}"/>
              </a:ext>
            </a:extLst>
          </p:cNvPr>
          <p:cNvSpPr txBox="1"/>
          <p:nvPr/>
        </p:nvSpPr>
        <p:spPr>
          <a:xfrm>
            <a:off x="3535860" y="6301581"/>
            <a:ext cx="1863300" cy="369332"/>
          </a:xfrm>
          <a:prstGeom prst="rect">
            <a:avLst/>
          </a:prstGeom>
          <a:noFill/>
          <a:ln w="508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SG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6574F5D-16D0-CDE4-66A0-511061FD5A6E}"/>
              </a:ext>
            </a:extLst>
          </p:cNvPr>
          <p:cNvCxnSpPr>
            <a:cxnSpLocks/>
          </p:cNvCxnSpPr>
          <p:nvPr/>
        </p:nvCxnSpPr>
        <p:spPr>
          <a:xfrm>
            <a:off x="7634483" y="5723242"/>
            <a:ext cx="0" cy="5783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4554A90-5FEC-73A6-9A39-57AA1E0AA613}"/>
              </a:ext>
            </a:extLst>
          </p:cNvPr>
          <p:cNvSpPr txBox="1"/>
          <p:nvPr/>
        </p:nvSpPr>
        <p:spPr>
          <a:xfrm>
            <a:off x="6913099" y="6439091"/>
            <a:ext cx="1549070" cy="3385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/>
              <a:t>Block Header</a:t>
            </a:r>
            <a:endParaRPr lang="en-SG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19A136B-0854-F8F3-F590-791467485B37}"/>
              </a:ext>
            </a:extLst>
          </p:cNvPr>
          <p:cNvSpPr txBox="1"/>
          <p:nvPr/>
        </p:nvSpPr>
        <p:spPr>
          <a:xfrm>
            <a:off x="6913099" y="6919318"/>
            <a:ext cx="1549070" cy="5847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/>
              <a:t>Hash of n-1 Block Header</a:t>
            </a:r>
            <a:endParaRPr lang="en-SG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760B11-190B-0E3B-2D75-8B826A77696B}"/>
              </a:ext>
            </a:extLst>
          </p:cNvPr>
          <p:cNvSpPr txBox="1"/>
          <p:nvPr/>
        </p:nvSpPr>
        <p:spPr>
          <a:xfrm>
            <a:off x="6913099" y="7621987"/>
            <a:ext cx="1549070" cy="3385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/>
              <a:t>Timestamp</a:t>
            </a:r>
            <a:endParaRPr lang="en-SG" b="1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7723EE4-27E7-4B01-42D0-39AEBF1DC622}"/>
              </a:ext>
            </a:extLst>
          </p:cNvPr>
          <p:cNvSpPr txBox="1"/>
          <p:nvPr/>
        </p:nvSpPr>
        <p:spPr>
          <a:xfrm>
            <a:off x="6913099" y="8078439"/>
            <a:ext cx="1549070" cy="3385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/>
              <a:t>Nonce</a:t>
            </a:r>
            <a:endParaRPr lang="en-SG" b="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FAD16D-072F-A54E-F3BF-FE9EF1BB1439}"/>
              </a:ext>
            </a:extLst>
          </p:cNvPr>
          <p:cNvSpPr txBox="1"/>
          <p:nvPr/>
        </p:nvSpPr>
        <p:spPr>
          <a:xfrm>
            <a:off x="6913099" y="8534889"/>
            <a:ext cx="1549070" cy="3385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/>
              <a:t>Merkle Root</a:t>
            </a:r>
            <a:endParaRPr lang="en-SG" b="1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9FC750E-C0F3-1750-D0E2-5FE8C998A45C}"/>
              </a:ext>
            </a:extLst>
          </p:cNvPr>
          <p:cNvCxnSpPr>
            <a:cxnSpLocks/>
          </p:cNvCxnSpPr>
          <p:nvPr/>
        </p:nvCxnSpPr>
        <p:spPr>
          <a:xfrm>
            <a:off x="10707016" y="5723242"/>
            <a:ext cx="0" cy="5783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311CB80-EA6C-1D04-4BC0-6CDE5F3E7859}"/>
              </a:ext>
            </a:extLst>
          </p:cNvPr>
          <p:cNvSpPr txBox="1"/>
          <p:nvPr/>
        </p:nvSpPr>
        <p:spPr>
          <a:xfrm>
            <a:off x="9985632" y="6439091"/>
            <a:ext cx="1549070" cy="3385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/>
              <a:t>Block Header</a:t>
            </a:r>
            <a:endParaRPr lang="en-SG" b="1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CFF6D-6CE8-B2FB-A4A9-C495D5D793E8}"/>
              </a:ext>
            </a:extLst>
          </p:cNvPr>
          <p:cNvSpPr txBox="1"/>
          <p:nvPr/>
        </p:nvSpPr>
        <p:spPr>
          <a:xfrm>
            <a:off x="9985632" y="6919318"/>
            <a:ext cx="1549070" cy="5847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/>
              <a:t>Hash of n </a:t>
            </a:r>
          </a:p>
          <a:p>
            <a:pPr algn="ctr"/>
            <a:r>
              <a:rPr lang="en-SG" sz="1600" b="1"/>
              <a:t>Block Header</a:t>
            </a:r>
            <a:endParaRPr lang="en-SG" b="1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8A4B807-6457-4CD8-04B7-AA019736F8CA}"/>
              </a:ext>
            </a:extLst>
          </p:cNvPr>
          <p:cNvSpPr txBox="1"/>
          <p:nvPr/>
        </p:nvSpPr>
        <p:spPr>
          <a:xfrm>
            <a:off x="9985632" y="7621987"/>
            <a:ext cx="1549070" cy="3385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/>
              <a:t>Timestamp</a:t>
            </a:r>
            <a:endParaRPr lang="en-SG" b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4C270A6-72FC-FAFC-97CC-F7BD0FBB8127}"/>
              </a:ext>
            </a:extLst>
          </p:cNvPr>
          <p:cNvSpPr txBox="1"/>
          <p:nvPr/>
        </p:nvSpPr>
        <p:spPr>
          <a:xfrm>
            <a:off x="9985632" y="8078439"/>
            <a:ext cx="1549070" cy="3385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/>
              <a:t>Nonce</a:t>
            </a:r>
            <a:endParaRPr lang="en-SG" b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4F1CE7C-3A35-7DDC-9F9C-EBC75B9136BB}"/>
              </a:ext>
            </a:extLst>
          </p:cNvPr>
          <p:cNvSpPr txBox="1"/>
          <p:nvPr/>
        </p:nvSpPr>
        <p:spPr>
          <a:xfrm>
            <a:off x="9985632" y="8534889"/>
            <a:ext cx="1549070" cy="3385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/>
              <a:t>Merkle Root</a:t>
            </a:r>
            <a:endParaRPr lang="en-SG" b="1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6ACF672-DA5E-E767-BD94-610A934A104C}"/>
              </a:ext>
            </a:extLst>
          </p:cNvPr>
          <p:cNvSpPr/>
          <p:nvPr/>
        </p:nvSpPr>
        <p:spPr>
          <a:xfrm>
            <a:off x="11932236" y="4705337"/>
            <a:ext cx="474453" cy="284671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F4C3678-C62E-BCF9-60CB-18FFDBD5651C}"/>
              </a:ext>
            </a:extLst>
          </p:cNvPr>
          <p:cNvCxnSpPr>
            <a:cxnSpLocks/>
          </p:cNvCxnSpPr>
          <p:nvPr/>
        </p:nvCxnSpPr>
        <p:spPr>
          <a:xfrm flipH="1">
            <a:off x="11708844" y="4847670"/>
            <a:ext cx="38531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D39B0DC-FD5F-8CA2-35AB-605B6ADA57E6}"/>
              </a:ext>
            </a:extLst>
          </p:cNvPr>
          <p:cNvCxnSpPr>
            <a:cxnSpLocks/>
          </p:cNvCxnSpPr>
          <p:nvPr/>
        </p:nvCxnSpPr>
        <p:spPr>
          <a:xfrm flipH="1">
            <a:off x="12214029" y="4847670"/>
            <a:ext cx="38531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0058164A-5016-E6B9-A47C-2D039C523EB6}"/>
              </a:ext>
            </a:extLst>
          </p:cNvPr>
          <p:cNvSpPr/>
          <p:nvPr/>
        </p:nvSpPr>
        <p:spPr>
          <a:xfrm>
            <a:off x="12487742" y="4705337"/>
            <a:ext cx="474453" cy="284671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1AD6100-CBDC-9C80-B994-23D9B1987A54}"/>
              </a:ext>
            </a:extLst>
          </p:cNvPr>
          <p:cNvCxnSpPr>
            <a:cxnSpLocks/>
          </p:cNvCxnSpPr>
          <p:nvPr/>
        </p:nvCxnSpPr>
        <p:spPr>
          <a:xfrm flipH="1">
            <a:off x="12769535" y="4847669"/>
            <a:ext cx="38531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5CC5BB56-438B-8A10-54FD-C45CF6E010CA}"/>
              </a:ext>
            </a:extLst>
          </p:cNvPr>
          <p:cNvSpPr/>
          <p:nvPr/>
        </p:nvSpPr>
        <p:spPr>
          <a:xfrm>
            <a:off x="2482896" y="4705337"/>
            <a:ext cx="474453" cy="284671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3603F71-3C27-C83C-BC8A-C31CEEEB3E7B}"/>
              </a:ext>
            </a:extLst>
          </p:cNvPr>
          <p:cNvCxnSpPr>
            <a:cxnSpLocks/>
          </p:cNvCxnSpPr>
          <p:nvPr/>
        </p:nvCxnSpPr>
        <p:spPr>
          <a:xfrm flipH="1">
            <a:off x="2259504" y="4847670"/>
            <a:ext cx="38531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14D5343-3319-A162-691F-12AB52059994}"/>
              </a:ext>
            </a:extLst>
          </p:cNvPr>
          <p:cNvCxnSpPr>
            <a:cxnSpLocks/>
          </p:cNvCxnSpPr>
          <p:nvPr/>
        </p:nvCxnSpPr>
        <p:spPr>
          <a:xfrm flipH="1">
            <a:off x="2764689" y="4847670"/>
            <a:ext cx="38531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63336BDF-7209-CED2-E66B-51D2AD1D0FE5}"/>
              </a:ext>
            </a:extLst>
          </p:cNvPr>
          <p:cNvSpPr/>
          <p:nvPr/>
        </p:nvSpPr>
        <p:spPr>
          <a:xfrm>
            <a:off x="3038402" y="4705337"/>
            <a:ext cx="474453" cy="284671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DA7DA97-224E-B03A-450A-DDF68D54739E}"/>
              </a:ext>
            </a:extLst>
          </p:cNvPr>
          <p:cNvCxnSpPr>
            <a:cxnSpLocks/>
          </p:cNvCxnSpPr>
          <p:nvPr/>
        </p:nvCxnSpPr>
        <p:spPr>
          <a:xfrm flipH="1">
            <a:off x="3320195" y="4847669"/>
            <a:ext cx="38531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B59F6D5-8507-1E36-D0A0-59593AF213E6}"/>
              </a:ext>
            </a:extLst>
          </p:cNvPr>
          <p:cNvCxnSpPr>
            <a:endCxn id="76" idx="1"/>
          </p:cNvCxnSpPr>
          <p:nvPr/>
        </p:nvCxnSpPr>
        <p:spPr>
          <a:xfrm>
            <a:off x="5261769" y="6587331"/>
            <a:ext cx="1651330" cy="624372"/>
          </a:xfrm>
          <a:prstGeom prst="bentConnector3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2D986C67-835A-1493-7242-6D3E6B268675}"/>
              </a:ext>
            </a:extLst>
          </p:cNvPr>
          <p:cNvCxnSpPr>
            <a:cxnSpLocks/>
          </p:cNvCxnSpPr>
          <p:nvPr/>
        </p:nvCxnSpPr>
        <p:spPr>
          <a:xfrm>
            <a:off x="8477582" y="6602973"/>
            <a:ext cx="1492775" cy="608733"/>
          </a:xfrm>
          <a:prstGeom prst="bentConnector3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54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AE3FCDF-6DEC-6D85-8E80-6BC09E2F42B7}"/>
              </a:ext>
            </a:extLst>
          </p:cNvPr>
          <p:cNvCxnSpPr>
            <a:cxnSpLocks/>
            <a:stCxn id="248" idx="2"/>
            <a:endCxn id="168" idx="0"/>
          </p:cNvCxnSpPr>
          <p:nvPr/>
        </p:nvCxnSpPr>
        <p:spPr>
          <a:xfrm rot="5400000">
            <a:off x="4510974" y="1147328"/>
            <a:ext cx="566879" cy="4987638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748192-BD3A-666F-A453-AC3D908BDCE8}"/>
              </a:ext>
            </a:extLst>
          </p:cNvPr>
          <p:cNvSpPr txBox="1"/>
          <p:nvPr/>
        </p:nvSpPr>
        <p:spPr>
          <a:xfrm>
            <a:off x="2362098" y="4968161"/>
            <a:ext cx="2038682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isContract(address account)</a:t>
            </a:r>
            <a:endParaRPr lang="en-SG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5F4210-65D7-4884-F5FB-B0839FD14F89}"/>
              </a:ext>
            </a:extLst>
          </p:cNvPr>
          <p:cNvSpPr txBox="1"/>
          <p:nvPr/>
        </p:nvSpPr>
        <p:spPr>
          <a:xfrm>
            <a:off x="2374328" y="5273772"/>
            <a:ext cx="2038682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sendValue(address payable recipient, uint256 amount)</a:t>
            </a:r>
            <a:endParaRPr lang="en-SG" sz="140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27D4730-3DB6-3208-CC0B-C7083C977F00}"/>
              </a:ext>
            </a:extLst>
          </p:cNvPr>
          <p:cNvCxnSpPr>
            <a:cxnSpLocks/>
            <a:stCxn id="168" idx="2"/>
            <a:endCxn id="141" idx="0"/>
          </p:cNvCxnSpPr>
          <p:nvPr/>
        </p:nvCxnSpPr>
        <p:spPr>
          <a:xfrm rot="16200000" flipH="1">
            <a:off x="2692200" y="3873499"/>
            <a:ext cx="297632" cy="1080845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FB6B311-4C73-494D-3F7D-F419AFD2D37F}"/>
              </a:ext>
            </a:extLst>
          </p:cNvPr>
          <p:cNvCxnSpPr>
            <a:cxnSpLocks/>
            <a:stCxn id="248" idx="2"/>
            <a:endCxn id="146" idx="0"/>
          </p:cNvCxnSpPr>
          <p:nvPr/>
        </p:nvCxnSpPr>
        <p:spPr>
          <a:xfrm rot="16200000" flipH="1">
            <a:off x="8100108" y="2545831"/>
            <a:ext cx="566837" cy="2190589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0AF9537-6B47-B3BB-BD0C-8FCB3B19141B}"/>
              </a:ext>
            </a:extLst>
          </p:cNvPr>
          <p:cNvSpPr txBox="1"/>
          <p:nvPr/>
        </p:nvSpPr>
        <p:spPr>
          <a:xfrm>
            <a:off x="2362098" y="4562738"/>
            <a:ext cx="2038682" cy="3234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Address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5EE05C7-8D19-08EB-93AB-928C53897495}"/>
              </a:ext>
            </a:extLst>
          </p:cNvPr>
          <p:cNvSpPr txBox="1"/>
          <p:nvPr/>
        </p:nvSpPr>
        <p:spPr>
          <a:xfrm>
            <a:off x="4587967" y="3924545"/>
            <a:ext cx="9781707" cy="338107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b="1"/>
              <a:t>Contracts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0183E08-D32B-0FEF-0935-11221EBBBC79}"/>
              </a:ext>
            </a:extLst>
          </p:cNvPr>
          <p:cNvSpPr txBox="1"/>
          <p:nvPr/>
        </p:nvSpPr>
        <p:spPr>
          <a:xfrm>
            <a:off x="206790" y="3924587"/>
            <a:ext cx="4187607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b="1"/>
              <a:t>Libraries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5CA515F-F7CD-01F3-7EF6-1C225DBAEE55}"/>
              </a:ext>
            </a:extLst>
          </p:cNvPr>
          <p:cNvSpPr txBox="1"/>
          <p:nvPr/>
        </p:nvSpPr>
        <p:spPr>
          <a:xfrm>
            <a:off x="206790" y="2983137"/>
            <a:ext cx="14162884" cy="374571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/>
              <a:t>Meta Apes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A4788-C927-263A-DE22-E8EC7E353466}"/>
              </a:ext>
            </a:extLst>
          </p:cNvPr>
          <p:cNvSpPr txBox="1"/>
          <p:nvPr/>
        </p:nvSpPr>
        <p:spPr>
          <a:xfrm>
            <a:off x="12426144" y="9091886"/>
            <a:ext cx="532155" cy="340519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6D4C8-46F8-7205-3C15-521BA46FF425}"/>
              </a:ext>
            </a:extLst>
          </p:cNvPr>
          <p:cNvSpPr txBox="1"/>
          <p:nvPr/>
        </p:nvSpPr>
        <p:spPr>
          <a:xfrm>
            <a:off x="12430407" y="9942327"/>
            <a:ext cx="532155" cy="34051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C48A6-348B-A817-70F9-8665E720F700}"/>
              </a:ext>
            </a:extLst>
          </p:cNvPr>
          <p:cNvSpPr txBox="1"/>
          <p:nvPr/>
        </p:nvSpPr>
        <p:spPr>
          <a:xfrm>
            <a:off x="12426144" y="8656815"/>
            <a:ext cx="532155" cy="340519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73FB6-E93F-62CC-A09E-716839C83C72}"/>
              </a:ext>
            </a:extLst>
          </p:cNvPr>
          <p:cNvSpPr txBox="1"/>
          <p:nvPr/>
        </p:nvSpPr>
        <p:spPr>
          <a:xfrm>
            <a:off x="12312327" y="7882243"/>
            <a:ext cx="8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u="sng"/>
              <a:t>Legend: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80AA2-5804-2125-44A6-6C1450211186}"/>
              </a:ext>
            </a:extLst>
          </p:cNvPr>
          <p:cNvSpPr txBox="1"/>
          <p:nvPr/>
        </p:nvSpPr>
        <p:spPr>
          <a:xfrm>
            <a:off x="12974176" y="8695335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Contract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E6B434-8676-BD0C-5941-18583D34251B}"/>
              </a:ext>
            </a:extLst>
          </p:cNvPr>
          <p:cNvSpPr txBox="1"/>
          <p:nvPr/>
        </p:nvSpPr>
        <p:spPr>
          <a:xfrm>
            <a:off x="12978440" y="9959017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Event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00F84-1004-2471-D94B-15F069FBB76A}"/>
              </a:ext>
            </a:extLst>
          </p:cNvPr>
          <p:cNvSpPr txBox="1"/>
          <p:nvPr/>
        </p:nvSpPr>
        <p:spPr>
          <a:xfrm>
            <a:off x="12430408" y="9526957"/>
            <a:ext cx="532155" cy="34051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F50529-59A2-A59F-D166-458B098965E3}"/>
              </a:ext>
            </a:extLst>
          </p:cNvPr>
          <p:cNvSpPr txBox="1"/>
          <p:nvPr/>
        </p:nvSpPr>
        <p:spPr>
          <a:xfrm>
            <a:off x="12981014" y="9526957"/>
            <a:ext cx="920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5DEA8-4D3B-CB53-E940-C1D65EDBCD8C}"/>
              </a:ext>
            </a:extLst>
          </p:cNvPr>
          <p:cNvSpPr txBox="1"/>
          <p:nvPr/>
        </p:nvSpPr>
        <p:spPr>
          <a:xfrm>
            <a:off x="12974177" y="9106224"/>
            <a:ext cx="1395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Abstract Contract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C5AD2D-FC22-D839-1CD3-A149A09D9931}"/>
              </a:ext>
            </a:extLst>
          </p:cNvPr>
          <p:cNvSpPr txBox="1"/>
          <p:nvPr/>
        </p:nvSpPr>
        <p:spPr>
          <a:xfrm>
            <a:off x="12424091" y="10356142"/>
            <a:ext cx="532155" cy="34051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D7220B-61CB-9828-6087-FFC5D0B89A6C}"/>
              </a:ext>
            </a:extLst>
          </p:cNvPr>
          <p:cNvSpPr txBox="1"/>
          <p:nvPr/>
        </p:nvSpPr>
        <p:spPr>
          <a:xfrm>
            <a:off x="12978440" y="10365317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03F166-44CF-3B39-7349-EF5BAAE6D6F0}"/>
              </a:ext>
            </a:extLst>
          </p:cNvPr>
          <p:cNvSpPr txBox="1"/>
          <p:nvPr/>
        </p:nvSpPr>
        <p:spPr>
          <a:xfrm>
            <a:off x="12426144" y="8242591"/>
            <a:ext cx="532155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C4B43D-DBC9-EF7D-364F-FE8432FBAB39}"/>
              </a:ext>
            </a:extLst>
          </p:cNvPr>
          <p:cNvSpPr txBox="1"/>
          <p:nvPr/>
        </p:nvSpPr>
        <p:spPr>
          <a:xfrm>
            <a:off x="12974176" y="8281111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Library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BF6B4B-0E35-685D-CFBE-2844E063C1EC}"/>
              </a:ext>
            </a:extLst>
          </p:cNvPr>
          <p:cNvSpPr txBox="1"/>
          <p:nvPr/>
        </p:nvSpPr>
        <p:spPr>
          <a:xfrm>
            <a:off x="2374153" y="5773092"/>
            <a:ext cx="2038682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functionCall(address target, bytes memory data)</a:t>
            </a:r>
            <a:endParaRPr lang="en-SG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BFE97A-1702-BDAD-EAD6-C6A5731DF613}"/>
              </a:ext>
            </a:extLst>
          </p:cNvPr>
          <p:cNvSpPr txBox="1"/>
          <p:nvPr/>
        </p:nvSpPr>
        <p:spPr>
          <a:xfrm>
            <a:off x="2374153" y="6292541"/>
            <a:ext cx="2038682" cy="919401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functionCallWIthValue</a:t>
            </a:r>
          </a:p>
          <a:p>
            <a:pPr algn="ctr"/>
            <a:r>
              <a:rPr lang="en-SG" sz="1200"/>
              <a:t>(address target, bytes memory data, uint256 value)</a:t>
            </a:r>
            <a:endParaRPr lang="en-SG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67C1A5-005C-B2B7-3185-B3B992F22E15}"/>
              </a:ext>
            </a:extLst>
          </p:cNvPr>
          <p:cNvSpPr txBox="1"/>
          <p:nvPr/>
        </p:nvSpPr>
        <p:spPr>
          <a:xfrm>
            <a:off x="2362098" y="7220613"/>
            <a:ext cx="2038682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functionStaticCall(address target, bytes memory data)</a:t>
            </a:r>
            <a:endParaRPr lang="en-SG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F911BB-2BCF-9CA9-7783-4EB36FA291DE}"/>
              </a:ext>
            </a:extLst>
          </p:cNvPr>
          <p:cNvSpPr txBox="1"/>
          <p:nvPr/>
        </p:nvSpPr>
        <p:spPr>
          <a:xfrm>
            <a:off x="2374153" y="7740062"/>
            <a:ext cx="2038682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functionDelegateCall</a:t>
            </a:r>
          </a:p>
          <a:p>
            <a:pPr algn="ctr"/>
            <a:r>
              <a:rPr lang="en-SG" sz="1200"/>
              <a:t>(address target, bytes memory data)</a:t>
            </a:r>
            <a:endParaRPr lang="en-SG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02C440-3546-FF35-61E3-F1C23DF3D7CC}"/>
              </a:ext>
            </a:extLst>
          </p:cNvPr>
          <p:cNvSpPr txBox="1"/>
          <p:nvPr/>
        </p:nvSpPr>
        <p:spPr>
          <a:xfrm>
            <a:off x="2374153" y="8463822"/>
            <a:ext cx="2038682" cy="919401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verifyCallResult</a:t>
            </a:r>
          </a:p>
          <a:p>
            <a:pPr algn="ctr"/>
            <a:r>
              <a:rPr lang="en-SG" sz="1200"/>
              <a:t>(bool success, bytes memory returndata, string memory errorMessage)</a:t>
            </a:r>
            <a:endParaRPr lang="en-SG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4C1B37-1A89-82C1-C780-D7F4D3148A00}"/>
              </a:ext>
            </a:extLst>
          </p:cNvPr>
          <p:cNvSpPr txBox="1"/>
          <p:nvPr/>
        </p:nvSpPr>
        <p:spPr>
          <a:xfrm>
            <a:off x="6930463" y="4554886"/>
            <a:ext cx="1780000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IERC20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77B6627-390B-B85E-EF30-FF1A860BC062}"/>
              </a:ext>
            </a:extLst>
          </p:cNvPr>
          <p:cNvSpPr txBox="1"/>
          <p:nvPr/>
        </p:nvSpPr>
        <p:spPr>
          <a:xfrm>
            <a:off x="6930463" y="5085033"/>
            <a:ext cx="1780000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IERC20Metadata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184720D-3932-866D-9ACB-1649229B33E9}"/>
              </a:ext>
            </a:extLst>
          </p:cNvPr>
          <p:cNvSpPr txBox="1"/>
          <p:nvPr/>
        </p:nvSpPr>
        <p:spPr>
          <a:xfrm>
            <a:off x="4591390" y="4560248"/>
            <a:ext cx="1780000" cy="323493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Context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35ACEC1-5CB1-4DE9-47AC-709523D30821}"/>
              </a:ext>
            </a:extLst>
          </p:cNvPr>
          <p:cNvSpPr txBox="1"/>
          <p:nvPr/>
        </p:nvSpPr>
        <p:spPr>
          <a:xfrm>
            <a:off x="4587967" y="4951142"/>
            <a:ext cx="1780000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_msgSender()</a:t>
            </a:r>
            <a:endParaRPr lang="en-SG" sz="14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8EA41C1-E363-6985-4941-086E1C5253B0}"/>
              </a:ext>
            </a:extLst>
          </p:cNvPr>
          <p:cNvSpPr txBox="1"/>
          <p:nvPr/>
        </p:nvSpPr>
        <p:spPr>
          <a:xfrm>
            <a:off x="4587967" y="5266853"/>
            <a:ext cx="1780000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_msgData()</a:t>
            </a:r>
            <a:endParaRPr lang="en-SG" sz="140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0A53A21-FD4B-5493-D200-72697763ADE2}"/>
              </a:ext>
            </a:extLst>
          </p:cNvPr>
          <p:cNvSpPr txBox="1"/>
          <p:nvPr/>
        </p:nvSpPr>
        <p:spPr>
          <a:xfrm>
            <a:off x="4595486" y="6038178"/>
            <a:ext cx="4114978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ERC20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17337C2-080E-A36F-B595-E2F2D3C811F8}"/>
              </a:ext>
            </a:extLst>
          </p:cNvPr>
          <p:cNvSpPr txBox="1"/>
          <p:nvPr/>
        </p:nvSpPr>
        <p:spPr>
          <a:xfrm>
            <a:off x="4595485" y="6433534"/>
            <a:ext cx="4114978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transfer(address to, uint256 amount)</a:t>
            </a:r>
            <a:endParaRPr lang="en-SG" sz="140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8C00D90-D7B1-A744-23A4-5944247265BC}"/>
              </a:ext>
            </a:extLst>
          </p:cNvPr>
          <p:cNvSpPr txBox="1"/>
          <p:nvPr/>
        </p:nvSpPr>
        <p:spPr>
          <a:xfrm>
            <a:off x="4595485" y="6739668"/>
            <a:ext cx="4114978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allowance(address owner, address spender)</a:t>
            </a:r>
            <a:endParaRPr lang="en-SG" sz="14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73BCB43-9876-F06C-B468-01970C1A0594}"/>
              </a:ext>
            </a:extLst>
          </p:cNvPr>
          <p:cNvSpPr txBox="1"/>
          <p:nvPr/>
        </p:nvSpPr>
        <p:spPr>
          <a:xfrm>
            <a:off x="4595485" y="7060916"/>
            <a:ext cx="4114978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approve(address spender, uint256 amount)</a:t>
            </a:r>
            <a:endParaRPr lang="en-SG" sz="140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73D42CD-0063-4A73-86AF-2C57F5D61510}"/>
              </a:ext>
            </a:extLst>
          </p:cNvPr>
          <p:cNvSpPr txBox="1"/>
          <p:nvPr/>
        </p:nvSpPr>
        <p:spPr>
          <a:xfrm>
            <a:off x="4595485" y="7380576"/>
            <a:ext cx="4114978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transferFrom(address from, address to, uint256 amount)</a:t>
            </a:r>
            <a:endParaRPr lang="en-SG" sz="14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BAE4625-CDA6-CE21-75DB-9575EEDD0701}"/>
              </a:ext>
            </a:extLst>
          </p:cNvPr>
          <p:cNvSpPr txBox="1"/>
          <p:nvPr/>
        </p:nvSpPr>
        <p:spPr>
          <a:xfrm>
            <a:off x="4595485" y="7686242"/>
            <a:ext cx="4114978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increaseAllowance(address spender, uint256 addedValue)</a:t>
            </a:r>
            <a:endParaRPr lang="en-SG" sz="14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E7AF1DC-AA97-BA06-1257-BF11F47C70AA}"/>
              </a:ext>
            </a:extLst>
          </p:cNvPr>
          <p:cNvSpPr txBox="1"/>
          <p:nvPr/>
        </p:nvSpPr>
        <p:spPr>
          <a:xfrm>
            <a:off x="4595485" y="7994229"/>
            <a:ext cx="4114978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decreaseAllowance(address spender, uint256 subtractedValue)</a:t>
            </a:r>
            <a:endParaRPr lang="en-SG" sz="140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B10EDCC-9086-2088-5E52-D8397D0787D2}"/>
              </a:ext>
            </a:extLst>
          </p:cNvPr>
          <p:cNvSpPr txBox="1"/>
          <p:nvPr/>
        </p:nvSpPr>
        <p:spPr>
          <a:xfrm>
            <a:off x="4595485" y="8310133"/>
            <a:ext cx="4114978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_mint(address account, uint256 amount)</a:t>
            </a:r>
            <a:endParaRPr lang="en-SG" sz="140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FC9AFEC-B0B1-3EAC-24E5-ADDD83BF486B}"/>
              </a:ext>
            </a:extLst>
          </p:cNvPr>
          <p:cNvSpPr txBox="1"/>
          <p:nvPr/>
        </p:nvSpPr>
        <p:spPr>
          <a:xfrm>
            <a:off x="4595485" y="8625659"/>
            <a:ext cx="4114978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_burn(address account, uint256 amount)</a:t>
            </a:r>
            <a:endParaRPr lang="en-SG" sz="140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FC0718D-D4B2-9F46-6F5C-A5E8EE8316AA}"/>
              </a:ext>
            </a:extLst>
          </p:cNvPr>
          <p:cNvSpPr txBox="1"/>
          <p:nvPr/>
        </p:nvSpPr>
        <p:spPr>
          <a:xfrm>
            <a:off x="4595486" y="9490630"/>
            <a:ext cx="4114978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_beforeTokenTransfer(address from, </a:t>
            </a:r>
          </a:p>
          <a:p>
            <a:pPr algn="ctr"/>
            <a:r>
              <a:rPr lang="en-SG" sz="1200"/>
              <a:t>address to, uint256 amount)</a:t>
            </a:r>
            <a:endParaRPr lang="en-SG" sz="1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B777449-8C79-ABB3-C252-70E929394FE8}"/>
              </a:ext>
            </a:extLst>
          </p:cNvPr>
          <p:cNvSpPr txBox="1"/>
          <p:nvPr/>
        </p:nvSpPr>
        <p:spPr>
          <a:xfrm>
            <a:off x="4595485" y="10016217"/>
            <a:ext cx="4114978" cy="529181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_afterTokenTransfer(address from, </a:t>
            </a:r>
          </a:p>
          <a:p>
            <a:pPr algn="ctr"/>
            <a:r>
              <a:rPr lang="en-SG" sz="1200"/>
              <a:t>address to, uint256 amount)</a:t>
            </a:r>
            <a:endParaRPr lang="en-SG" sz="1400"/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F17C3324-A590-5F85-97B0-2BFA65A820C0}"/>
              </a:ext>
            </a:extLst>
          </p:cNvPr>
          <p:cNvCxnSpPr>
            <a:cxnSpLocks/>
            <a:stCxn id="146" idx="2"/>
            <a:endCxn id="92" idx="0"/>
          </p:cNvCxnSpPr>
          <p:nvPr/>
        </p:nvCxnSpPr>
        <p:spPr>
          <a:xfrm rot="5400000">
            <a:off x="7331308" y="2412735"/>
            <a:ext cx="297596" cy="3997431"/>
          </a:xfrm>
          <a:prstGeom prst="bentConnector3">
            <a:avLst>
              <a:gd name="adj1" fmla="val 4611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E1D464-4430-F333-997E-CB1FAA5F4F1F}"/>
              </a:ext>
            </a:extLst>
          </p:cNvPr>
          <p:cNvSpPr txBox="1"/>
          <p:nvPr/>
        </p:nvSpPr>
        <p:spPr>
          <a:xfrm>
            <a:off x="206790" y="4562738"/>
            <a:ext cx="2038682" cy="3234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SafeERC20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3E551F-7B0B-75C4-751C-AB0FBE94B342}"/>
              </a:ext>
            </a:extLst>
          </p:cNvPr>
          <p:cNvSpPr txBox="1"/>
          <p:nvPr/>
        </p:nvSpPr>
        <p:spPr>
          <a:xfrm>
            <a:off x="206790" y="4967305"/>
            <a:ext cx="2038682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safeTransfer(IERC20 token, address to, uint256 value)</a:t>
            </a:r>
            <a:endParaRPr lang="en-SG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2F8301-7C72-E972-EAA6-AD0702AE6B62}"/>
              </a:ext>
            </a:extLst>
          </p:cNvPr>
          <p:cNvSpPr txBox="1"/>
          <p:nvPr/>
        </p:nvSpPr>
        <p:spPr>
          <a:xfrm>
            <a:off x="206790" y="5490139"/>
            <a:ext cx="2038682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safeTransferFrom(IERC20 token, address from, address to, uint256 value)</a:t>
            </a:r>
            <a:endParaRPr lang="en-SG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B910DD-5759-09DC-051E-C36FC803A525}"/>
              </a:ext>
            </a:extLst>
          </p:cNvPr>
          <p:cNvSpPr txBox="1"/>
          <p:nvPr/>
        </p:nvSpPr>
        <p:spPr>
          <a:xfrm>
            <a:off x="206790" y="6217923"/>
            <a:ext cx="2038682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safeApprove</a:t>
            </a:r>
          </a:p>
          <a:p>
            <a:pPr algn="ctr"/>
            <a:r>
              <a:rPr lang="en-SG" sz="1200"/>
              <a:t>(IERC20 token, address spender, uint256 value)</a:t>
            </a:r>
            <a:endParaRPr lang="en-SG" sz="1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6E029D-20B0-5253-0782-FB57CC642C96}"/>
              </a:ext>
            </a:extLst>
          </p:cNvPr>
          <p:cNvSpPr txBox="1"/>
          <p:nvPr/>
        </p:nvSpPr>
        <p:spPr>
          <a:xfrm>
            <a:off x="206790" y="6949668"/>
            <a:ext cx="2038682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safeIncreaseAllowance</a:t>
            </a:r>
          </a:p>
          <a:p>
            <a:pPr algn="ctr"/>
            <a:r>
              <a:rPr lang="en-SG" sz="1200"/>
              <a:t>(IERC20 token, address spender, uint256 value)</a:t>
            </a:r>
            <a:endParaRPr lang="en-SG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746DA3-51A9-A48E-083E-8870B9AF4FCE}"/>
              </a:ext>
            </a:extLst>
          </p:cNvPr>
          <p:cNvSpPr txBox="1"/>
          <p:nvPr/>
        </p:nvSpPr>
        <p:spPr>
          <a:xfrm>
            <a:off x="206790" y="7672716"/>
            <a:ext cx="2038682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safeDecreaseAllowance</a:t>
            </a:r>
          </a:p>
          <a:p>
            <a:pPr algn="ctr"/>
            <a:r>
              <a:rPr lang="en-SG" sz="1200"/>
              <a:t>(IERC20 token, address spender, uint256 value)</a:t>
            </a:r>
            <a:endParaRPr lang="en-SG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66F60D-38EE-DC5D-5BFA-0FDE7177E979}"/>
              </a:ext>
            </a:extLst>
          </p:cNvPr>
          <p:cNvSpPr txBox="1"/>
          <p:nvPr/>
        </p:nvSpPr>
        <p:spPr>
          <a:xfrm>
            <a:off x="206790" y="8395764"/>
            <a:ext cx="2038682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_callOptionalReturn</a:t>
            </a:r>
          </a:p>
          <a:p>
            <a:pPr algn="ctr"/>
            <a:r>
              <a:rPr lang="en-SG" sz="1200"/>
              <a:t>(IERC20 token, bytes memory data)</a:t>
            </a:r>
            <a:endParaRPr lang="en-SG" sz="140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FCE5E3E-DC2F-21D9-5C33-97408F8ABD17}"/>
              </a:ext>
            </a:extLst>
          </p:cNvPr>
          <p:cNvCxnSpPr>
            <a:cxnSpLocks/>
            <a:stCxn id="168" idx="2"/>
            <a:endCxn id="28" idx="0"/>
          </p:cNvCxnSpPr>
          <p:nvPr/>
        </p:nvCxnSpPr>
        <p:spPr>
          <a:xfrm rot="5400000">
            <a:off x="1614547" y="3876691"/>
            <a:ext cx="297632" cy="1074463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AD5890F-5A16-028B-765D-24F9419E0464}"/>
              </a:ext>
            </a:extLst>
          </p:cNvPr>
          <p:cNvCxnSpPr>
            <a:cxnSpLocks/>
            <a:stCxn id="146" idx="2"/>
            <a:endCxn id="53" idx="1"/>
          </p:cNvCxnSpPr>
          <p:nvPr/>
        </p:nvCxnSpPr>
        <p:spPr>
          <a:xfrm rot="5400000">
            <a:off x="7977652" y="3215463"/>
            <a:ext cx="453981" cy="2548358"/>
          </a:xfrm>
          <a:prstGeom prst="bentConnector4">
            <a:avLst>
              <a:gd name="adj1" fmla="val 32186"/>
              <a:gd name="adj2" fmla="val 10897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76143DF-10E9-BA7D-F95F-45153F5F5315}"/>
              </a:ext>
            </a:extLst>
          </p:cNvPr>
          <p:cNvCxnSpPr>
            <a:cxnSpLocks/>
            <a:stCxn id="146" idx="2"/>
            <a:endCxn id="87" idx="1"/>
          </p:cNvCxnSpPr>
          <p:nvPr/>
        </p:nvCxnSpPr>
        <p:spPr>
          <a:xfrm rot="5400000">
            <a:off x="7712578" y="3480537"/>
            <a:ext cx="984128" cy="2548358"/>
          </a:xfrm>
          <a:prstGeom prst="bentConnector4">
            <a:avLst>
              <a:gd name="adj1" fmla="val 14682"/>
              <a:gd name="adj2" fmla="val 10897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DC9703D-A58D-2B0B-F8FA-D70D632EC845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rot="16200000" flipH="1">
            <a:off x="5833042" y="5218245"/>
            <a:ext cx="464858" cy="1175008"/>
          </a:xfrm>
          <a:prstGeom prst="bentConnector3">
            <a:avLst>
              <a:gd name="adj1" fmla="val 51639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FD812D9-A03D-EE9F-3F2A-3FB908C8A01D}"/>
              </a:ext>
            </a:extLst>
          </p:cNvPr>
          <p:cNvCxnSpPr>
            <a:cxnSpLocks/>
            <a:stCxn id="53" idx="3"/>
            <a:endCxn id="100" idx="0"/>
          </p:cNvCxnSpPr>
          <p:nvPr/>
        </p:nvCxnSpPr>
        <p:spPr>
          <a:xfrm flipH="1">
            <a:off x="6652975" y="4716633"/>
            <a:ext cx="2057488" cy="1321545"/>
          </a:xfrm>
          <a:prstGeom prst="bentConnector4">
            <a:avLst>
              <a:gd name="adj1" fmla="val -11111"/>
              <a:gd name="adj2" fmla="val 83797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2D11D-1709-2E8E-983B-41EECF63BAB6}"/>
              </a:ext>
            </a:extLst>
          </p:cNvPr>
          <p:cNvCxnSpPr>
            <a:cxnSpLocks/>
            <a:stCxn id="87" idx="3"/>
            <a:endCxn id="100" idx="0"/>
          </p:cNvCxnSpPr>
          <p:nvPr/>
        </p:nvCxnSpPr>
        <p:spPr>
          <a:xfrm flipH="1">
            <a:off x="6652975" y="5246780"/>
            <a:ext cx="2057488" cy="791398"/>
          </a:xfrm>
          <a:prstGeom prst="bentConnector4">
            <a:avLst>
              <a:gd name="adj1" fmla="val -11111"/>
              <a:gd name="adj2" fmla="val 7081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F4CB521-85B3-CA07-0287-A6A11EBDCF0E}"/>
              </a:ext>
            </a:extLst>
          </p:cNvPr>
          <p:cNvSpPr txBox="1"/>
          <p:nvPr/>
        </p:nvSpPr>
        <p:spPr>
          <a:xfrm>
            <a:off x="4595485" y="8942940"/>
            <a:ext cx="4114978" cy="529181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_spendAllowance(address owner, </a:t>
            </a:r>
          </a:p>
          <a:p>
            <a:pPr algn="ctr"/>
            <a:r>
              <a:rPr lang="en-SG" sz="1200"/>
              <a:t>address spender, uint256 amount)</a:t>
            </a:r>
            <a:endParaRPr lang="en-SG" sz="140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EA0B633-4D95-7C84-4179-9FB55AEE8404}"/>
              </a:ext>
            </a:extLst>
          </p:cNvPr>
          <p:cNvCxnSpPr>
            <a:cxnSpLocks/>
            <a:stCxn id="53" idx="2"/>
            <a:endCxn id="87" idx="0"/>
          </p:cNvCxnSpPr>
          <p:nvPr/>
        </p:nvCxnSpPr>
        <p:spPr>
          <a:xfrm>
            <a:off x="7820463" y="4878379"/>
            <a:ext cx="0" cy="2066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0790708-CA1F-3D1E-D8A0-48EFF08B2FF6}"/>
              </a:ext>
            </a:extLst>
          </p:cNvPr>
          <p:cNvSpPr txBox="1"/>
          <p:nvPr/>
        </p:nvSpPr>
        <p:spPr>
          <a:xfrm>
            <a:off x="9285779" y="4561908"/>
            <a:ext cx="2418541" cy="336406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Ownable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F655EBB-9EEE-36F8-45D2-6F6DE2B6CE75}"/>
              </a:ext>
            </a:extLst>
          </p:cNvPr>
          <p:cNvCxnSpPr>
            <a:cxnSpLocks/>
            <a:stCxn id="146" idx="2"/>
            <a:endCxn id="95" idx="0"/>
          </p:cNvCxnSpPr>
          <p:nvPr/>
        </p:nvCxnSpPr>
        <p:spPr>
          <a:xfrm rot="16200000" flipH="1">
            <a:off x="9837307" y="3904165"/>
            <a:ext cx="299256" cy="1016229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43E229D-7FDC-4523-1304-921EEE3D5FBF}"/>
              </a:ext>
            </a:extLst>
          </p:cNvPr>
          <p:cNvSpPr txBox="1"/>
          <p:nvPr/>
        </p:nvSpPr>
        <p:spPr>
          <a:xfrm>
            <a:off x="9285778" y="6112678"/>
            <a:ext cx="2418542" cy="521613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transferOwnership</a:t>
            </a:r>
          </a:p>
          <a:p>
            <a:pPr algn="ctr"/>
            <a:r>
              <a:rPr lang="en-SG" sz="1200"/>
              <a:t>(address newOwner)</a:t>
            </a:r>
            <a:endParaRPr lang="en-SG" sz="14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8A8FD3E-034E-6E77-63AB-8F5D72D3990E}"/>
              </a:ext>
            </a:extLst>
          </p:cNvPr>
          <p:cNvSpPr txBox="1"/>
          <p:nvPr/>
        </p:nvSpPr>
        <p:spPr>
          <a:xfrm>
            <a:off x="9285779" y="4996533"/>
            <a:ext cx="2418541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event OwnershipTransferred</a:t>
            </a:r>
          </a:p>
          <a:p>
            <a:pPr algn="ctr"/>
            <a:r>
              <a:rPr lang="en-SG" sz="1200"/>
              <a:t>(address indexed previousOwner, address indexed newOwner)</a:t>
            </a:r>
            <a:endParaRPr lang="en-SG" sz="14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D1F794-5B4F-5DB2-D321-0A320E844894}"/>
              </a:ext>
            </a:extLst>
          </p:cNvPr>
          <p:cNvSpPr txBox="1"/>
          <p:nvPr/>
        </p:nvSpPr>
        <p:spPr>
          <a:xfrm>
            <a:off x="9285778" y="5797213"/>
            <a:ext cx="2418542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initOwner()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8561753-9E35-03FB-F6C6-0EBC59A3627F}"/>
              </a:ext>
            </a:extLst>
          </p:cNvPr>
          <p:cNvSpPr txBox="1"/>
          <p:nvPr/>
        </p:nvSpPr>
        <p:spPr>
          <a:xfrm>
            <a:off x="9285778" y="6965874"/>
            <a:ext cx="2418541" cy="335764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MultiBridgeToken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CA27E56-4F2D-380B-CDD0-9FFDB6501CAF}"/>
              </a:ext>
            </a:extLst>
          </p:cNvPr>
          <p:cNvCxnSpPr>
            <a:cxnSpLocks/>
            <a:stCxn id="106" idx="2"/>
            <a:endCxn id="112" idx="0"/>
          </p:cNvCxnSpPr>
          <p:nvPr/>
        </p:nvCxnSpPr>
        <p:spPr>
          <a:xfrm>
            <a:off x="10495049" y="6634291"/>
            <a:ext cx="0" cy="3315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5D2D9AA0-3AEC-7B47-876E-52C18E4E8344}"/>
              </a:ext>
            </a:extLst>
          </p:cNvPr>
          <p:cNvCxnSpPr>
            <a:cxnSpLocks/>
            <a:stCxn id="134" idx="2"/>
            <a:endCxn id="112" idx="1"/>
          </p:cNvCxnSpPr>
          <p:nvPr/>
        </p:nvCxnSpPr>
        <p:spPr>
          <a:xfrm rot="5400000" flipH="1" flipV="1">
            <a:off x="6263555" y="7523175"/>
            <a:ext cx="3411642" cy="2632804"/>
          </a:xfrm>
          <a:prstGeom prst="bentConnector4">
            <a:avLst>
              <a:gd name="adj1" fmla="val -6701"/>
              <a:gd name="adj2" fmla="val 89074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251573B-737D-2EDE-1F34-260FC003514E}"/>
              </a:ext>
            </a:extLst>
          </p:cNvPr>
          <p:cNvSpPr txBox="1"/>
          <p:nvPr/>
        </p:nvSpPr>
        <p:spPr>
          <a:xfrm>
            <a:off x="9285777" y="7394328"/>
            <a:ext cx="2418541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event BridgeSupplyCapUpdated</a:t>
            </a:r>
          </a:p>
          <a:p>
            <a:pPr algn="ctr"/>
            <a:r>
              <a:rPr lang="en-SG" sz="1200"/>
              <a:t>(address bridge, </a:t>
            </a:r>
          </a:p>
          <a:p>
            <a:pPr algn="ctr"/>
            <a:r>
              <a:rPr lang="en-SG" sz="1200"/>
              <a:t>uint256 supplyCap)</a:t>
            </a:r>
            <a:endParaRPr lang="en-SG" sz="140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9BA478C-53E3-E22C-2C09-5D8D39F55DC0}"/>
              </a:ext>
            </a:extLst>
          </p:cNvPr>
          <p:cNvSpPr txBox="1"/>
          <p:nvPr/>
        </p:nvSpPr>
        <p:spPr>
          <a:xfrm>
            <a:off x="9285777" y="8178479"/>
            <a:ext cx="2418542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mint</a:t>
            </a:r>
          </a:p>
          <a:p>
            <a:pPr algn="ctr"/>
            <a:r>
              <a:rPr lang="en-SG" sz="1200"/>
              <a:t>(address _to, uint256 _amount)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60AE016-E54B-1D7E-528A-FCFFC7401757}"/>
              </a:ext>
            </a:extLst>
          </p:cNvPr>
          <p:cNvSpPr txBox="1"/>
          <p:nvPr/>
        </p:nvSpPr>
        <p:spPr>
          <a:xfrm>
            <a:off x="9285777" y="8697446"/>
            <a:ext cx="2418542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burn(uint256 _amount)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FD94F0E-43F7-6ADF-D95E-F13861EE0155}"/>
              </a:ext>
            </a:extLst>
          </p:cNvPr>
          <p:cNvSpPr txBox="1"/>
          <p:nvPr/>
        </p:nvSpPr>
        <p:spPr>
          <a:xfrm>
            <a:off x="9285776" y="9018560"/>
            <a:ext cx="2418542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burnFrom(address _from, </a:t>
            </a:r>
          </a:p>
          <a:p>
            <a:pPr algn="ctr"/>
            <a:r>
              <a:rPr lang="en-SG" sz="1200"/>
              <a:t>uint256 _amount)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B37F35D-6073-23E8-71B6-EFA7D9C62D4E}"/>
              </a:ext>
            </a:extLst>
          </p:cNvPr>
          <p:cNvSpPr txBox="1"/>
          <p:nvPr/>
        </p:nvSpPr>
        <p:spPr>
          <a:xfrm>
            <a:off x="9285776" y="9538935"/>
            <a:ext cx="2418542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updateBridgeSupplyCap</a:t>
            </a:r>
          </a:p>
          <a:p>
            <a:pPr algn="ctr"/>
            <a:r>
              <a:rPr lang="en-SG" sz="1200"/>
              <a:t>(address _bridge, uint256 _cap)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FE3C1C79-911E-920C-7BB9-AAAAC6691D1F}"/>
              </a:ext>
            </a:extLst>
          </p:cNvPr>
          <p:cNvCxnSpPr>
            <a:cxnSpLocks/>
            <a:stCxn id="112" idx="3"/>
            <a:endCxn id="139" idx="1"/>
          </p:cNvCxnSpPr>
          <p:nvPr/>
        </p:nvCxnSpPr>
        <p:spPr>
          <a:xfrm flipV="1">
            <a:off x="11704319" y="4732387"/>
            <a:ext cx="393897" cy="2401369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84E22B50-917E-B441-52B2-282F171ED34E}"/>
              </a:ext>
            </a:extLst>
          </p:cNvPr>
          <p:cNvSpPr txBox="1"/>
          <p:nvPr/>
        </p:nvSpPr>
        <p:spPr>
          <a:xfrm>
            <a:off x="12098216" y="4564184"/>
            <a:ext cx="2271458" cy="336406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MintSwapCanonicalToken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97B0129-9D1A-F67E-631D-9C704F8B2BCC}"/>
              </a:ext>
            </a:extLst>
          </p:cNvPr>
          <p:cNvSpPr txBox="1"/>
          <p:nvPr/>
        </p:nvSpPr>
        <p:spPr>
          <a:xfrm>
            <a:off x="12098215" y="4973886"/>
            <a:ext cx="2271458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event TokenSwapCapUpdated</a:t>
            </a:r>
          </a:p>
          <a:p>
            <a:pPr algn="ctr"/>
            <a:r>
              <a:rPr lang="en-SG" sz="1200"/>
              <a:t>(address token, uint256 cap)</a:t>
            </a:r>
            <a:endParaRPr lang="en-SG" sz="140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86DC8AB-A9D6-7FBA-EE46-60F9946F5E82}"/>
              </a:ext>
            </a:extLst>
          </p:cNvPr>
          <p:cNvSpPr txBox="1"/>
          <p:nvPr/>
        </p:nvSpPr>
        <p:spPr>
          <a:xfrm>
            <a:off x="12098214" y="5557960"/>
            <a:ext cx="2271458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swapBridgeForCanonical</a:t>
            </a:r>
          </a:p>
          <a:p>
            <a:pPr algn="ctr"/>
            <a:r>
              <a:rPr lang="en-SG" sz="1200"/>
              <a:t>(address _bridgeToken, </a:t>
            </a:r>
          </a:p>
          <a:p>
            <a:pPr algn="ctr"/>
            <a:r>
              <a:rPr lang="en-SG" sz="1200"/>
              <a:t>uint256 _amount)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32F2965-6BC4-4E09-A9C2-874A5AC13ECD}"/>
              </a:ext>
            </a:extLst>
          </p:cNvPr>
          <p:cNvSpPr txBox="1"/>
          <p:nvPr/>
        </p:nvSpPr>
        <p:spPr>
          <a:xfrm>
            <a:off x="12098214" y="6283870"/>
            <a:ext cx="2271458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swapCanonicalForBridge</a:t>
            </a:r>
          </a:p>
          <a:p>
            <a:pPr algn="ctr"/>
            <a:r>
              <a:rPr lang="en-SG" sz="1200"/>
              <a:t>(address _bridgeToken, </a:t>
            </a:r>
          </a:p>
          <a:p>
            <a:pPr algn="ctr"/>
            <a:r>
              <a:rPr lang="en-SG" sz="1200"/>
              <a:t>uint256 _amount)</a:t>
            </a:r>
          </a:p>
        </p:txBody>
      </p:sp>
    </p:spTree>
    <p:extLst>
      <p:ext uri="{BB962C8B-B14F-4D97-AF65-F5344CB8AC3E}">
        <p14:creationId xmlns:p14="http://schemas.microsoft.com/office/powerpoint/2010/main" val="253301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AE3FCDF-6DEC-6D85-8E80-6BC09E2F42B7}"/>
              </a:ext>
            </a:extLst>
          </p:cNvPr>
          <p:cNvCxnSpPr>
            <a:cxnSpLocks/>
            <a:stCxn id="248" idx="2"/>
            <a:endCxn id="168" idx="0"/>
          </p:cNvCxnSpPr>
          <p:nvPr/>
        </p:nvCxnSpPr>
        <p:spPr>
          <a:xfrm rot="5400000">
            <a:off x="3911969" y="1962916"/>
            <a:ext cx="569531" cy="3353809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748192-BD3A-666F-A453-AC3D908BDCE8}"/>
              </a:ext>
            </a:extLst>
          </p:cNvPr>
          <p:cNvSpPr txBox="1"/>
          <p:nvPr/>
        </p:nvSpPr>
        <p:spPr>
          <a:xfrm>
            <a:off x="1503680" y="4968161"/>
            <a:ext cx="2038682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_throwError</a:t>
            </a:r>
          </a:p>
          <a:p>
            <a:pPr algn="ctr"/>
            <a:r>
              <a:rPr lang="en-SG" sz="1200"/>
              <a:t>(RecoverError error)</a:t>
            </a:r>
            <a:endParaRPr lang="en-SG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5F4210-65D7-4884-F5FB-B0839FD14F89}"/>
              </a:ext>
            </a:extLst>
          </p:cNvPr>
          <p:cNvSpPr txBox="1"/>
          <p:nvPr/>
        </p:nvSpPr>
        <p:spPr>
          <a:xfrm>
            <a:off x="1503680" y="5486228"/>
            <a:ext cx="2038682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tryRecover(bytes32 hash, bytes memory signature)</a:t>
            </a:r>
            <a:endParaRPr lang="en-SG" sz="140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27D4730-3DB6-3208-CC0B-C7083C977F00}"/>
              </a:ext>
            </a:extLst>
          </p:cNvPr>
          <p:cNvCxnSpPr>
            <a:cxnSpLocks/>
            <a:stCxn id="168" idx="2"/>
            <a:endCxn id="141" idx="0"/>
          </p:cNvCxnSpPr>
          <p:nvPr/>
        </p:nvCxnSpPr>
        <p:spPr>
          <a:xfrm rot="16200000" flipH="1">
            <a:off x="2372609" y="4412325"/>
            <a:ext cx="297633" cy="3192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FB6B311-4C73-494D-3F7D-F419AFD2D37F}"/>
              </a:ext>
            </a:extLst>
          </p:cNvPr>
          <p:cNvCxnSpPr>
            <a:cxnSpLocks/>
            <a:stCxn id="248" idx="2"/>
            <a:endCxn id="146" idx="0"/>
          </p:cNvCxnSpPr>
          <p:nvPr/>
        </p:nvCxnSpPr>
        <p:spPr>
          <a:xfrm rot="16200000" flipH="1">
            <a:off x="6145360" y="3083332"/>
            <a:ext cx="569490" cy="1112935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0AF9537-6B47-B3BB-BD0C-8FCB3B19141B}"/>
              </a:ext>
            </a:extLst>
          </p:cNvPr>
          <p:cNvSpPr txBox="1"/>
          <p:nvPr/>
        </p:nvSpPr>
        <p:spPr>
          <a:xfrm>
            <a:off x="1503680" y="4562738"/>
            <a:ext cx="2038682" cy="3234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ECDSA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5EE05C7-8D19-08EB-93AB-928C53897495}"/>
              </a:ext>
            </a:extLst>
          </p:cNvPr>
          <p:cNvSpPr txBox="1"/>
          <p:nvPr/>
        </p:nvSpPr>
        <p:spPr>
          <a:xfrm>
            <a:off x="3729550" y="3924545"/>
            <a:ext cx="6514046" cy="340519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b="1"/>
              <a:t>Contracts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0183E08-D32B-0FEF-0935-11221EBBBC79}"/>
              </a:ext>
            </a:extLst>
          </p:cNvPr>
          <p:cNvSpPr txBox="1"/>
          <p:nvPr/>
        </p:nvSpPr>
        <p:spPr>
          <a:xfrm>
            <a:off x="1503679" y="3924586"/>
            <a:ext cx="2032299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b="1"/>
              <a:t>Libraries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5CA515F-F7CD-01F3-7EF6-1C225DBAEE55}"/>
              </a:ext>
            </a:extLst>
          </p:cNvPr>
          <p:cNvSpPr txBox="1"/>
          <p:nvPr/>
        </p:nvSpPr>
        <p:spPr>
          <a:xfrm>
            <a:off x="1503680" y="2983137"/>
            <a:ext cx="8739916" cy="371918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/>
              <a:t>Planet 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A4788-C927-263A-DE22-E8EC7E353466}"/>
              </a:ext>
            </a:extLst>
          </p:cNvPr>
          <p:cNvSpPr txBox="1"/>
          <p:nvPr/>
        </p:nvSpPr>
        <p:spPr>
          <a:xfrm>
            <a:off x="1708676" y="9348771"/>
            <a:ext cx="532155" cy="340519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6D4C8-46F8-7205-3C15-521BA46FF425}"/>
              </a:ext>
            </a:extLst>
          </p:cNvPr>
          <p:cNvSpPr txBox="1"/>
          <p:nvPr/>
        </p:nvSpPr>
        <p:spPr>
          <a:xfrm>
            <a:off x="1712939" y="10199212"/>
            <a:ext cx="532155" cy="34051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C48A6-348B-A817-70F9-8665E720F700}"/>
              </a:ext>
            </a:extLst>
          </p:cNvPr>
          <p:cNvSpPr txBox="1"/>
          <p:nvPr/>
        </p:nvSpPr>
        <p:spPr>
          <a:xfrm>
            <a:off x="1708676" y="8913700"/>
            <a:ext cx="532155" cy="340519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73FB6-E93F-62CC-A09E-716839C83C72}"/>
              </a:ext>
            </a:extLst>
          </p:cNvPr>
          <p:cNvSpPr txBox="1"/>
          <p:nvPr/>
        </p:nvSpPr>
        <p:spPr>
          <a:xfrm>
            <a:off x="1594859" y="8139128"/>
            <a:ext cx="8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u="sng"/>
              <a:t>Legend: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80AA2-5804-2125-44A6-6C1450211186}"/>
              </a:ext>
            </a:extLst>
          </p:cNvPr>
          <p:cNvSpPr txBox="1"/>
          <p:nvPr/>
        </p:nvSpPr>
        <p:spPr>
          <a:xfrm>
            <a:off x="2256708" y="8952220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Contract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E6B434-8676-BD0C-5941-18583D34251B}"/>
              </a:ext>
            </a:extLst>
          </p:cNvPr>
          <p:cNvSpPr txBox="1"/>
          <p:nvPr/>
        </p:nvSpPr>
        <p:spPr>
          <a:xfrm>
            <a:off x="2260972" y="10215902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Event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00F84-1004-2471-D94B-15F069FBB76A}"/>
              </a:ext>
            </a:extLst>
          </p:cNvPr>
          <p:cNvSpPr txBox="1"/>
          <p:nvPr/>
        </p:nvSpPr>
        <p:spPr>
          <a:xfrm>
            <a:off x="1712940" y="9783842"/>
            <a:ext cx="532155" cy="34051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F50529-59A2-A59F-D166-458B098965E3}"/>
              </a:ext>
            </a:extLst>
          </p:cNvPr>
          <p:cNvSpPr txBox="1"/>
          <p:nvPr/>
        </p:nvSpPr>
        <p:spPr>
          <a:xfrm>
            <a:off x="2263546" y="9783842"/>
            <a:ext cx="920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5DEA8-4D3B-CB53-E940-C1D65EDBCD8C}"/>
              </a:ext>
            </a:extLst>
          </p:cNvPr>
          <p:cNvSpPr txBox="1"/>
          <p:nvPr/>
        </p:nvSpPr>
        <p:spPr>
          <a:xfrm>
            <a:off x="2256709" y="9363109"/>
            <a:ext cx="1395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Abstract Contract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C5AD2D-FC22-D839-1CD3-A149A09D9931}"/>
              </a:ext>
            </a:extLst>
          </p:cNvPr>
          <p:cNvSpPr txBox="1"/>
          <p:nvPr/>
        </p:nvSpPr>
        <p:spPr>
          <a:xfrm>
            <a:off x="1706623" y="10613027"/>
            <a:ext cx="532155" cy="34051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D7220B-61CB-9828-6087-FFC5D0B89A6C}"/>
              </a:ext>
            </a:extLst>
          </p:cNvPr>
          <p:cNvSpPr txBox="1"/>
          <p:nvPr/>
        </p:nvSpPr>
        <p:spPr>
          <a:xfrm>
            <a:off x="2260972" y="10622202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03F166-44CF-3B39-7349-EF5BAAE6D6F0}"/>
              </a:ext>
            </a:extLst>
          </p:cNvPr>
          <p:cNvSpPr txBox="1"/>
          <p:nvPr/>
        </p:nvSpPr>
        <p:spPr>
          <a:xfrm>
            <a:off x="1708676" y="8499476"/>
            <a:ext cx="532155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C4B43D-DBC9-EF7D-364F-FE8432FBAB39}"/>
              </a:ext>
            </a:extLst>
          </p:cNvPr>
          <p:cNvSpPr txBox="1"/>
          <p:nvPr/>
        </p:nvSpPr>
        <p:spPr>
          <a:xfrm>
            <a:off x="2256708" y="8537996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Library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BF6B4B-0E35-685D-CFBE-2844E063C1EC}"/>
              </a:ext>
            </a:extLst>
          </p:cNvPr>
          <p:cNvSpPr txBox="1"/>
          <p:nvPr/>
        </p:nvSpPr>
        <p:spPr>
          <a:xfrm>
            <a:off x="1503680" y="6007452"/>
            <a:ext cx="2038682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recover(bytes32 hash, bytes memory signature)</a:t>
            </a:r>
            <a:endParaRPr lang="en-SG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BFE97A-1702-BDAD-EAD6-C6A5731DF613}"/>
              </a:ext>
            </a:extLst>
          </p:cNvPr>
          <p:cNvSpPr txBox="1"/>
          <p:nvPr/>
        </p:nvSpPr>
        <p:spPr>
          <a:xfrm>
            <a:off x="1503680" y="6528676"/>
            <a:ext cx="2038682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toEthSignedMessageHash</a:t>
            </a:r>
          </a:p>
          <a:p>
            <a:pPr algn="ctr"/>
            <a:r>
              <a:rPr lang="en-SG" sz="1200"/>
              <a:t>(bytes32 hash)</a:t>
            </a:r>
            <a:endParaRPr lang="en-SG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67C1A5-005C-B2B7-3185-B3B992F22E15}"/>
              </a:ext>
            </a:extLst>
          </p:cNvPr>
          <p:cNvSpPr txBox="1"/>
          <p:nvPr/>
        </p:nvSpPr>
        <p:spPr>
          <a:xfrm>
            <a:off x="1500430" y="7061057"/>
            <a:ext cx="2038682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toTypedDataHash</a:t>
            </a:r>
          </a:p>
          <a:p>
            <a:pPr algn="ctr"/>
            <a:r>
              <a:rPr lang="en-SG" sz="1200"/>
              <a:t>(bytes32 domainSeparator, bytes32 structHash)</a:t>
            </a:r>
            <a:endParaRPr lang="en-SG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4C1B37-1A89-82C1-C780-D7F4D3148A00}"/>
              </a:ext>
            </a:extLst>
          </p:cNvPr>
          <p:cNvSpPr txBox="1"/>
          <p:nvPr/>
        </p:nvSpPr>
        <p:spPr>
          <a:xfrm>
            <a:off x="8208034" y="4564354"/>
            <a:ext cx="1780000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IERC20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77B6627-390B-B85E-EF30-FF1A860BC062}"/>
              </a:ext>
            </a:extLst>
          </p:cNvPr>
          <p:cNvSpPr txBox="1"/>
          <p:nvPr/>
        </p:nvSpPr>
        <p:spPr>
          <a:xfrm>
            <a:off x="8221537" y="5199907"/>
            <a:ext cx="1752994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IERC20Metadata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184720D-3932-866D-9ACB-1649229B33E9}"/>
              </a:ext>
            </a:extLst>
          </p:cNvPr>
          <p:cNvSpPr txBox="1"/>
          <p:nvPr/>
        </p:nvSpPr>
        <p:spPr>
          <a:xfrm>
            <a:off x="3735933" y="4562738"/>
            <a:ext cx="1780000" cy="323493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Context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74BCBFCC-1B37-4A8F-4CBD-70555F1D199B}"/>
              </a:ext>
            </a:extLst>
          </p:cNvPr>
          <p:cNvCxnSpPr>
            <a:cxnSpLocks/>
            <a:stCxn id="146" idx="2"/>
            <a:endCxn id="92" idx="0"/>
          </p:cNvCxnSpPr>
          <p:nvPr/>
        </p:nvCxnSpPr>
        <p:spPr>
          <a:xfrm rot="5400000">
            <a:off x="5657416" y="3233581"/>
            <a:ext cx="297674" cy="2360640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35ACEC1-5CB1-4DE9-47AC-709523D30821}"/>
              </a:ext>
            </a:extLst>
          </p:cNvPr>
          <p:cNvSpPr txBox="1"/>
          <p:nvPr/>
        </p:nvSpPr>
        <p:spPr>
          <a:xfrm>
            <a:off x="3732510" y="4953632"/>
            <a:ext cx="1780000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_msgSender()</a:t>
            </a:r>
            <a:endParaRPr lang="en-SG" sz="14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8EA41C1-E363-6985-4941-086E1C5253B0}"/>
              </a:ext>
            </a:extLst>
          </p:cNvPr>
          <p:cNvSpPr txBox="1"/>
          <p:nvPr/>
        </p:nvSpPr>
        <p:spPr>
          <a:xfrm>
            <a:off x="3732510" y="5269343"/>
            <a:ext cx="1780000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_msgData()</a:t>
            </a:r>
            <a:endParaRPr lang="en-SG" sz="140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0A53A21-FD4B-5493-D200-72697763ADE2}"/>
              </a:ext>
            </a:extLst>
          </p:cNvPr>
          <p:cNvSpPr txBox="1"/>
          <p:nvPr/>
        </p:nvSpPr>
        <p:spPr>
          <a:xfrm>
            <a:off x="7012654" y="6585603"/>
            <a:ext cx="2961877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ERC20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17337C2-080E-A36F-B595-E2F2D3C811F8}"/>
              </a:ext>
            </a:extLst>
          </p:cNvPr>
          <p:cNvSpPr txBox="1"/>
          <p:nvPr/>
        </p:nvSpPr>
        <p:spPr>
          <a:xfrm>
            <a:off x="7012653" y="6980327"/>
            <a:ext cx="2961877" cy="31750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transfer(address recipient, uint256 amount)</a:t>
            </a:r>
            <a:endParaRPr lang="en-SG" sz="140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8C00D90-D7B1-A744-23A4-5944247265BC}"/>
              </a:ext>
            </a:extLst>
          </p:cNvPr>
          <p:cNvSpPr txBox="1"/>
          <p:nvPr/>
        </p:nvSpPr>
        <p:spPr>
          <a:xfrm>
            <a:off x="7012653" y="7286461"/>
            <a:ext cx="2961877" cy="31750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allowance(address owner, address spender)</a:t>
            </a:r>
            <a:endParaRPr lang="en-SG" sz="14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73BCB43-9876-F06C-B468-01970C1A0594}"/>
              </a:ext>
            </a:extLst>
          </p:cNvPr>
          <p:cNvSpPr txBox="1"/>
          <p:nvPr/>
        </p:nvSpPr>
        <p:spPr>
          <a:xfrm>
            <a:off x="7012653" y="7607709"/>
            <a:ext cx="2961877" cy="31750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approve(address spender, uint256 amount)</a:t>
            </a:r>
            <a:endParaRPr lang="en-SG" sz="140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73D42CD-0063-4A73-86AF-2C57F5D61510}"/>
              </a:ext>
            </a:extLst>
          </p:cNvPr>
          <p:cNvSpPr txBox="1"/>
          <p:nvPr/>
        </p:nvSpPr>
        <p:spPr>
          <a:xfrm>
            <a:off x="7012653" y="7917724"/>
            <a:ext cx="2961877" cy="529181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transferFrom(address sender, </a:t>
            </a:r>
          </a:p>
          <a:p>
            <a:pPr algn="ctr"/>
            <a:r>
              <a:rPr lang="en-SG" sz="1200"/>
              <a:t>address recipient, uint256 amount)</a:t>
            </a:r>
            <a:endParaRPr lang="en-SG" sz="14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BAE4625-CDA6-CE21-75DB-9575EEDD0701}"/>
              </a:ext>
            </a:extLst>
          </p:cNvPr>
          <p:cNvSpPr txBox="1"/>
          <p:nvPr/>
        </p:nvSpPr>
        <p:spPr>
          <a:xfrm>
            <a:off x="7012653" y="8428502"/>
            <a:ext cx="2961877" cy="529181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increaseAllowance(address spender,</a:t>
            </a:r>
          </a:p>
          <a:p>
            <a:pPr algn="ctr"/>
            <a:r>
              <a:rPr lang="en-SG" sz="1200"/>
              <a:t>uint256 addedValue)</a:t>
            </a:r>
            <a:endParaRPr lang="en-SG" sz="14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E7AF1DC-AA97-BA06-1257-BF11F47C70AA}"/>
              </a:ext>
            </a:extLst>
          </p:cNvPr>
          <p:cNvSpPr txBox="1"/>
          <p:nvPr/>
        </p:nvSpPr>
        <p:spPr>
          <a:xfrm>
            <a:off x="7012653" y="8939280"/>
            <a:ext cx="2961877" cy="529181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decreaseAllowance(address spender,</a:t>
            </a:r>
          </a:p>
          <a:p>
            <a:pPr algn="ctr"/>
            <a:r>
              <a:rPr lang="en-SG" sz="1200"/>
              <a:t>uint256 subtractedValue)</a:t>
            </a:r>
            <a:endParaRPr lang="en-SG" sz="140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B10EDCC-9086-2088-5E52-D8397D0787D2}"/>
              </a:ext>
            </a:extLst>
          </p:cNvPr>
          <p:cNvSpPr txBox="1"/>
          <p:nvPr/>
        </p:nvSpPr>
        <p:spPr>
          <a:xfrm>
            <a:off x="7012653" y="9465702"/>
            <a:ext cx="2961877" cy="31750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_mint(address account, uint256 amount)</a:t>
            </a:r>
            <a:endParaRPr lang="en-SG" sz="140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FC9AFEC-B0B1-3EAC-24E5-ADDD83BF486B}"/>
              </a:ext>
            </a:extLst>
          </p:cNvPr>
          <p:cNvSpPr txBox="1"/>
          <p:nvPr/>
        </p:nvSpPr>
        <p:spPr>
          <a:xfrm>
            <a:off x="7012653" y="9781228"/>
            <a:ext cx="2961877" cy="31750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_burn(address account, uint256 amount)</a:t>
            </a:r>
            <a:endParaRPr lang="en-SG" sz="140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FC0718D-D4B2-9F46-6F5C-A5E8EE8316AA}"/>
              </a:ext>
            </a:extLst>
          </p:cNvPr>
          <p:cNvSpPr txBox="1"/>
          <p:nvPr/>
        </p:nvSpPr>
        <p:spPr>
          <a:xfrm>
            <a:off x="7012654" y="10104014"/>
            <a:ext cx="2961877" cy="529181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_beforeTokenTransfer(address from, </a:t>
            </a:r>
          </a:p>
          <a:p>
            <a:pPr algn="ctr"/>
            <a:r>
              <a:rPr lang="en-SG" sz="1200"/>
              <a:t>address to, uint256 amount)</a:t>
            </a:r>
            <a:endParaRPr lang="en-SG" sz="1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B777449-8C79-ABB3-C252-70E929394FE8}"/>
              </a:ext>
            </a:extLst>
          </p:cNvPr>
          <p:cNvSpPr txBox="1"/>
          <p:nvPr/>
        </p:nvSpPr>
        <p:spPr>
          <a:xfrm>
            <a:off x="7012654" y="10614792"/>
            <a:ext cx="2961877" cy="529181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_afterTokenTransfer(address from, </a:t>
            </a:r>
          </a:p>
          <a:p>
            <a:pPr algn="ctr"/>
            <a:r>
              <a:rPr lang="en-SG" sz="1200"/>
              <a:t>address to, uint256 amount)</a:t>
            </a:r>
            <a:endParaRPr lang="en-SG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D4CCC6-CE04-7EDA-8A52-96A543B81057}"/>
              </a:ext>
            </a:extLst>
          </p:cNvPr>
          <p:cNvSpPr txBox="1"/>
          <p:nvPr/>
        </p:nvSpPr>
        <p:spPr>
          <a:xfrm>
            <a:off x="5835421" y="4572698"/>
            <a:ext cx="1780000" cy="323493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EIP712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6FBAB9-2FDD-E047-EBFB-84A51656B4FF}"/>
              </a:ext>
            </a:extLst>
          </p:cNvPr>
          <p:cNvSpPr txBox="1"/>
          <p:nvPr/>
        </p:nvSpPr>
        <p:spPr>
          <a:xfrm>
            <a:off x="5831998" y="4963592"/>
            <a:ext cx="1780000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_domainSeparatorV4()</a:t>
            </a:r>
            <a:endParaRPr lang="en-SG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BBAA9C-353C-ABA5-4BFA-F24CE5332A23}"/>
              </a:ext>
            </a:extLst>
          </p:cNvPr>
          <p:cNvSpPr txBox="1"/>
          <p:nvPr/>
        </p:nvSpPr>
        <p:spPr>
          <a:xfrm>
            <a:off x="5831998" y="5279303"/>
            <a:ext cx="1780000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_buildDomainSeparator()</a:t>
            </a:r>
            <a:endParaRPr lang="en-SG" sz="1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71D7F-05EE-45BC-81BC-5ECD4327BCF6}"/>
              </a:ext>
            </a:extLst>
          </p:cNvPr>
          <p:cNvSpPr txBox="1"/>
          <p:nvPr/>
        </p:nvSpPr>
        <p:spPr>
          <a:xfrm>
            <a:off x="5831998" y="5592070"/>
            <a:ext cx="1780000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_hashTypedDataV4()</a:t>
            </a:r>
            <a:endParaRPr lang="en-SG" sz="140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A96D3C4-99CD-EC03-723C-859FF226C085}"/>
              </a:ext>
            </a:extLst>
          </p:cNvPr>
          <p:cNvCxnSpPr>
            <a:cxnSpLocks/>
            <a:stCxn id="146" idx="2"/>
            <a:endCxn id="24" idx="0"/>
          </p:cNvCxnSpPr>
          <p:nvPr/>
        </p:nvCxnSpPr>
        <p:spPr>
          <a:xfrm rot="5400000">
            <a:off x="6702180" y="4288305"/>
            <a:ext cx="307634" cy="261152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58A2403-6CCD-1849-EA58-34083A157FF4}"/>
              </a:ext>
            </a:extLst>
          </p:cNvPr>
          <p:cNvCxnSpPr>
            <a:cxnSpLocks/>
            <a:stCxn id="146" idx="2"/>
            <a:endCxn id="53" idx="0"/>
          </p:cNvCxnSpPr>
          <p:nvPr/>
        </p:nvCxnSpPr>
        <p:spPr>
          <a:xfrm rot="16200000" flipH="1">
            <a:off x="7892658" y="3358978"/>
            <a:ext cx="299290" cy="2111461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24E329-8860-F512-60B8-B9C0A789BE01}"/>
              </a:ext>
            </a:extLst>
          </p:cNvPr>
          <p:cNvCxnSpPr>
            <a:cxnSpLocks/>
            <a:stCxn id="53" idx="2"/>
            <a:endCxn id="87" idx="0"/>
          </p:cNvCxnSpPr>
          <p:nvPr/>
        </p:nvCxnSpPr>
        <p:spPr>
          <a:xfrm>
            <a:off x="9098034" y="4887847"/>
            <a:ext cx="0" cy="3120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827A903-2D2A-FCB8-D1F4-722ACB461B6D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rot="16200000" flipH="1">
            <a:off x="6053155" y="4145164"/>
            <a:ext cx="1009793" cy="3871083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E97AA28-6AD4-CDBC-E373-0ADF4B6C8224}"/>
              </a:ext>
            </a:extLst>
          </p:cNvPr>
          <p:cNvCxnSpPr>
            <a:cxnSpLocks/>
            <a:stCxn id="53" idx="3"/>
            <a:endCxn id="100" idx="0"/>
          </p:cNvCxnSpPr>
          <p:nvPr/>
        </p:nvCxnSpPr>
        <p:spPr>
          <a:xfrm flipH="1">
            <a:off x="8493593" y="4726101"/>
            <a:ext cx="1494441" cy="1859502"/>
          </a:xfrm>
          <a:prstGeom prst="bentConnector4">
            <a:avLst>
              <a:gd name="adj1" fmla="val -15297"/>
              <a:gd name="adj2" fmla="val 73199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49945837-20BC-00CC-09B3-848CA98B7ADE}"/>
              </a:ext>
            </a:extLst>
          </p:cNvPr>
          <p:cNvCxnSpPr>
            <a:cxnSpLocks/>
            <a:stCxn id="87" idx="3"/>
            <a:endCxn id="100" idx="0"/>
          </p:cNvCxnSpPr>
          <p:nvPr/>
        </p:nvCxnSpPr>
        <p:spPr>
          <a:xfrm flipH="1">
            <a:off x="8493593" y="5361654"/>
            <a:ext cx="1480938" cy="1223949"/>
          </a:xfrm>
          <a:prstGeom prst="bentConnector4">
            <a:avLst>
              <a:gd name="adj1" fmla="val -16465"/>
              <a:gd name="adj2" fmla="val 58476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7C92B24-1309-EB76-6236-38F44675E839}"/>
              </a:ext>
            </a:extLst>
          </p:cNvPr>
          <p:cNvSpPr txBox="1"/>
          <p:nvPr/>
        </p:nvSpPr>
        <p:spPr>
          <a:xfrm>
            <a:off x="3735933" y="6587525"/>
            <a:ext cx="2581047" cy="323493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ERC20Burnable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6DF1C02-07A2-DFBF-0CED-859474C3451A}"/>
              </a:ext>
            </a:extLst>
          </p:cNvPr>
          <p:cNvCxnSpPr>
            <a:cxnSpLocks/>
            <a:stCxn id="100" idx="1"/>
            <a:endCxn id="80" idx="3"/>
          </p:cNvCxnSpPr>
          <p:nvPr/>
        </p:nvCxnSpPr>
        <p:spPr>
          <a:xfrm flipH="1">
            <a:off x="6316980" y="6747350"/>
            <a:ext cx="695674" cy="19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6C3E41D-FE52-DC25-CA34-6AE3058E35DE}"/>
              </a:ext>
            </a:extLst>
          </p:cNvPr>
          <p:cNvCxnSpPr>
            <a:cxnSpLocks/>
            <a:stCxn id="92" idx="3"/>
            <a:endCxn id="80" idx="0"/>
          </p:cNvCxnSpPr>
          <p:nvPr/>
        </p:nvCxnSpPr>
        <p:spPr>
          <a:xfrm flipH="1">
            <a:off x="5026457" y="4724485"/>
            <a:ext cx="489476" cy="1863040"/>
          </a:xfrm>
          <a:prstGeom prst="bentConnector4">
            <a:avLst>
              <a:gd name="adj1" fmla="val -32692"/>
              <a:gd name="adj2" fmla="val 54341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D449291-4A1C-FE36-34C0-56BAAE7B94E3}"/>
              </a:ext>
            </a:extLst>
          </p:cNvPr>
          <p:cNvSpPr txBox="1"/>
          <p:nvPr/>
        </p:nvSpPr>
        <p:spPr>
          <a:xfrm>
            <a:off x="3710475" y="6983787"/>
            <a:ext cx="2606505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burn(uint256 amount)</a:t>
            </a:r>
            <a:endParaRPr lang="en-SG" sz="14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EADF86A-2A6C-C557-5707-63EF1C0C7FFC}"/>
              </a:ext>
            </a:extLst>
          </p:cNvPr>
          <p:cNvSpPr txBox="1"/>
          <p:nvPr/>
        </p:nvSpPr>
        <p:spPr>
          <a:xfrm>
            <a:off x="3708221" y="7297503"/>
            <a:ext cx="2606505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burnFrom</a:t>
            </a:r>
          </a:p>
          <a:p>
            <a:pPr algn="ctr"/>
            <a:r>
              <a:rPr lang="en-SG" sz="1200"/>
              <a:t>(address account, uint256 amount)</a:t>
            </a:r>
            <a:endParaRPr lang="en-SG" sz="14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3269AAA-ED9A-C6A7-FD60-ECBC354C0444}"/>
              </a:ext>
            </a:extLst>
          </p:cNvPr>
          <p:cNvSpPr txBox="1"/>
          <p:nvPr/>
        </p:nvSpPr>
        <p:spPr>
          <a:xfrm>
            <a:off x="3702941" y="8166294"/>
            <a:ext cx="2614040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PIXT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8CC1CA6-0BD4-EA39-DED3-545DDB77D375}"/>
              </a:ext>
            </a:extLst>
          </p:cNvPr>
          <p:cNvCxnSpPr>
            <a:cxnSpLocks/>
            <a:stCxn id="96" idx="2"/>
            <a:endCxn id="97" idx="0"/>
          </p:cNvCxnSpPr>
          <p:nvPr/>
        </p:nvCxnSpPr>
        <p:spPr>
          <a:xfrm flipH="1">
            <a:off x="5009961" y="7808281"/>
            <a:ext cx="1513" cy="358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36BFF24F-2658-FCDF-3224-88F33BC3E1AE}"/>
              </a:ext>
            </a:extLst>
          </p:cNvPr>
          <p:cNvCxnSpPr>
            <a:cxnSpLocks/>
            <a:stCxn id="27" idx="2"/>
            <a:endCxn id="97" idx="3"/>
          </p:cNvCxnSpPr>
          <p:nvPr/>
        </p:nvCxnSpPr>
        <p:spPr>
          <a:xfrm rot="5400000">
            <a:off x="5304738" y="6910781"/>
            <a:ext cx="2429504" cy="405017"/>
          </a:xfrm>
          <a:prstGeom prst="bent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D209D39-5D26-4A9C-4DBE-B041C4977A20}"/>
              </a:ext>
            </a:extLst>
          </p:cNvPr>
          <p:cNvSpPr txBox="1"/>
          <p:nvPr/>
        </p:nvSpPr>
        <p:spPr>
          <a:xfrm>
            <a:off x="3702941" y="8531087"/>
            <a:ext cx="2606505" cy="1123712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permitForBid</a:t>
            </a:r>
          </a:p>
          <a:p>
            <a:pPr algn="ctr"/>
            <a:r>
              <a:rPr lang="en-SG" sz="1200"/>
              <a:t>(address owner, address spender, uint256 amount, address nftToken, uint256 tokenId, uint8 v, bytes32 r, bytes32 s)</a:t>
            </a:r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215480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AE3FCDF-6DEC-6D85-8E80-6BC09E2F42B7}"/>
              </a:ext>
            </a:extLst>
          </p:cNvPr>
          <p:cNvCxnSpPr>
            <a:cxnSpLocks/>
            <a:stCxn id="248" idx="2"/>
            <a:endCxn id="168" idx="0"/>
          </p:cNvCxnSpPr>
          <p:nvPr/>
        </p:nvCxnSpPr>
        <p:spPr>
          <a:xfrm rot="5400000">
            <a:off x="4640036" y="1642619"/>
            <a:ext cx="566837" cy="3997013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1271732-2119-AFD4-55DF-20C107C1D9D4}"/>
              </a:ext>
            </a:extLst>
          </p:cNvPr>
          <p:cNvSpPr txBox="1"/>
          <p:nvPr/>
        </p:nvSpPr>
        <p:spPr>
          <a:xfrm>
            <a:off x="1994041" y="4922790"/>
            <a:ext cx="1861803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add(uint256 a, uint256 b)</a:t>
            </a:r>
            <a:endParaRPr lang="en-SG" sz="1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A8AA15-D837-6518-2453-54035F6BD83F}"/>
              </a:ext>
            </a:extLst>
          </p:cNvPr>
          <p:cNvSpPr txBox="1"/>
          <p:nvPr/>
        </p:nvSpPr>
        <p:spPr>
          <a:xfrm>
            <a:off x="1994041" y="5229257"/>
            <a:ext cx="1861803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sub(uint256 a, uint256 b)</a:t>
            </a:r>
            <a:endParaRPr lang="en-SG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76C547-7D04-82FD-C613-AB6BFC8FA988}"/>
              </a:ext>
            </a:extLst>
          </p:cNvPr>
          <p:cNvSpPr txBox="1"/>
          <p:nvPr/>
        </p:nvSpPr>
        <p:spPr>
          <a:xfrm>
            <a:off x="1994041" y="5546922"/>
            <a:ext cx="1861803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mul(uint256 a, uint256 b)</a:t>
            </a:r>
            <a:endParaRPr lang="en-SG" sz="14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CCCF6D-AB84-364E-FBF5-C621596A8720}"/>
              </a:ext>
            </a:extLst>
          </p:cNvPr>
          <p:cNvSpPr txBox="1"/>
          <p:nvPr/>
        </p:nvSpPr>
        <p:spPr>
          <a:xfrm>
            <a:off x="1994041" y="5861363"/>
            <a:ext cx="1861803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div(uint256 a, uint256 b)</a:t>
            </a:r>
            <a:endParaRPr lang="en-SG" sz="1400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FB6B311-4C73-494D-3F7D-F419AFD2D37F}"/>
              </a:ext>
            </a:extLst>
          </p:cNvPr>
          <p:cNvCxnSpPr>
            <a:cxnSpLocks/>
            <a:stCxn id="248" idx="2"/>
            <a:endCxn id="146" idx="0"/>
          </p:cNvCxnSpPr>
          <p:nvPr/>
        </p:nvCxnSpPr>
        <p:spPr>
          <a:xfrm rot="16200000" flipH="1">
            <a:off x="7219291" y="3060376"/>
            <a:ext cx="555823" cy="1150484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4FA9EDF-AFA4-2BE3-F77B-591DC8A78BD3}"/>
              </a:ext>
            </a:extLst>
          </p:cNvPr>
          <p:cNvSpPr txBox="1"/>
          <p:nvPr/>
        </p:nvSpPr>
        <p:spPr>
          <a:xfrm>
            <a:off x="1994041" y="4517364"/>
            <a:ext cx="1861803" cy="3234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SafeMath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5EE05C7-8D19-08EB-93AB-928C53897495}"/>
              </a:ext>
            </a:extLst>
          </p:cNvPr>
          <p:cNvSpPr txBox="1"/>
          <p:nvPr/>
        </p:nvSpPr>
        <p:spPr>
          <a:xfrm>
            <a:off x="4295010" y="3913530"/>
            <a:ext cx="7554868" cy="340519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b="1"/>
              <a:t>Contracts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A41D7C7-2DD3-6B5E-F008-3D95B615163A}"/>
              </a:ext>
            </a:extLst>
          </p:cNvPr>
          <p:cNvSpPr txBox="1"/>
          <p:nvPr/>
        </p:nvSpPr>
        <p:spPr>
          <a:xfrm>
            <a:off x="4282947" y="4556830"/>
            <a:ext cx="2462169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IERC20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2C8A843-0C8F-C124-24D3-2A2248DAC643}"/>
              </a:ext>
            </a:extLst>
          </p:cNvPr>
          <p:cNvSpPr txBox="1"/>
          <p:nvPr/>
        </p:nvSpPr>
        <p:spPr>
          <a:xfrm>
            <a:off x="6907864" y="4943194"/>
            <a:ext cx="2329161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transferOwnership</a:t>
            </a:r>
          </a:p>
          <a:p>
            <a:pPr algn="ctr"/>
            <a:r>
              <a:rPr lang="en-SG" sz="1200"/>
              <a:t>(address newOwner)</a:t>
            </a:r>
            <a:endParaRPr lang="en-SG" sz="140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603E8FF-E79E-092B-5A5B-BD50AB7D07FF}"/>
              </a:ext>
            </a:extLst>
          </p:cNvPr>
          <p:cNvSpPr txBox="1"/>
          <p:nvPr/>
        </p:nvSpPr>
        <p:spPr>
          <a:xfrm>
            <a:off x="6907864" y="5453976"/>
            <a:ext cx="2329161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renounceOwnership()</a:t>
            </a:r>
            <a:endParaRPr lang="en-SG" sz="140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2E4FD8C-6B85-06C5-EBB9-1FFE63556EC4}"/>
              </a:ext>
            </a:extLst>
          </p:cNvPr>
          <p:cNvSpPr txBox="1"/>
          <p:nvPr/>
        </p:nvSpPr>
        <p:spPr>
          <a:xfrm>
            <a:off x="6907864" y="4556830"/>
            <a:ext cx="2329161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Ownable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0183E08-D32B-0FEF-0935-11221EBBBC79}"/>
              </a:ext>
            </a:extLst>
          </p:cNvPr>
          <p:cNvSpPr txBox="1"/>
          <p:nvPr/>
        </p:nvSpPr>
        <p:spPr>
          <a:xfrm>
            <a:off x="1994045" y="3924544"/>
            <a:ext cx="1861803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b="1"/>
              <a:t>Libraries</a:t>
            </a:r>
          </a:p>
        </p:txBody>
      </p: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0D8C1951-C272-724B-C524-397F90A6F142}"/>
              </a:ext>
            </a:extLst>
          </p:cNvPr>
          <p:cNvCxnSpPr>
            <a:cxnSpLocks/>
            <a:stCxn id="146" idx="2"/>
            <a:endCxn id="150" idx="0"/>
          </p:cNvCxnSpPr>
          <p:nvPr/>
        </p:nvCxnSpPr>
        <p:spPr>
          <a:xfrm rot="5400000">
            <a:off x="6641848" y="3126233"/>
            <a:ext cx="302781" cy="2558412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D5CA515F-F7CD-01F3-7EF6-1C225DBAEE55}"/>
              </a:ext>
            </a:extLst>
          </p:cNvPr>
          <p:cNvSpPr txBox="1"/>
          <p:nvPr/>
        </p:nvSpPr>
        <p:spPr>
          <a:xfrm>
            <a:off x="1994042" y="2983136"/>
            <a:ext cx="9855836" cy="374571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/>
              <a:t>Playzap Games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A4788-C927-263A-DE22-E8EC7E353466}"/>
              </a:ext>
            </a:extLst>
          </p:cNvPr>
          <p:cNvSpPr txBox="1"/>
          <p:nvPr/>
        </p:nvSpPr>
        <p:spPr>
          <a:xfrm>
            <a:off x="2107858" y="8955569"/>
            <a:ext cx="532155" cy="340519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6D4C8-46F8-7205-3C15-521BA46FF425}"/>
              </a:ext>
            </a:extLst>
          </p:cNvPr>
          <p:cNvSpPr txBox="1"/>
          <p:nvPr/>
        </p:nvSpPr>
        <p:spPr>
          <a:xfrm>
            <a:off x="2112121" y="9806010"/>
            <a:ext cx="532155" cy="34051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C48A6-348B-A817-70F9-8665E720F700}"/>
              </a:ext>
            </a:extLst>
          </p:cNvPr>
          <p:cNvSpPr txBox="1"/>
          <p:nvPr/>
        </p:nvSpPr>
        <p:spPr>
          <a:xfrm>
            <a:off x="2107858" y="8520498"/>
            <a:ext cx="532155" cy="340519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73FB6-E93F-62CC-A09E-716839C83C72}"/>
              </a:ext>
            </a:extLst>
          </p:cNvPr>
          <p:cNvSpPr txBox="1"/>
          <p:nvPr/>
        </p:nvSpPr>
        <p:spPr>
          <a:xfrm>
            <a:off x="1994041" y="7745926"/>
            <a:ext cx="8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u="sng"/>
              <a:t>Legend: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80AA2-5804-2125-44A6-6C1450211186}"/>
              </a:ext>
            </a:extLst>
          </p:cNvPr>
          <p:cNvSpPr txBox="1"/>
          <p:nvPr/>
        </p:nvSpPr>
        <p:spPr>
          <a:xfrm>
            <a:off x="2655890" y="8559018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Contract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E6B434-8676-BD0C-5941-18583D34251B}"/>
              </a:ext>
            </a:extLst>
          </p:cNvPr>
          <p:cNvSpPr txBox="1"/>
          <p:nvPr/>
        </p:nvSpPr>
        <p:spPr>
          <a:xfrm>
            <a:off x="2660154" y="9822700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Event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00F84-1004-2471-D94B-15F069FBB76A}"/>
              </a:ext>
            </a:extLst>
          </p:cNvPr>
          <p:cNvSpPr txBox="1"/>
          <p:nvPr/>
        </p:nvSpPr>
        <p:spPr>
          <a:xfrm>
            <a:off x="2112122" y="9390640"/>
            <a:ext cx="532155" cy="34051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F50529-59A2-A59F-D166-458B098965E3}"/>
              </a:ext>
            </a:extLst>
          </p:cNvPr>
          <p:cNvSpPr txBox="1"/>
          <p:nvPr/>
        </p:nvSpPr>
        <p:spPr>
          <a:xfrm>
            <a:off x="2662728" y="9390640"/>
            <a:ext cx="920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5DEA8-4D3B-CB53-E940-C1D65EDBCD8C}"/>
              </a:ext>
            </a:extLst>
          </p:cNvPr>
          <p:cNvSpPr txBox="1"/>
          <p:nvPr/>
        </p:nvSpPr>
        <p:spPr>
          <a:xfrm>
            <a:off x="2655891" y="8969907"/>
            <a:ext cx="1395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Abstract Contract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C5AD2D-FC22-D839-1CD3-A149A09D9931}"/>
              </a:ext>
            </a:extLst>
          </p:cNvPr>
          <p:cNvSpPr txBox="1"/>
          <p:nvPr/>
        </p:nvSpPr>
        <p:spPr>
          <a:xfrm>
            <a:off x="2105805" y="10219825"/>
            <a:ext cx="532155" cy="34051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D7220B-61CB-9828-6087-FFC5D0B89A6C}"/>
              </a:ext>
            </a:extLst>
          </p:cNvPr>
          <p:cNvSpPr txBox="1"/>
          <p:nvPr/>
        </p:nvSpPr>
        <p:spPr>
          <a:xfrm>
            <a:off x="2660154" y="10229000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03F166-44CF-3B39-7349-EF5BAAE6D6F0}"/>
              </a:ext>
            </a:extLst>
          </p:cNvPr>
          <p:cNvSpPr txBox="1"/>
          <p:nvPr/>
        </p:nvSpPr>
        <p:spPr>
          <a:xfrm>
            <a:off x="2107858" y="8106274"/>
            <a:ext cx="532155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C4B43D-DBC9-EF7D-364F-FE8432FBAB39}"/>
              </a:ext>
            </a:extLst>
          </p:cNvPr>
          <p:cNvSpPr txBox="1"/>
          <p:nvPr/>
        </p:nvSpPr>
        <p:spPr>
          <a:xfrm>
            <a:off x="2655890" y="8144794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Library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740665-BF66-810A-5D37-F4D6BDD3182C}"/>
              </a:ext>
            </a:extLst>
          </p:cNvPr>
          <p:cNvCxnSpPr>
            <a:cxnSpLocks/>
            <a:stCxn id="168" idx="2"/>
            <a:endCxn id="121" idx="0"/>
          </p:cNvCxnSpPr>
          <p:nvPr/>
        </p:nvCxnSpPr>
        <p:spPr>
          <a:xfrm flipH="1">
            <a:off x="2924943" y="4265063"/>
            <a:ext cx="4" cy="2523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ECECCDA-7CF3-6048-EEBD-47BF84856C33}"/>
              </a:ext>
            </a:extLst>
          </p:cNvPr>
          <p:cNvSpPr txBox="1"/>
          <p:nvPr/>
        </p:nvSpPr>
        <p:spPr>
          <a:xfrm>
            <a:off x="1994041" y="6171863"/>
            <a:ext cx="1861803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mod(uint256 a, uint256 b)</a:t>
            </a:r>
            <a:endParaRPr lang="en-SG" sz="140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D3606F-511D-0A33-51F1-7B57853474FF}"/>
              </a:ext>
            </a:extLst>
          </p:cNvPr>
          <p:cNvCxnSpPr>
            <a:cxnSpLocks/>
            <a:stCxn id="153" idx="2"/>
            <a:endCxn id="35" idx="0"/>
          </p:cNvCxnSpPr>
          <p:nvPr/>
        </p:nvCxnSpPr>
        <p:spPr>
          <a:xfrm rot="5400000">
            <a:off x="7205515" y="5320947"/>
            <a:ext cx="427434" cy="1306426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F80A88A-1C2C-7FD7-FDD4-B530A1B01496}"/>
              </a:ext>
            </a:extLst>
          </p:cNvPr>
          <p:cNvSpPr txBox="1"/>
          <p:nvPr/>
        </p:nvSpPr>
        <p:spPr>
          <a:xfrm>
            <a:off x="4295012" y="6187877"/>
            <a:ext cx="4942013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ERC20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7CF304-D378-92BA-4B06-43005F3152BC}"/>
              </a:ext>
            </a:extLst>
          </p:cNvPr>
          <p:cNvSpPr txBox="1"/>
          <p:nvPr/>
        </p:nvSpPr>
        <p:spPr>
          <a:xfrm>
            <a:off x="4295010" y="6565685"/>
            <a:ext cx="2462169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setSwap(address user)</a:t>
            </a:r>
            <a:endParaRPr lang="en-SG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E8B23F-22EF-AEA9-F7EE-93182A45EB6C}"/>
              </a:ext>
            </a:extLst>
          </p:cNvPr>
          <p:cNvSpPr txBox="1"/>
          <p:nvPr/>
        </p:nvSpPr>
        <p:spPr>
          <a:xfrm>
            <a:off x="4295010" y="6883812"/>
            <a:ext cx="2462169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addROOTList(address user)</a:t>
            </a:r>
            <a:endParaRPr lang="en-SG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09AAC3-8F40-D8E6-45DA-3B1AEC0F66D9}"/>
              </a:ext>
            </a:extLst>
          </p:cNvPr>
          <p:cNvSpPr txBox="1"/>
          <p:nvPr/>
        </p:nvSpPr>
        <p:spPr>
          <a:xfrm>
            <a:off x="4295010" y="7190279"/>
            <a:ext cx="2462169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removeROOTList(address user)</a:t>
            </a:r>
            <a:endParaRPr lang="en-SG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346923-9EDF-5FE7-0292-F221EA8EDE26}"/>
              </a:ext>
            </a:extLst>
          </p:cNvPr>
          <p:cNvSpPr txBox="1"/>
          <p:nvPr/>
        </p:nvSpPr>
        <p:spPr>
          <a:xfrm>
            <a:off x="4295009" y="7500747"/>
            <a:ext cx="2462169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sysDsale(address user)</a:t>
            </a:r>
            <a:endParaRPr lang="en-SG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9AED1-45B2-DF17-7447-6010618293E5}"/>
              </a:ext>
            </a:extLst>
          </p:cNvPr>
          <p:cNvSpPr txBox="1"/>
          <p:nvPr/>
        </p:nvSpPr>
        <p:spPr>
          <a:xfrm>
            <a:off x="4295009" y="7810324"/>
            <a:ext cx="2462169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exchange()</a:t>
            </a:r>
            <a:endParaRPr lang="en-SG" sz="14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D8A44A4-E46C-AA2F-5FFC-D87356984D71}"/>
              </a:ext>
            </a:extLst>
          </p:cNvPr>
          <p:cNvSpPr txBox="1"/>
          <p:nvPr/>
        </p:nvSpPr>
        <p:spPr>
          <a:xfrm>
            <a:off x="4288411" y="8129342"/>
            <a:ext cx="2462169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exchangeStop()</a:t>
            </a:r>
            <a:endParaRPr lang="en-SG" sz="14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A65521-9264-508F-6E7E-A56F7DD33C01}"/>
              </a:ext>
            </a:extLst>
          </p:cNvPr>
          <p:cNvSpPr txBox="1"/>
          <p:nvPr/>
        </p:nvSpPr>
        <p:spPr>
          <a:xfrm>
            <a:off x="4295009" y="8447469"/>
            <a:ext cx="2462169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withdrawToken</a:t>
            </a:r>
          </a:p>
          <a:p>
            <a:pPr algn="ctr"/>
            <a:r>
              <a:rPr lang="en-SG" sz="1200"/>
              <a:t>(IERC20 t, uint256 amount)</a:t>
            </a:r>
            <a:endParaRPr lang="en-SG" sz="140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C962C2C-CF3D-731A-2E7B-49128F3735BA}"/>
              </a:ext>
            </a:extLst>
          </p:cNvPr>
          <p:cNvCxnSpPr>
            <a:cxnSpLocks/>
            <a:stCxn id="146" idx="2"/>
            <a:endCxn id="154" idx="0"/>
          </p:cNvCxnSpPr>
          <p:nvPr/>
        </p:nvCxnSpPr>
        <p:spPr>
          <a:xfrm>
            <a:off x="8072444" y="4254049"/>
            <a:ext cx="1" cy="302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9D4ABF8D-9723-C583-E56E-8528732D7C6C}"/>
              </a:ext>
            </a:extLst>
          </p:cNvPr>
          <p:cNvCxnSpPr>
            <a:cxnSpLocks/>
            <a:stCxn id="150" idx="2"/>
            <a:endCxn id="35" idx="0"/>
          </p:cNvCxnSpPr>
          <p:nvPr/>
        </p:nvCxnSpPr>
        <p:spPr>
          <a:xfrm rot="16200000" flipH="1">
            <a:off x="5486248" y="4908106"/>
            <a:ext cx="1307554" cy="1251987"/>
          </a:xfrm>
          <a:prstGeom prst="bentConnector3">
            <a:avLst>
              <a:gd name="adj1" fmla="val 83638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51DA74A-B0E9-9650-B145-3CB514B3B826}"/>
              </a:ext>
            </a:extLst>
          </p:cNvPr>
          <p:cNvSpPr txBox="1"/>
          <p:nvPr/>
        </p:nvSpPr>
        <p:spPr>
          <a:xfrm>
            <a:off x="4282947" y="8969907"/>
            <a:ext cx="2462169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</a:t>
            </a:r>
          </a:p>
          <a:p>
            <a:pPr algn="ctr"/>
            <a:r>
              <a:rPr lang="en-SG" sz="1200"/>
              <a:t>(address recipient, uint256 amount)</a:t>
            </a:r>
            <a:endParaRPr lang="en-SG" sz="14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BB7C570-62F4-9571-4FEC-588F4B17AF7E}"/>
              </a:ext>
            </a:extLst>
          </p:cNvPr>
          <p:cNvSpPr txBox="1"/>
          <p:nvPr/>
        </p:nvSpPr>
        <p:spPr>
          <a:xfrm>
            <a:off x="4282947" y="9481157"/>
            <a:ext cx="2462169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allowance</a:t>
            </a:r>
          </a:p>
          <a:p>
            <a:pPr algn="ctr"/>
            <a:r>
              <a:rPr lang="en-SG" sz="1200"/>
              <a:t>(address user, address spender)</a:t>
            </a:r>
            <a:endParaRPr lang="en-SG" sz="14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92DA0DA-61CB-31B7-220B-470D4A146A01}"/>
              </a:ext>
            </a:extLst>
          </p:cNvPr>
          <p:cNvSpPr txBox="1"/>
          <p:nvPr/>
        </p:nvSpPr>
        <p:spPr>
          <a:xfrm>
            <a:off x="6774856" y="6565685"/>
            <a:ext cx="2462169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approve</a:t>
            </a:r>
          </a:p>
          <a:p>
            <a:pPr algn="ctr"/>
            <a:r>
              <a:rPr lang="en-SG" sz="1200"/>
              <a:t>(address spender, uint256 value)</a:t>
            </a:r>
            <a:endParaRPr lang="en-SG" sz="14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39E06C8-96F5-AE08-2CDD-56036A787F6B}"/>
              </a:ext>
            </a:extLst>
          </p:cNvPr>
          <p:cNvSpPr txBox="1"/>
          <p:nvPr/>
        </p:nvSpPr>
        <p:spPr>
          <a:xfrm>
            <a:off x="6774856" y="7076463"/>
            <a:ext cx="2462169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transferFrom(address sender, address recipient, uint256 amount)</a:t>
            </a:r>
            <a:endParaRPr lang="en-SG" sz="14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0C5263B-D6CC-7A38-28EC-2B8EFD206EBE}"/>
              </a:ext>
            </a:extLst>
          </p:cNvPr>
          <p:cNvSpPr txBox="1"/>
          <p:nvPr/>
        </p:nvSpPr>
        <p:spPr>
          <a:xfrm>
            <a:off x="6774856" y="7587241"/>
            <a:ext cx="2462169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increaseAllowance(address spender, uint256 addedValue)</a:t>
            </a:r>
            <a:endParaRPr lang="en-SG" sz="14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61593F-89C6-9E51-2001-8AFE001050D6}"/>
              </a:ext>
            </a:extLst>
          </p:cNvPr>
          <p:cNvSpPr txBox="1"/>
          <p:nvPr/>
        </p:nvSpPr>
        <p:spPr>
          <a:xfrm>
            <a:off x="6774855" y="8098019"/>
            <a:ext cx="2462169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decreaseAllowance(address spender, uint256 subtractedValue)</a:t>
            </a:r>
            <a:endParaRPr lang="en-SG" sz="14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DC9A89D-5E0A-5C96-9D6B-79122A4E5697}"/>
              </a:ext>
            </a:extLst>
          </p:cNvPr>
          <p:cNvSpPr txBox="1"/>
          <p:nvPr/>
        </p:nvSpPr>
        <p:spPr>
          <a:xfrm>
            <a:off x="6774855" y="8616616"/>
            <a:ext cx="2462169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_transferNofee(address sender, address recipient, uint256 amount)</a:t>
            </a:r>
            <a:endParaRPr lang="en-SG" sz="14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6BCC2E4-6205-83EE-138F-B5B50547601E}"/>
              </a:ext>
            </a:extLst>
          </p:cNvPr>
          <p:cNvSpPr txBox="1"/>
          <p:nvPr/>
        </p:nvSpPr>
        <p:spPr>
          <a:xfrm>
            <a:off x="6774855" y="9135213"/>
            <a:ext cx="2462169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_transferfee(address sender, address recipient, uint256 amount)</a:t>
            </a:r>
            <a:endParaRPr lang="en-SG" sz="140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EDA5B13-4899-591A-D04B-85CD936612DF}"/>
              </a:ext>
            </a:extLst>
          </p:cNvPr>
          <p:cNvSpPr txBox="1"/>
          <p:nvPr/>
        </p:nvSpPr>
        <p:spPr>
          <a:xfrm>
            <a:off x="6774855" y="9653810"/>
            <a:ext cx="2462169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_mint(address account, </a:t>
            </a:r>
          </a:p>
          <a:p>
            <a:pPr algn="ctr"/>
            <a:r>
              <a:rPr lang="en-SG" sz="1200"/>
              <a:t>uint256 amount)</a:t>
            </a:r>
            <a:endParaRPr lang="en-SG" sz="140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51ACD9F-AA5A-163D-88F9-DD7120251055}"/>
              </a:ext>
            </a:extLst>
          </p:cNvPr>
          <p:cNvSpPr txBox="1"/>
          <p:nvPr/>
        </p:nvSpPr>
        <p:spPr>
          <a:xfrm>
            <a:off x="6774855" y="10172407"/>
            <a:ext cx="2462169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_burn</a:t>
            </a:r>
          </a:p>
          <a:p>
            <a:pPr algn="ctr"/>
            <a:r>
              <a:rPr lang="en-SG" sz="1200"/>
              <a:t>(address account, uint256 value)</a:t>
            </a:r>
            <a:endParaRPr lang="en-SG" sz="14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176574D-F196-B86B-7EB1-36E3EB3B9DD3}"/>
              </a:ext>
            </a:extLst>
          </p:cNvPr>
          <p:cNvSpPr txBox="1"/>
          <p:nvPr/>
        </p:nvSpPr>
        <p:spPr>
          <a:xfrm>
            <a:off x="9833015" y="6187877"/>
            <a:ext cx="2016863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Token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46A7CC5-22B7-E391-809C-03FE918951FE}"/>
              </a:ext>
            </a:extLst>
          </p:cNvPr>
          <p:cNvCxnSpPr>
            <a:cxnSpLocks/>
            <a:stCxn id="35" idx="3"/>
            <a:endCxn id="104" idx="1"/>
          </p:cNvCxnSpPr>
          <p:nvPr/>
        </p:nvCxnSpPr>
        <p:spPr>
          <a:xfrm>
            <a:off x="9237025" y="6349624"/>
            <a:ext cx="59599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296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145">
            <a:extLst>
              <a:ext uri="{FF2B5EF4-FFF2-40B4-BE49-F238E27FC236}">
                <a16:creationId xmlns:a16="http://schemas.microsoft.com/office/drawing/2014/main" id="{A5EE05C7-8D19-08EB-93AB-928C53897495}"/>
              </a:ext>
            </a:extLst>
          </p:cNvPr>
          <p:cNvSpPr txBox="1"/>
          <p:nvPr/>
        </p:nvSpPr>
        <p:spPr>
          <a:xfrm>
            <a:off x="1076446" y="3580368"/>
            <a:ext cx="10971551" cy="349230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b="1"/>
              <a:t>Contracts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A41D7C7-2DD3-6B5E-F008-3D95B615163A}"/>
              </a:ext>
            </a:extLst>
          </p:cNvPr>
          <p:cNvSpPr txBox="1"/>
          <p:nvPr/>
        </p:nvSpPr>
        <p:spPr>
          <a:xfrm>
            <a:off x="7540309" y="4322552"/>
            <a:ext cx="2138781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IERC20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2C8A843-0C8F-C124-24D3-2A2248DAC643}"/>
              </a:ext>
            </a:extLst>
          </p:cNvPr>
          <p:cNvSpPr txBox="1"/>
          <p:nvPr/>
        </p:nvSpPr>
        <p:spPr>
          <a:xfrm>
            <a:off x="1076448" y="8686879"/>
            <a:ext cx="2524655" cy="521613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transferOwnership</a:t>
            </a:r>
          </a:p>
          <a:p>
            <a:pPr algn="ctr"/>
            <a:r>
              <a:rPr lang="en-SG" sz="1200"/>
              <a:t>(address newOwner)</a:t>
            </a:r>
            <a:endParaRPr lang="en-SG" sz="140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603E8FF-E79E-092B-5A5B-BD50AB7D07FF}"/>
              </a:ext>
            </a:extLst>
          </p:cNvPr>
          <p:cNvSpPr txBox="1"/>
          <p:nvPr/>
        </p:nvSpPr>
        <p:spPr>
          <a:xfrm>
            <a:off x="1076448" y="9201997"/>
            <a:ext cx="2524655" cy="31296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renounceOwnership()</a:t>
            </a:r>
            <a:endParaRPr lang="en-SG" sz="1400"/>
          </a:p>
        </p:txBody>
      </p: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0D8C1951-C272-724B-C524-397F90A6F142}"/>
              </a:ext>
            </a:extLst>
          </p:cNvPr>
          <p:cNvCxnSpPr>
            <a:cxnSpLocks/>
            <a:stCxn id="146" idx="2"/>
            <a:endCxn id="150" idx="0"/>
          </p:cNvCxnSpPr>
          <p:nvPr/>
        </p:nvCxnSpPr>
        <p:spPr>
          <a:xfrm rot="16200000" flipH="1">
            <a:off x="7389484" y="3102336"/>
            <a:ext cx="392954" cy="2047478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D5CA515F-F7CD-01F3-7EF6-1C225DBAEE55}"/>
              </a:ext>
            </a:extLst>
          </p:cNvPr>
          <p:cNvSpPr txBox="1"/>
          <p:nvPr/>
        </p:nvSpPr>
        <p:spPr>
          <a:xfrm>
            <a:off x="1076447" y="2983135"/>
            <a:ext cx="10971550" cy="374571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/>
              <a:t>Sunflower Land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A4788-C927-263A-DE22-E8EC7E353466}"/>
              </a:ext>
            </a:extLst>
          </p:cNvPr>
          <p:cNvSpPr txBox="1"/>
          <p:nvPr/>
        </p:nvSpPr>
        <p:spPr>
          <a:xfrm>
            <a:off x="10027774" y="11373506"/>
            <a:ext cx="532155" cy="340519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6D4C8-46F8-7205-3C15-521BA46FF425}"/>
              </a:ext>
            </a:extLst>
          </p:cNvPr>
          <p:cNvSpPr txBox="1"/>
          <p:nvPr/>
        </p:nvSpPr>
        <p:spPr>
          <a:xfrm>
            <a:off x="10032037" y="12223947"/>
            <a:ext cx="532155" cy="34051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C48A6-348B-A817-70F9-8665E720F700}"/>
              </a:ext>
            </a:extLst>
          </p:cNvPr>
          <p:cNvSpPr txBox="1"/>
          <p:nvPr/>
        </p:nvSpPr>
        <p:spPr>
          <a:xfrm>
            <a:off x="10027774" y="10938435"/>
            <a:ext cx="532155" cy="340519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73FB6-E93F-62CC-A09E-716839C83C72}"/>
              </a:ext>
            </a:extLst>
          </p:cNvPr>
          <p:cNvSpPr txBox="1"/>
          <p:nvPr/>
        </p:nvSpPr>
        <p:spPr>
          <a:xfrm>
            <a:off x="9913957" y="10163863"/>
            <a:ext cx="8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u="sng"/>
              <a:t>Legend: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80AA2-5804-2125-44A6-6C1450211186}"/>
              </a:ext>
            </a:extLst>
          </p:cNvPr>
          <p:cNvSpPr txBox="1"/>
          <p:nvPr/>
        </p:nvSpPr>
        <p:spPr>
          <a:xfrm>
            <a:off x="10575806" y="10976955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Contract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E6B434-8676-BD0C-5941-18583D34251B}"/>
              </a:ext>
            </a:extLst>
          </p:cNvPr>
          <p:cNvSpPr txBox="1"/>
          <p:nvPr/>
        </p:nvSpPr>
        <p:spPr>
          <a:xfrm>
            <a:off x="10580070" y="12240637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Event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00F84-1004-2471-D94B-15F069FBB76A}"/>
              </a:ext>
            </a:extLst>
          </p:cNvPr>
          <p:cNvSpPr txBox="1"/>
          <p:nvPr/>
        </p:nvSpPr>
        <p:spPr>
          <a:xfrm>
            <a:off x="10032038" y="11808577"/>
            <a:ext cx="532155" cy="34051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F50529-59A2-A59F-D166-458B098965E3}"/>
              </a:ext>
            </a:extLst>
          </p:cNvPr>
          <p:cNvSpPr txBox="1"/>
          <p:nvPr/>
        </p:nvSpPr>
        <p:spPr>
          <a:xfrm>
            <a:off x="10582644" y="11808577"/>
            <a:ext cx="920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5DEA8-4D3B-CB53-E940-C1D65EDBCD8C}"/>
              </a:ext>
            </a:extLst>
          </p:cNvPr>
          <p:cNvSpPr txBox="1"/>
          <p:nvPr/>
        </p:nvSpPr>
        <p:spPr>
          <a:xfrm>
            <a:off x="10575807" y="11387844"/>
            <a:ext cx="1395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Abstract Contract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C5AD2D-FC22-D839-1CD3-A149A09D9931}"/>
              </a:ext>
            </a:extLst>
          </p:cNvPr>
          <p:cNvSpPr txBox="1"/>
          <p:nvPr/>
        </p:nvSpPr>
        <p:spPr>
          <a:xfrm>
            <a:off x="10025721" y="12637762"/>
            <a:ext cx="532155" cy="34051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D7220B-61CB-9828-6087-FFC5D0B89A6C}"/>
              </a:ext>
            </a:extLst>
          </p:cNvPr>
          <p:cNvSpPr txBox="1"/>
          <p:nvPr/>
        </p:nvSpPr>
        <p:spPr>
          <a:xfrm>
            <a:off x="10580070" y="12646937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03F166-44CF-3B39-7349-EF5BAAE6D6F0}"/>
              </a:ext>
            </a:extLst>
          </p:cNvPr>
          <p:cNvSpPr txBox="1"/>
          <p:nvPr/>
        </p:nvSpPr>
        <p:spPr>
          <a:xfrm>
            <a:off x="10027774" y="10524211"/>
            <a:ext cx="532155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C4B43D-DBC9-EF7D-364F-FE8432FBAB39}"/>
              </a:ext>
            </a:extLst>
          </p:cNvPr>
          <p:cNvSpPr txBox="1"/>
          <p:nvPr/>
        </p:nvSpPr>
        <p:spPr>
          <a:xfrm>
            <a:off x="10575806" y="10562731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Library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80A88A-1C2C-7FD7-FDD4-B530A1B01496}"/>
              </a:ext>
            </a:extLst>
          </p:cNvPr>
          <p:cNvSpPr txBox="1"/>
          <p:nvPr/>
        </p:nvSpPr>
        <p:spPr>
          <a:xfrm>
            <a:off x="4095247" y="6285578"/>
            <a:ext cx="3070024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ERC20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9D4ABF8D-9723-C583-E56E-8528732D7C6C}"/>
              </a:ext>
            </a:extLst>
          </p:cNvPr>
          <p:cNvCxnSpPr>
            <a:cxnSpLocks/>
            <a:stCxn id="150" idx="2"/>
            <a:endCxn id="35" idx="3"/>
          </p:cNvCxnSpPr>
          <p:nvPr/>
        </p:nvCxnSpPr>
        <p:spPr>
          <a:xfrm rot="5400000">
            <a:off x="6986846" y="4824471"/>
            <a:ext cx="1801280" cy="1444429"/>
          </a:xfrm>
          <a:prstGeom prst="bent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51DA74A-B0E9-9650-B145-3CB514B3B826}"/>
              </a:ext>
            </a:extLst>
          </p:cNvPr>
          <p:cNvSpPr txBox="1"/>
          <p:nvPr/>
        </p:nvSpPr>
        <p:spPr>
          <a:xfrm>
            <a:off x="4095245" y="6677574"/>
            <a:ext cx="3070024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transfer(address to, uint256 amount)</a:t>
            </a:r>
            <a:endParaRPr lang="en-SG" sz="14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67BD56-736D-0BC6-ACDF-07AC6D46C1B1}"/>
              </a:ext>
            </a:extLst>
          </p:cNvPr>
          <p:cNvCxnSpPr>
            <a:cxnSpLocks/>
            <a:stCxn id="248" idx="2"/>
            <a:endCxn id="146" idx="0"/>
          </p:cNvCxnSpPr>
          <p:nvPr/>
        </p:nvCxnSpPr>
        <p:spPr>
          <a:xfrm>
            <a:off x="6562222" y="3357706"/>
            <a:ext cx="0" cy="2226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119F1CE-6899-EC61-8725-C3868D886069}"/>
              </a:ext>
            </a:extLst>
          </p:cNvPr>
          <p:cNvCxnSpPr>
            <a:cxnSpLocks/>
            <a:stCxn id="146" idx="2"/>
            <a:endCxn id="44" idx="0"/>
          </p:cNvCxnSpPr>
          <p:nvPr/>
        </p:nvCxnSpPr>
        <p:spPr>
          <a:xfrm rot="5400000">
            <a:off x="4254697" y="2015027"/>
            <a:ext cx="392954" cy="4222097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374527-BD93-173A-6DD8-D00412BC5E02}"/>
              </a:ext>
            </a:extLst>
          </p:cNvPr>
          <p:cNvSpPr txBox="1"/>
          <p:nvPr/>
        </p:nvSpPr>
        <p:spPr>
          <a:xfrm>
            <a:off x="1076447" y="4322552"/>
            <a:ext cx="2527355" cy="323493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Context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3D1631-BDC0-143D-EEA1-429531813BF3}"/>
              </a:ext>
            </a:extLst>
          </p:cNvPr>
          <p:cNvSpPr txBox="1"/>
          <p:nvPr/>
        </p:nvSpPr>
        <p:spPr>
          <a:xfrm>
            <a:off x="1076447" y="4720896"/>
            <a:ext cx="2527353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_msgSender()</a:t>
            </a:r>
            <a:endParaRPr lang="en-SG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303707-CB6E-27EA-1E40-2EC274250174}"/>
              </a:ext>
            </a:extLst>
          </p:cNvPr>
          <p:cNvSpPr txBox="1"/>
          <p:nvPr/>
        </p:nvSpPr>
        <p:spPr>
          <a:xfrm>
            <a:off x="1076447" y="5023900"/>
            <a:ext cx="2520475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_msgData()</a:t>
            </a:r>
            <a:endParaRPr lang="en-SG" sz="1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B6D0E6-2EFF-C721-7F71-DF1E76D94526}"/>
              </a:ext>
            </a:extLst>
          </p:cNvPr>
          <p:cNvSpPr txBox="1"/>
          <p:nvPr/>
        </p:nvSpPr>
        <p:spPr>
          <a:xfrm>
            <a:off x="1079146" y="7887667"/>
            <a:ext cx="2524654" cy="730258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event OwnershipTransferred</a:t>
            </a:r>
          </a:p>
          <a:p>
            <a:pPr algn="ctr"/>
            <a:r>
              <a:rPr lang="en-SG" sz="1200"/>
              <a:t>(address indexed previousOwner, address indexed newOwner)</a:t>
            </a:r>
            <a:endParaRPr lang="en-SG" sz="140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487C9AE-1C82-E562-55F9-87375965E1EE}"/>
              </a:ext>
            </a:extLst>
          </p:cNvPr>
          <p:cNvCxnSpPr>
            <a:cxnSpLocks/>
            <a:stCxn id="48" idx="2"/>
            <a:endCxn id="69" idx="0"/>
          </p:cNvCxnSpPr>
          <p:nvPr/>
        </p:nvCxnSpPr>
        <p:spPr>
          <a:xfrm>
            <a:off x="2336685" y="5330367"/>
            <a:ext cx="3440" cy="21517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963F46C-4B38-D3DC-43EB-4B13B5572641}"/>
              </a:ext>
            </a:extLst>
          </p:cNvPr>
          <p:cNvSpPr txBox="1"/>
          <p:nvPr/>
        </p:nvSpPr>
        <p:spPr>
          <a:xfrm>
            <a:off x="1079145" y="11752909"/>
            <a:ext cx="2524655" cy="330355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GameOwner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FB1602-6CEB-AB01-89EB-ADEF46CF3906}"/>
              </a:ext>
            </a:extLst>
          </p:cNvPr>
          <p:cNvSpPr txBox="1"/>
          <p:nvPr/>
        </p:nvSpPr>
        <p:spPr>
          <a:xfrm>
            <a:off x="1076447" y="7482165"/>
            <a:ext cx="2527355" cy="323493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Ownable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31871F-40A5-E5FA-DFF4-0579FF29C59D}"/>
              </a:ext>
            </a:extLst>
          </p:cNvPr>
          <p:cNvCxnSpPr>
            <a:cxnSpLocks/>
            <a:stCxn id="153" idx="2"/>
            <a:endCxn id="68" idx="0"/>
          </p:cNvCxnSpPr>
          <p:nvPr/>
        </p:nvCxnSpPr>
        <p:spPr>
          <a:xfrm>
            <a:off x="2338776" y="9514965"/>
            <a:ext cx="2697" cy="22379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D6D4170-5312-C844-344C-E387D21400FA}"/>
              </a:ext>
            </a:extLst>
          </p:cNvPr>
          <p:cNvSpPr txBox="1"/>
          <p:nvPr/>
        </p:nvSpPr>
        <p:spPr>
          <a:xfrm>
            <a:off x="1086803" y="12150700"/>
            <a:ext cx="2524655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addGameRole(address _game)</a:t>
            </a:r>
            <a:endParaRPr lang="en-SG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E7254EB-8425-716A-5158-D870FED4B752}"/>
              </a:ext>
            </a:extLst>
          </p:cNvPr>
          <p:cNvSpPr txBox="1"/>
          <p:nvPr/>
        </p:nvSpPr>
        <p:spPr>
          <a:xfrm>
            <a:off x="1086803" y="12474922"/>
            <a:ext cx="2524655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removeGameRole(address _game)</a:t>
            </a:r>
            <a:endParaRPr lang="en-SG" sz="14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16D2D9A-75D5-0466-6112-C486DDE3BA19}"/>
              </a:ext>
            </a:extLst>
          </p:cNvPr>
          <p:cNvSpPr txBox="1"/>
          <p:nvPr/>
        </p:nvSpPr>
        <p:spPr>
          <a:xfrm>
            <a:off x="4095245" y="4746262"/>
            <a:ext cx="3070025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event Paused(address account)</a:t>
            </a:r>
            <a:endParaRPr lang="en-SG" sz="14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66A16E-0314-60F3-376B-094B4BE3F9D8}"/>
              </a:ext>
            </a:extLst>
          </p:cNvPr>
          <p:cNvSpPr txBox="1"/>
          <p:nvPr/>
        </p:nvSpPr>
        <p:spPr>
          <a:xfrm>
            <a:off x="4095245" y="5045414"/>
            <a:ext cx="3070025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event Unpaused(address account)</a:t>
            </a:r>
            <a:endParaRPr lang="en-SG" sz="14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C1A5F64-B896-43C5-D7C4-7DD0118019FA}"/>
              </a:ext>
            </a:extLst>
          </p:cNvPr>
          <p:cNvSpPr txBox="1"/>
          <p:nvPr/>
        </p:nvSpPr>
        <p:spPr>
          <a:xfrm>
            <a:off x="4095245" y="5415298"/>
            <a:ext cx="3070025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_pause()</a:t>
            </a:r>
            <a:endParaRPr lang="en-SG" sz="14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0750F3-78D7-137C-8D54-47440BC3F04D}"/>
              </a:ext>
            </a:extLst>
          </p:cNvPr>
          <p:cNvSpPr txBox="1"/>
          <p:nvPr/>
        </p:nvSpPr>
        <p:spPr>
          <a:xfrm>
            <a:off x="4095245" y="5719520"/>
            <a:ext cx="3070025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_unpause()</a:t>
            </a:r>
            <a:endParaRPr lang="en-SG" sz="14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879CF91-6620-9357-420F-67AE27746AB5}"/>
              </a:ext>
            </a:extLst>
          </p:cNvPr>
          <p:cNvSpPr txBox="1"/>
          <p:nvPr/>
        </p:nvSpPr>
        <p:spPr>
          <a:xfrm>
            <a:off x="4095245" y="4327235"/>
            <a:ext cx="3070025" cy="323493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Pausable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15F85EE-23DB-95C3-AF1E-702991E2BB64}"/>
              </a:ext>
            </a:extLst>
          </p:cNvPr>
          <p:cNvCxnSpPr>
            <a:cxnSpLocks/>
            <a:stCxn id="44" idx="3"/>
            <a:endCxn id="85" idx="1"/>
          </p:cNvCxnSpPr>
          <p:nvPr/>
        </p:nvCxnSpPr>
        <p:spPr>
          <a:xfrm>
            <a:off x="3603802" y="4484299"/>
            <a:ext cx="491443" cy="4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DDF5AFC-9866-3D1D-56F2-63B3B50E4B6F}"/>
              </a:ext>
            </a:extLst>
          </p:cNvPr>
          <p:cNvSpPr txBox="1"/>
          <p:nvPr/>
        </p:nvSpPr>
        <p:spPr>
          <a:xfrm>
            <a:off x="9894958" y="4322552"/>
            <a:ext cx="2153040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IERC20Metadata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4A1D7F8-A73E-081A-C552-4A002FF8F5A0}"/>
              </a:ext>
            </a:extLst>
          </p:cNvPr>
          <p:cNvCxnSpPr>
            <a:cxnSpLocks/>
            <a:stCxn id="150" idx="3"/>
            <a:endCxn id="101" idx="1"/>
          </p:cNvCxnSpPr>
          <p:nvPr/>
        </p:nvCxnSpPr>
        <p:spPr>
          <a:xfrm>
            <a:off x="9679090" y="4484299"/>
            <a:ext cx="2158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F849DDB3-D520-DD11-56FC-615CF4388E27}"/>
              </a:ext>
            </a:extLst>
          </p:cNvPr>
          <p:cNvCxnSpPr>
            <a:cxnSpLocks/>
            <a:stCxn id="101" idx="2"/>
            <a:endCxn id="35" idx="3"/>
          </p:cNvCxnSpPr>
          <p:nvPr/>
        </p:nvCxnSpPr>
        <p:spPr>
          <a:xfrm rot="5400000">
            <a:off x="8167735" y="3643582"/>
            <a:ext cx="1801280" cy="3806207"/>
          </a:xfrm>
          <a:prstGeom prst="bent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89E01C9-D45F-258D-7CCD-F100E286092F}"/>
              </a:ext>
            </a:extLst>
          </p:cNvPr>
          <p:cNvCxnSpPr>
            <a:cxnSpLocks/>
            <a:stCxn id="44" idx="3"/>
            <a:endCxn id="35" idx="1"/>
          </p:cNvCxnSpPr>
          <p:nvPr/>
        </p:nvCxnSpPr>
        <p:spPr>
          <a:xfrm>
            <a:off x="3603802" y="4484299"/>
            <a:ext cx="491445" cy="1963026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A30018FF-A1D9-06B4-FA16-DDCED14B2FD5}"/>
              </a:ext>
            </a:extLst>
          </p:cNvPr>
          <p:cNvSpPr txBox="1"/>
          <p:nvPr/>
        </p:nvSpPr>
        <p:spPr>
          <a:xfrm>
            <a:off x="4095245" y="6983708"/>
            <a:ext cx="3070024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allowance(address owner, address spender)</a:t>
            </a:r>
            <a:endParaRPr lang="en-SG" sz="140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484A16C-AAAC-750D-CF21-69CB2642EA80}"/>
              </a:ext>
            </a:extLst>
          </p:cNvPr>
          <p:cNvSpPr txBox="1"/>
          <p:nvPr/>
        </p:nvSpPr>
        <p:spPr>
          <a:xfrm>
            <a:off x="4095245" y="7304956"/>
            <a:ext cx="3070024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approve(address spender, uint256 amount)</a:t>
            </a:r>
            <a:endParaRPr lang="en-SG" sz="140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AF3741E-7896-D3CE-76AE-A7413D21F4AE}"/>
              </a:ext>
            </a:extLst>
          </p:cNvPr>
          <p:cNvSpPr txBox="1"/>
          <p:nvPr/>
        </p:nvSpPr>
        <p:spPr>
          <a:xfrm>
            <a:off x="4095245" y="7622332"/>
            <a:ext cx="3070024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transferFrom(address from, </a:t>
            </a:r>
          </a:p>
          <a:p>
            <a:pPr algn="ctr"/>
            <a:r>
              <a:rPr lang="en-SG" sz="1200"/>
              <a:t>address to, uint256 amount)</a:t>
            </a:r>
            <a:endParaRPr lang="en-SG" sz="140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18AF9E0-4BC7-DF2A-E2A5-7A9FDC3AFB39}"/>
              </a:ext>
            </a:extLst>
          </p:cNvPr>
          <p:cNvSpPr txBox="1"/>
          <p:nvPr/>
        </p:nvSpPr>
        <p:spPr>
          <a:xfrm>
            <a:off x="4095245" y="8133110"/>
            <a:ext cx="3070024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increaseAllowance(address spender,</a:t>
            </a:r>
          </a:p>
          <a:p>
            <a:pPr algn="ctr"/>
            <a:r>
              <a:rPr lang="en-SG" sz="1200"/>
              <a:t>uint256 addedValue)</a:t>
            </a:r>
            <a:endParaRPr lang="en-SG" sz="140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710845C-A7BD-7996-45DD-6C0681EA324D}"/>
              </a:ext>
            </a:extLst>
          </p:cNvPr>
          <p:cNvSpPr txBox="1"/>
          <p:nvPr/>
        </p:nvSpPr>
        <p:spPr>
          <a:xfrm>
            <a:off x="4095245" y="8643888"/>
            <a:ext cx="3070024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decreaseAllowance(address spender,</a:t>
            </a:r>
          </a:p>
          <a:p>
            <a:pPr algn="ctr"/>
            <a:r>
              <a:rPr lang="en-SG" sz="1200"/>
              <a:t>uint256 subtractedValue)</a:t>
            </a:r>
            <a:endParaRPr lang="en-SG" sz="140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A26C360-EDFB-3BE7-C71A-91099BE4006D}"/>
              </a:ext>
            </a:extLst>
          </p:cNvPr>
          <p:cNvSpPr txBox="1"/>
          <p:nvPr/>
        </p:nvSpPr>
        <p:spPr>
          <a:xfrm>
            <a:off x="4095245" y="9162949"/>
            <a:ext cx="3070024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_mint(address account, uint256 amount)</a:t>
            </a:r>
            <a:endParaRPr lang="en-SG" sz="140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6001571-F0BA-EE79-2102-54153813A378}"/>
              </a:ext>
            </a:extLst>
          </p:cNvPr>
          <p:cNvSpPr txBox="1"/>
          <p:nvPr/>
        </p:nvSpPr>
        <p:spPr>
          <a:xfrm>
            <a:off x="4095245" y="9478475"/>
            <a:ext cx="3070024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_burn(address account, uint256 amount)</a:t>
            </a:r>
            <a:endParaRPr lang="en-SG" sz="140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36957B5-C1B8-3FB7-1510-6D998BC315E8}"/>
              </a:ext>
            </a:extLst>
          </p:cNvPr>
          <p:cNvSpPr txBox="1"/>
          <p:nvPr/>
        </p:nvSpPr>
        <p:spPr>
          <a:xfrm>
            <a:off x="4095245" y="9794001"/>
            <a:ext cx="3070024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_spendAllowance(address owner, </a:t>
            </a:r>
          </a:p>
          <a:p>
            <a:pPr algn="ctr"/>
            <a:r>
              <a:rPr lang="en-SG" sz="1200"/>
              <a:t>address spender, uint256 amount)</a:t>
            </a:r>
            <a:endParaRPr lang="en-SG" sz="1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41C7F6C-9975-F5A7-5501-1C1021B44B2C}"/>
              </a:ext>
            </a:extLst>
          </p:cNvPr>
          <p:cNvSpPr txBox="1"/>
          <p:nvPr/>
        </p:nvSpPr>
        <p:spPr>
          <a:xfrm>
            <a:off x="4095245" y="10304779"/>
            <a:ext cx="3070024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_beforeTokenTransfer(address from, </a:t>
            </a:r>
          </a:p>
          <a:p>
            <a:pPr algn="ctr"/>
            <a:r>
              <a:rPr lang="en-SG" sz="1200"/>
              <a:t>address to, uint256 amount)</a:t>
            </a:r>
            <a:endParaRPr lang="en-SG" sz="140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5E8F1CD-7558-5D2F-0234-83FAE421C3A4}"/>
              </a:ext>
            </a:extLst>
          </p:cNvPr>
          <p:cNvSpPr txBox="1"/>
          <p:nvPr/>
        </p:nvSpPr>
        <p:spPr>
          <a:xfrm>
            <a:off x="4095245" y="10815557"/>
            <a:ext cx="3070024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_afterTokenTransfer(address from, </a:t>
            </a:r>
          </a:p>
          <a:p>
            <a:pPr algn="ctr"/>
            <a:r>
              <a:rPr lang="en-SG" sz="1200"/>
              <a:t>address to, uint256 amount)</a:t>
            </a:r>
            <a:endParaRPr lang="en-SG" sz="1400"/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19CF00B3-4A90-56D8-F305-78E65840584D}"/>
              </a:ext>
            </a:extLst>
          </p:cNvPr>
          <p:cNvCxnSpPr>
            <a:cxnSpLocks/>
            <a:stCxn id="85" idx="3"/>
            <a:endCxn id="161" idx="1"/>
          </p:cNvCxnSpPr>
          <p:nvPr/>
        </p:nvCxnSpPr>
        <p:spPr>
          <a:xfrm>
            <a:off x="7165270" y="4488982"/>
            <a:ext cx="573159" cy="2372392"/>
          </a:xfrm>
          <a:prstGeom prst="bentConnector3">
            <a:avLst>
              <a:gd name="adj1" fmla="val 31825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67A17DC0-EDB3-D498-5DCD-7B5EE1495345}"/>
              </a:ext>
            </a:extLst>
          </p:cNvPr>
          <p:cNvSpPr txBox="1"/>
          <p:nvPr/>
        </p:nvSpPr>
        <p:spPr>
          <a:xfrm>
            <a:off x="7738429" y="6699627"/>
            <a:ext cx="4164011" cy="323493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ERC20Pausable</a:t>
            </a:r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8FAAA007-C582-66A0-38F3-4ACE237D2CF6}"/>
              </a:ext>
            </a:extLst>
          </p:cNvPr>
          <p:cNvCxnSpPr>
            <a:cxnSpLocks/>
            <a:stCxn id="158" idx="2"/>
            <a:endCxn id="161" idx="1"/>
          </p:cNvCxnSpPr>
          <p:nvPr/>
        </p:nvCxnSpPr>
        <p:spPr>
          <a:xfrm rot="5400000" flipH="1" flipV="1">
            <a:off x="4451862" y="8039769"/>
            <a:ext cx="4464961" cy="2108172"/>
          </a:xfrm>
          <a:prstGeom prst="bentConnector4">
            <a:avLst>
              <a:gd name="adj1" fmla="val -5120"/>
              <a:gd name="adj2" fmla="val 82014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CFEBB8F1-9968-36DE-47F8-7CB0F5372FB0}"/>
              </a:ext>
            </a:extLst>
          </p:cNvPr>
          <p:cNvSpPr txBox="1"/>
          <p:nvPr/>
        </p:nvSpPr>
        <p:spPr>
          <a:xfrm>
            <a:off x="7756847" y="8024253"/>
            <a:ext cx="4127173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SunflowerLandToken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1628F8F-F360-FD44-C724-23B4D657A899}"/>
              </a:ext>
            </a:extLst>
          </p:cNvPr>
          <p:cNvCxnSpPr>
            <a:cxnSpLocks/>
            <a:stCxn id="212" idx="2"/>
            <a:endCxn id="169" idx="0"/>
          </p:cNvCxnSpPr>
          <p:nvPr/>
        </p:nvCxnSpPr>
        <p:spPr>
          <a:xfrm flipH="1">
            <a:off x="9820434" y="7615104"/>
            <a:ext cx="1" cy="4091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86DB8C79-2866-BC4A-9AE9-3739F01D9B2A}"/>
              </a:ext>
            </a:extLst>
          </p:cNvPr>
          <p:cNvCxnSpPr>
            <a:cxnSpLocks/>
            <a:stCxn id="68" idx="3"/>
            <a:endCxn id="169" idx="1"/>
          </p:cNvCxnSpPr>
          <p:nvPr/>
        </p:nvCxnSpPr>
        <p:spPr>
          <a:xfrm flipV="1">
            <a:off x="3603800" y="8186000"/>
            <a:ext cx="4153047" cy="3732087"/>
          </a:xfrm>
          <a:prstGeom prst="bentConnector3">
            <a:avLst>
              <a:gd name="adj1" fmla="val 94593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75797BF8-856E-F2DE-074B-2C9D6D752B3E}"/>
              </a:ext>
            </a:extLst>
          </p:cNvPr>
          <p:cNvSpPr txBox="1"/>
          <p:nvPr/>
        </p:nvSpPr>
        <p:spPr>
          <a:xfrm>
            <a:off x="7738430" y="7104326"/>
            <a:ext cx="4164009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_beforeTokenTransfer(address from, </a:t>
            </a:r>
          </a:p>
          <a:p>
            <a:pPr algn="ctr"/>
            <a:r>
              <a:rPr lang="en-SG" sz="1200"/>
              <a:t>address to, uint256 amount)</a:t>
            </a:r>
            <a:endParaRPr lang="en-SG" sz="140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7007382F-2DB8-5A46-6677-559C1B770849}"/>
              </a:ext>
            </a:extLst>
          </p:cNvPr>
          <p:cNvSpPr txBox="1"/>
          <p:nvPr/>
        </p:nvSpPr>
        <p:spPr>
          <a:xfrm>
            <a:off x="7738430" y="8436907"/>
            <a:ext cx="4164009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passTeamRole(address _team)</a:t>
            </a:r>
            <a:endParaRPr lang="en-SG" sz="140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6209461C-8E75-F078-5FB8-CDD659ED9EFB}"/>
              </a:ext>
            </a:extLst>
          </p:cNvPr>
          <p:cNvSpPr txBox="1"/>
          <p:nvPr/>
        </p:nvSpPr>
        <p:spPr>
          <a:xfrm>
            <a:off x="7738430" y="8763224"/>
            <a:ext cx="4164009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gameMint(address account, uint256 amount)</a:t>
            </a:r>
            <a:endParaRPr lang="en-SG" sz="140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C8FDC3C6-0928-7BC1-21FE-9747B2E5B555}"/>
              </a:ext>
            </a:extLst>
          </p:cNvPr>
          <p:cNvSpPr txBox="1"/>
          <p:nvPr/>
        </p:nvSpPr>
        <p:spPr>
          <a:xfrm>
            <a:off x="7738430" y="9087967"/>
            <a:ext cx="4164009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gameBurn(address account, uint256 amount)</a:t>
            </a:r>
            <a:endParaRPr lang="en-SG" sz="140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B0B81BE5-4DB1-A6E9-51EC-ECC93F97E528}"/>
              </a:ext>
            </a:extLst>
          </p:cNvPr>
          <p:cNvSpPr txBox="1"/>
          <p:nvPr/>
        </p:nvSpPr>
        <p:spPr>
          <a:xfrm>
            <a:off x="7738430" y="9402857"/>
            <a:ext cx="4164009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gameTransfer(address from, address to, uint256 amount)</a:t>
            </a:r>
            <a:endParaRPr lang="en-SG" sz="140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D7403CB-CFA8-5089-43FA-AF57AB5058C4}"/>
              </a:ext>
            </a:extLst>
          </p:cNvPr>
          <p:cNvSpPr txBox="1"/>
          <p:nvPr/>
        </p:nvSpPr>
        <p:spPr>
          <a:xfrm>
            <a:off x="7738430" y="9707071"/>
            <a:ext cx="4164009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gameApprove(address spender, uint256 amount)</a:t>
            </a:r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196933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Stored Data 25">
            <a:extLst>
              <a:ext uri="{FF2B5EF4-FFF2-40B4-BE49-F238E27FC236}">
                <a16:creationId xmlns:a16="http://schemas.microsoft.com/office/drawing/2014/main" id="{C4E95DAC-45F8-18FB-DB96-65E91D85E808}"/>
              </a:ext>
            </a:extLst>
          </p:cNvPr>
          <p:cNvSpPr/>
          <p:nvPr/>
        </p:nvSpPr>
        <p:spPr>
          <a:xfrm rot="10800000">
            <a:off x="9573592" y="4900431"/>
            <a:ext cx="3316965" cy="1983305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Flowchart: Stored Data 24">
            <a:extLst>
              <a:ext uri="{FF2B5EF4-FFF2-40B4-BE49-F238E27FC236}">
                <a16:creationId xmlns:a16="http://schemas.microsoft.com/office/drawing/2014/main" id="{004616AD-12B3-7CC9-9592-E43841AC3E71}"/>
              </a:ext>
            </a:extLst>
          </p:cNvPr>
          <p:cNvSpPr/>
          <p:nvPr/>
        </p:nvSpPr>
        <p:spPr>
          <a:xfrm rot="10800000">
            <a:off x="6534673" y="4900433"/>
            <a:ext cx="3316965" cy="1983305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lowchart: Stored Data 3">
            <a:extLst>
              <a:ext uri="{FF2B5EF4-FFF2-40B4-BE49-F238E27FC236}">
                <a16:creationId xmlns:a16="http://schemas.microsoft.com/office/drawing/2014/main" id="{F225C0C5-3A5C-B0EC-A883-5E55F749579C}"/>
              </a:ext>
            </a:extLst>
          </p:cNvPr>
          <p:cNvSpPr/>
          <p:nvPr/>
        </p:nvSpPr>
        <p:spPr>
          <a:xfrm rot="10800000">
            <a:off x="3428807" y="4900431"/>
            <a:ext cx="3316965" cy="1983305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EC3BC-22B4-1F1B-9D6C-B3528665230B}"/>
              </a:ext>
            </a:extLst>
          </p:cNvPr>
          <p:cNvSpPr txBox="1"/>
          <p:nvPr/>
        </p:nvSpPr>
        <p:spPr>
          <a:xfrm>
            <a:off x="4245110" y="5568917"/>
            <a:ext cx="2181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/>
              <a:t>1. Request for a new transaction is made.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82949-B169-7CAB-3CDF-7E46B39DB511}"/>
              </a:ext>
            </a:extLst>
          </p:cNvPr>
          <p:cNvSpPr txBox="1"/>
          <p:nvPr/>
        </p:nvSpPr>
        <p:spPr>
          <a:xfrm>
            <a:off x="7168674" y="5322371"/>
            <a:ext cx="2522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/>
              <a:t>2. Requested transaction broadcasted to a network of peer-to-peer computers.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0EA6F-F697-CE32-5AAD-04EE1A468079}"/>
              </a:ext>
            </a:extLst>
          </p:cNvPr>
          <p:cNvSpPr txBox="1"/>
          <p:nvPr/>
        </p:nvSpPr>
        <p:spPr>
          <a:xfrm>
            <a:off x="10248027" y="5460868"/>
            <a:ext cx="252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/>
              <a:t>3. Network of nodes validates the transaction and user’s status.</a:t>
            </a:r>
          </a:p>
        </p:txBody>
      </p:sp>
      <p:sp>
        <p:nvSpPr>
          <p:cNvPr id="27" name="Flowchart: Stored Data 26">
            <a:extLst>
              <a:ext uri="{FF2B5EF4-FFF2-40B4-BE49-F238E27FC236}">
                <a16:creationId xmlns:a16="http://schemas.microsoft.com/office/drawing/2014/main" id="{68C7CB99-0B07-C0A2-D4AB-503A4C216DD2}"/>
              </a:ext>
            </a:extLst>
          </p:cNvPr>
          <p:cNvSpPr/>
          <p:nvPr/>
        </p:nvSpPr>
        <p:spPr>
          <a:xfrm>
            <a:off x="9573592" y="7202492"/>
            <a:ext cx="3316965" cy="1983305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592ADA-2CE5-D12E-618B-9E6CAD539C7F}"/>
              </a:ext>
            </a:extLst>
          </p:cNvPr>
          <p:cNvSpPr txBox="1"/>
          <p:nvPr/>
        </p:nvSpPr>
        <p:spPr>
          <a:xfrm>
            <a:off x="9774863" y="7564838"/>
            <a:ext cx="2523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/>
              <a:t>4. Once verified, transaction is used to create a new block of data for the ledger.</a:t>
            </a:r>
          </a:p>
        </p:txBody>
      </p:sp>
      <p:sp>
        <p:nvSpPr>
          <p:cNvPr id="29" name="Flowchart: Stored Data 28">
            <a:extLst>
              <a:ext uri="{FF2B5EF4-FFF2-40B4-BE49-F238E27FC236}">
                <a16:creationId xmlns:a16="http://schemas.microsoft.com/office/drawing/2014/main" id="{AA72A539-F509-16B9-9E12-51B375CF1E65}"/>
              </a:ext>
            </a:extLst>
          </p:cNvPr>
          <p:cNvSpPr/>
          <p:nvPr/>
        </p:nvSpPr>
        <p:spPr>
          <a:xfrm>
            <a:off x="6534673" y="7202491"/>
            <a:ext cx="3316965" cy="1983305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AEEC18-E628-C895-D387-F257F88869F2}"/>
              </a:ext>
            </a:extLst>
          </p:cNvPr>
          <p:cNvSpPr txBox="1"/>
          <p:nvPr/>
        </p:nvSpPr>
        <p:spPr>
          <a:xfrm>
            <a:off x="6626851" y="7841837"/>
            <a:ext cx="2674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/>
              <a:t>5. New block is chained to the existing blockchain.</a:t>
            </a:r>
          </a:p>
        </p:txBody>
      </p:sp>
      <p:sp>
        <p:nvSpPr>
          <p:cNvPr id="31" name="Flowchart: Stored Data 30">
            <a:extLst>
              <a:ext uri="{FF2B5EF4-FFF2-40B4-BE49-F238E27FC236}">
                <a16:creationId xmlns:a16="http://schemas.microsoft.com/office/drawing/2014/main" id="{AFFD82ED-9997-3747-23DA-544426CEDE4E}"/>
              </a:ext>
            </a:extLst>
          </p:cNvPr>
          <p:cNvSpPr/>
          <p:nvPr/>
        </p:nvSpPr>
        <p:spPr>
          <a:xfrm>
            <a:off x="3448913" y="7202490"/>
            <a:ext cx="3316965" cy="1983305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C3A20D-B65F-8100-0E68-27BA3B4D696A}"/>
              </a:ext>
            </a:extLst>
          </p:cNvPr>
          <p:cNvSpPr txBox="1"/>
          <p:nvPr/>
        </p:nvSpPr>
        <p:spPr>
          <a:xfrm>
            <a:off x="3541091" y="7841836"/>
            <a:ext cx="2674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/>
              <a:t>6. Transaction is completed.</a:t>
            </a:r>
          </a:p>
        </p:txBody>
      </p:sp>
    </p:spTree>
    <p:extLst>
      <p:ext uri="{BB962C8B-B14F-4D97-AF65-F5344CB8AC3E}">
        <p14:creationId xmlns:p14="http://schemas.microsoft.com/office/powerpoint/2010/main" val="44760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EEC3BC-22B4-1F1B-9D6C-B3528665230B}"/>
              </a:ext>
            </a:extLst>
          </p:cNvPr>
          <p:cNvSpPr txBox="1"/>
          <p:nvPr/>
        </p:nvSpPr>
        <p:spPr>
          <a:xfrm>
            <a:off x="4245110" y="5568917"/>
            <a:ext cx="2181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/>
              <a:t>1. Identify Agreement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82949-B169-7CAB-3CDF-7E46B39DB511}"/>
              </a:ext>
            </a:extLst>
          </p:cNvPr>
          <p:cNvSpPr txBox="1"/>
          <p:nvPr/>
        </p:nvSpPr>
        <p:spPr>
          <a:xfrm>
            <a:off x="7057847" y="5606065"/>
            <a:ext cx="25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/>
              <a:t>2. Set Conditions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0EA6F-F697-CE32-5AAD-04EE1A468079}"/>
              </a:ext>
            </a:extLst>
          </p:cNvPr>
          <p:cNvSpPr txBox="1"/>
          <p:nvPr/>
        </p:nvSpPr>
        <p:spPr>
          <a:xfrm>
            <a:off x="10248026" y="5568915"/>
            <a:ext cx="252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/>
              <a:t>3. Code Business Logic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592ADA-2CE5-D12E-618B-9E6CAD539C7F}"/>
              </a:ext>
            </a:extLst>
          </p:cNvPr>
          <p:cNvSpPr txBox="1"/>
          <p:nvPr/>
        </p:nvSpPr>
        <p:spPr>
          <a:xfrm>
            <a:off x="10248025" y="7633785"/>
            <a:ext cx="252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/>
              <a:t>4. Encryption and Blockchain Technology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AEEC18-E628-C895-D387-F257F88869F2}"/>
              </a:ext>
            </a:extLst>
          </p:cNvPr>
          <p:cNvSpPr txBox="1"/>
          <p:nvPr/>
        </p:nvSpPr>
        <p:spPr>
          <a:xfrm>
            <a:off x="6873041" y="7657168"/>
            <a:ext cx="290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/>
              <a:t>5. Execution and Processing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C3A20D-B65F-8100-0E68-27BA3B4D696A}"/>
              </a:ext>
            </a:extLst>
          </p:cNvPr>
          <p:cNvSpPr txBox="1"/>
          <p:nvPr/>
        </p:nvSpPr>
        <p:spPr>
          <a:xfrm>
            <a:off x="4022628" y="7657168"/>
            <a:ext cx="267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/>
              <a:t>6. Network Updates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4C2A4F-64D9-52A3-C822-F877EE586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156" y="4688086"/>
            <a:ext cx="755864" cy="7558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78E13E-0442-21E7-14AB-6B0B8C296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902" y="4694546"/>
            <a:ext cx="772782" cy="7727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FA7C10-4CDA-0263-D2B7-2566F9D1C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171" y="4664708"/>
            <a:ext cx="779242" cy="7792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E495A3-3F01-994B-0E91-5BE0D8184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355" y="6718144"/>
            <a:ext cx="779243" cy="7792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E42174-0842-7B6D-FBD5-20AEF44F89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0386" y="6759480"/>
            <a:ext cx="779243" cy="7792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027EE4-037E-704E-F035-336162CADC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4173" y="6718144"/>
            <a:ext cx="779243" cy="77924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4A940D-3F34-0EEB-0F9B-9BC37A71B1E1}"/>
              </a:ext>
            </a:extLst>
          </p:cNvPr>
          <p:cNvCxnSpPr>
            <a:cxnSpLocks/>
          </p:cNvCxnSpPr>
          <p:nvPr/>
        </p:nvCxnSpPr>
        <p:spPr>
          <a:xfrm>
            <a:off x="6216009" y="5322369"/>
            <a:ext cx="1010450" cy="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226CFF-651A-69E7-D64B-34A65791955D}"/>
              </a:ext>
            </a:extLst>
          </p:cNvPr>
          <p:cNvCxnSpPr>
            <a:cxnSpLocks/>
          </p:cNvCxnSpPr>
          <p:nvPr/>
        </p:nvCxnSpPr>
        <p:spPr>
          <a:xfrm>
            <a:off x="9363849" y="5322369"/>
            <a:ext cx="1010450" cy="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1D7895-0131-2E6F-C314-5FF627E5D6D1}"/>
              </a:ext>
            </a:extLst>
          </p:cNvPr>
          <p:cNvCxnSpPr>
            <a:cxnSpLocks/>
          </p:cNvCxnSpPr>
          <p:nvPr/>
        </p:nvCxnSpPr>
        <p:spPr>
          <a:xfrm flipH="1">
            <a:off x="9323209" y="7237809"/>
            <a:ext cx="1000352" cy="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1FBE606-8D5F-ACC8-6256-B23A5F41D947}"/>
              </a:ext>
            </a:extLst>
          </p:cNvPr>
          <p:cNvCxnSpPr>
            <a:cxnSpLocks/>
          </p:cNvCxnSpPr>
          <p:nvPr/>
        </p:nvCxnSpPr>
        <p:spPr>
          <a:xfrm flipH="1">
            <a:off x="6216009" y="7248657"/>
            <a:ext cx="1000352" cy="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86A56AEE-6B69-3EBD-B097-1665B13EF701}"/>
              </a:ext>
            </a:extLst>
          </p:cNvPr>
          <p:cNvCxnSpPr>
            <a:cxnSpLocks/>
            <a:stCxn id="98" idx="3"/>
            <a:endCxn id="99" idx="3"/>
          </p:cNvCxnSpPr>
          <p:nvPr/>
        </p:nvCxnSpPr>
        <p:spPr>
          <a:xfrm>
            <a:off x="13039992" y="5292939"/>
            <a:ext cx="12700" cy="1943718"/>
          </a:xfrm>
          <a:prstGeom prst="curvedConnector3">
            <a:avLst>
              <a:gd name="adj1" fmla="val 4680000"/>
            </a:avLst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71A5D528-D519-DFE8-C74C-6282E0C6F0C9}"/>
              </a:ext>
            </a:extLst>
          </p:cNvPr>
          <p:cNvSpPr/>
          <p:nvPr/>
        </p:nvSpPr>
        <p:spPr>
          <a:xfrm>
            <a:off x="12503272" y="5066021"/>
            <a:ext cx="536720" cy="453841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5FD8AEF-32A6-8307-61AF-624733E913FF}"/>
              </a:ext>
            </a:extLst>
          </p:cNvPr>
          <p:cNvSpPr/>
          <p:nvPr/>
        </p:nvSpPr>
        <p:spPr>
          <a:xfrm>
            <a:off x="12503272" y="7009739"/>
            <a:ext cx="536720" cy="453841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386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AE3FCDF-6DEC-6D85-8E80-6BC09E2F42B7}"/>
              </a:ext>
            </a:extLst>
          </p:cNvPr>
          <p:cNvCxnSpPr>
            <a:cxnSpLocks/>
            <a:stCxn id="248" idx="2"/>
            <a:endCxn id="168" idx="0"/>
          </p:cNvCxnSpPr>
          <p:nvPr/>
        </p:nvCxnSpPr>
        <p:spPr>
          <a:xfrm rot="5400000">
            <a:off x="5849616" y="1050454"/>
            <a:ext cx="566837" cy="5181338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748192-BD3A-666F-A453-AC3D908BDCE8}"/>
              </a:ext>
            </a:extLst>
          </p:cNvPr>
          <p:cNvSpPr txBox="1"/>
          <p:nvPr/>
        </p:nvSpPr>
        <p:spPr>
          <a:xfrm>
            <a:off x="1994042" y="4968161"/>
            <a:ext cx="1548320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reverse64</a:t>
            </a:r>
          </a:p>
          <a:p>
            <a:pPr algn="ctr"/>
            <a:r>
              <a:rPr lang="en-SG" sz="1200"/>
              <a:t>(uint64 input)</a:t>
            </a:r>
            <a:endParaRPr lang="en-SG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411B74-D89A-CA01-B22B-E7710CF25392}"/>
              </a:ext>
            </a:extLst>
          </p:cNvPr>
          <p:cNvSpPr txBox="1"/>
          <p:nvPr/>
        </p:nvSpPr>
        <p:spPr>
          <a:xfrm>
            <a:off x="5290982" y="4988785"/>
            <a:ext cx="1861803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recoverSigner</a:t>
            </a:r>
          </a:p>
          <a:p>
            <a:pPr algn="ctr"/>
            <a:r>
              <a:rPr lang="en-SG" sz="1200"/>
              <a:t>(bytes32 message, bytes memory sig)</a:t>
            </a:r>
            <a:endParaRPr lang="en-SG" sz="1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8E1765-375A-9535-E2C9-D7BE1FE25A15}"/>
              </a:ext>
            </a:extLst>
          </p:cNvPr>
          <p:cNvSpPr txBox="1"/>
          <p:nvPr/>
        </p:nvSpPr>
        <p:spPr>
          <a:xfrm>
            <a:off x="5290982" y="5714360"/>
            <a:ext cx="1861803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splitSignature</a:t>
            </a:r>
          </a:p>
          <a:p>
            <a:pPr algn="ctr"/>
            <a:r>
              <a:rPr lang="en-SG" sz="1200"/>
              <a:t>(bytes memory sig)</a:t>
            </a:r>
            <a:endParaRPr lang="en-SG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5F4210-65D7-4884-F5FB-B0839FD14F89}"/>
              </a:ext>
            </a:extLst>
          </p:cNvPr>
          <p:cNvSpPr txBox="1"/>
          <p:nvPr/>
        </p:nvSpPr>
        <p:spPr>
          <a:xfrm>
            <a:off x="1994042" y="5478939"/>
            <a:ext cx="1548320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reverse32</a:t>
            </a:r>
          </a:p>
          <a:p>
            <a:pPr algn="ctr"/>
            <a:r>
              <a:rPr lang="en-SG" sz="1200"/>
              <a:t>(uint32 input)</a:t>
            </a:r>
            <a:endParaRPr lang="en-SG" sz="1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271732-2119-AFD4-55DF-20C107C1D9D4}"/>
              </a:ext>
            </a:extLst>
          </p:cNvPr>
          <p:cNvSpPr txBox="1"/>
          <p:nvPr/>
        </p:nvSpPr>
        <p:spPr>
          <a:xfrm>
            <a:off x="3695189" y="4968164"/>
            <a:ext cx="1395495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add(</a:t>
            </a:r>
            <a:r>
              <a:rPr lang="en-SG" sz="1200" err="1"/>
              <a:t>uint</a:t>
            </a:r>
            <a:r>
              <a:rPr lang="en-SG" sz="1200"/>
              <a:t> a, </a:t>
            </a:r>
            <a:r>
              <a:rPr lang="en-SG" sz="1200" err="1"/>
              <a:t>uint</a:t>
            </a:r>
            <a:r>
              <a:rPr lang="en-SG" sz="1200"/>
              <a:t> b)</a:t>
            </a:r>
            <a:endParaRPr lang="en-SG" sz="1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A8AA15-D837-6518-2453-54035F6BD83F}"/>
              </a:ext>
            </a:extLst>
          </p:cNvPr>
          <p:cNvSpPr txBox="1"/>
          <p:nvPr/>
        </p:nvSpPr>
        <p:spPr>
          <a:xfrm>
            <a:off x="3695189" y="5274631"/>
            <a:ext cx="1395495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sub(</a:t>
            </a:r>
            <a:r>
              <a:rPr lang="en-SG" sz="1200" err="1"/>
              <a:t>uint</a:t>
            </a:r>
            <a:r>
              <a:rPr lang="en-SG" sz="1200"/>
              <a:t> a, </a:t>
            </a:r>
            <a:r>
              <a:rPr lang="en-SG" sz="1200" err="1"/>
              <a:t>uint</a:t>
            </a:r>
            <a:r>
              <a:rPr lang="en-SG" sz="1200"/>
              <a:t> b)</a:t>
            </a:r>
            <a:endParaRPr lang="en-SG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76C547-7D04-82FD-C613-AB6BFC8FA988}"/>
              </a:ext>
            </a:extLst>
          </p:cNvPr>
          <p:cNvSpPr txBox="1"/>
          <p:nvPr/>
        </p:nvSpPr>
        <p:spPr>
          <a:xfrm>
            <a:off x="3695189" y="5592296"/>
            <a:ext cx="1395495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mul(</a:t>
            </a:r>
            <a:r>
              <a:rPr lang="en-SG" sz="1200" err="1"/>
              <a:t>uint</a:t>
            </a:r>
            <a:r>
              <a:rPr lang="en-SG" sz="1200"/>
              <a:t> a, </a:t>
            </a:r>
            <a:r>
              <a:rPr lang="en-SG" sz="1200" err="1"/>
              <a:t>uint</a:t>
            </a:r>
            <a:r>
              <a:rPr lang="en-SG" sz="1200"/>
              <a:t> b)</a:t>
            </a:r>
            <a:endParaRPr lang="en-SG" sz="14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CCCF6D-AB84-364E-FBF5-C621596A8720}"/>
              </a:ext>
            </a:extLst>
          </p:cNvPr>
          <p:cNvSpPr txBox="1"/>
          <p:nvPr/>
        </p:nvSpPr>
        <p:spPr>
          <a:xfrm>
            <a:off x="3695189" y="5906737"/>
            <a:ext cx="1395495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div(</a:t>
            </a:r>
            <a:r>
              <a:rPr lang="en-SG" sz="1200" err="1"/>
              <a:t>uint</a:t>
            </a:r>
            <a:r>
              <a:rPr lang="en-SG" sz="1200"/>
              <a:t> a, </a:t>
            </a:r>
            <a:r>
              <a:rPr lang="en-SG" sz="1200" err="1"/>
              <a:t>uint</a:t>
            </a:r>
            <a:r>
              <a:rPr lang="en-SG" sz="1200"/>
              <a:t> b)</a:t>
            </a:r>
            <a:endParaRPr lang="en-SG" sz="140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27D4730-3DB6-3208-CC0B-C7083C977F00}"/>
              </a:ext>
            </a:extLst>
          </p:cNvPr>
          <p:cNvCxnSpPr>
            <a:cxnSpLocks/>
            <a:stCxn id="168" idx="2"/>
            <a:endCxn id="141" idx="0"/>
          </p:cNvCxnSpPr>
          <p:nvPr/>
        </p:nvCxnSpPr>
        <p:spPr>
          <a:xfrm rot="5400000">
            <a:off x="3006448" y="4026817"/>
            <a:ext cx="297675" cy="774160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7AF1ACAA-CE50-6DF3-05E7-60425CB6FC08}"/>
              </a:ext>
            </a:extLst>
          </p:cNvPr>
          <p:cNvCxnSpPr>
            <a:cxnSpLocks/>
            <a:stCxn id="168" idx="2"/>
            <a:endCxn id="121" idx="0"/>
          </p:cNvCxnSpPr>
          <p:nvPr/>
        </p:nvCxnSpPr>
        <p:spPr>
          <a:xfrm rot="16200000" flipH="1">
            <a:off x="3818814" y="3988611"/>
            <a:ext cx="297675" cy="850572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FB6B311-4C73-494D-3F7D-F419AFD2D37F}"/>
              </a:ext>
            </a:extLst>
          </p:cNvPr>
          <p:cNvCxnSpPr>
            <a:cxnSpLocks/>
            <a:stCxn id="248" idx="2"/>
            <a:endCxn id="146" idx="0"/>
          </p:cNvCxnSpPr>
          <p:nvPr/>
        </p:nvCxnSpPr>
        <p:spPr>
          <a:xfrm rot="16200000" flipH="1">
            <a:off x="9264516" y="2816890"/>
            <a:ext cx="566838" cy="1648468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1D30DB3-E628-C766-864E-27771E2F573D}"/>
              </a:ext>
            </a:extLst>
          </p:cNvPr>
          <p:cNvSpPr txBox="1"/>
          <p:nvPr/>
        </p:nvSpPr>
        <p:spPr>
          <a:xfrm>
            <a:off x="5290979" y="4568532"/>
            <a:ext cx="1861802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Verify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4FA9EDF-AFA4-2BE3-F77B-591DC8A78BD3}"/>
              </a:ext>
            </a:extLst>
          </p:cNvPr>
          <p:cNvSpPr txBox="1"/>
          <p:nvPr/>
        </p:nvSpPr>
        <p:spPr>
          <a:xfrm>
            <a:off x="3695189" y="4562738"/>
            <a:ext cx="1395495" cy="3234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SafeMath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0AF9537-6B47-B3BB-BD0C-8FCB3B19141B}"/>
              </a:ext>
            </a:extLst>
          </p:cNvPr>
          <p:cNvSpPr txBox="1"/>
          <p:nvPr/>
        </p:nvSpPr>
        <p:spPr>
          <a:xfrm>
            <a:off x="1994042" y="4562738"/>
            <a:ext cx="1548320" cy="3234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Endian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5EE05C7-8D19-08EB-93AB-928C53897495}"/>
              </a:ext>
            </a:extLst>
          </p:cNvPr>
          <p:cNvSpPr txBox="1"/>
          <p:nvPr/>
        </p:nvSpPr>
        <p:spPr>
          <a:xfrm>
            <a:off x="5290978" y="3924545"/>
            <a:ext cx="10162382" cy="338831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b="1"/>
              <a:t>Contracts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A41D7C7-2DD3-6B5E-F008-3D95B615163A}"/>
              </a:ext>
            </a:extLst>
          </p:cNvPr>
          <p:cNvSpPr txBox="1"/>
          <p:nvPr/>
        </p:nvSpPr>
        <p:spPr>
          <a:xfrm>
            <a:off x="7496908" y="4571714"/>
            <a:ext cx="2462169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ERC20Interface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675F5A2-1BB8-BB69-A810-956652CEECC0}"/>
              </a:ext>
            </a:extLst>
          </p:cNvPr>
          <p:cNvSpPr txBox="1"/>
          <p:nvPr/>
        </p:nvSpPr>
        <p:spPr>
          <a:xfrm>
            <a:off x="10322678" y="4568923"/>
            <a:ext cx="2329161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ApproveAndCallFallBack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2C8A843-0C8F-C124-24D3-2A2248DAC643}"/>
              </a:ext>
            </a:extLst>
          </p:cNvPr>
          <p:cNvSpPr txBox="1"/>
          <p:nvPr/>
        </p:nvSpPr>
        <p:spPr>
          <a:xfrm>
            <a:off x="13138858" y="5774818"/>
            <a:ext cx="2329161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transferOwnership</a:t>
            </a:r>
          </a:p>
          <a:p>
            <a:pPr algn="ctr"/>
            <a:r>
              <a:rPr lang="en-SG" sz="1200"/>
              <a:t>(address _newOwner)</a:t>
            </a:r>
            <a:endParaRPr lang="en-SG" sz="140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603E8FF-E79E-092B-5A5B-BD50AB7D07FF}"/>
              </a:ext>
            </a:extLst>
          </p:cNvPr>
          <p:cNvSpPr txBox="1"/>
          <p:nvPr/>
        </p:nvSpPr>
        <p:spPr>
          <a:xfrm>
            <a:off x="13138858" y="6285600"/>
            <a:ext cx="2329161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acceptOwnership()</a:t>
            </a:r>
            <a:endParaRPr lang="en-SG" sz="140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2E4FD8C-6B85-06C5-EBB9-1FFE63556EC4}"/>
              </a:ext>
            </a:extLst>
          </p:cNvPr>
          <p:cNvSpPr txBox="1"/>
          <p:nvPr/>
        </p:nvSpPr>
        <p:spPr>
          <a:xfrm>
            <a:off x="13138856" y="4562738"/>
            <a:ext cx="2329161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Owned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E64DF9A-FDB2-9521-DCA1-C37452903ECC}"/>
              </a:ext>
            </a:extLst>
          </p:cNvPr>
          <p:cNvSpPr txBox="1"/>
          <p:nvPr/>
        </p:nvSpPr>
        <p:spPr>
          <a:xfrm>
            <a:off x="13138856" y="4983061"/>
            <a:ext cx="2329161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event OwnershipTransferred</a:t>
            </a:r>
          </a:p>
          <a:p>
            <a:pPr algn="ctr"/>
            <a:r>
              <a:rPr lang="en-SG" sz="1200"/>
              <a:t>(address indexed _from, address indexed _to)</a:t>
            </a:r>
            <a:endParaRPr lang="en-SG" sz="1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EE9BAF9-A3C7-019F-61C5-0DA1290D2638}"/>
              </a:ext>
            </a:extLst>
          </p:cNvPr>
          <p:cNvSpPr txBox="1"/>
          <p:nvPr/>
        </p:nvSpPr>
        <p:spPr>
          <a:xfrm>
            <a:off x="13138856" y="7435613"/>
            <a:ext cx="2329161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regOracle(address _newOracle)</a:t>
            </a:r>
            <a:endParaRPr lang="en-SG" sz="140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AED9999-88D3-0B4C-A315-50DDF002DDC6}"/>
              </a:ext>
            </a:extLst>
          </p:cNvPr>
          <p:cNvSpPr txBox="1"/>
          <p:nvPr/>
        </p:nvSpPr>
        <p:spPr>
          <a:xfrm>
            <a:off x="13138856" y="7742078"/>
            <a:ext cx="2329161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unregOracle(address _remOracle)</a:t>
            </a:r>
            <a:endParaRPr lang="en-SG" sz="140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DE8D0D1-0135-E93F-93EB-CD7D485A7EA3}"/>
              </a:ext>
            </a:extLst>
          </p:cNvPr>
          <p:cNvSpPr txBox="1"/>
          <p:nvPr/>
        </p:nvSpPr>
        <p:spPr>
          <a:xfrm>
            <a:off x="13138856" y="7015289"/>
            <a:ext cx="2329161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Oracled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0183E08-D32B-0FEF-0935-11221EBBBC79}"/>
              </a:ext>
            </a:extLst>
          </p:cNvPr>
          <p:cNvSpPr txBox="1"/>
          <p:nvPr/>
        </p:nvSpPr>
        <p:spPr>
          <a:xfrm>
            <a:off x="1994045" y="3924544"/>
            <a:ext cx="3096639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b="1"/>
              <a:t>Libraries</a:t>
            </a:r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D2CC0D03-B0BE-6A3A-2B40-41B97B3DB169}"/>
              </a:ext>
            </a:extLst>
          </p:cNvPr>
          <p:cNvCxnSpPr>
            <a:cxnSpLocks/>
            <a:stCxn id="146" idx="2"/>
            <a:endCxn id="154" idx="0"/>
          </p:cNvCxnSpPr>
          <p:nvPr/>
        </p:nvCxnSpPr>
        <p:spPr>
          <a:xfrm rot="16200000" flipH="1">
            <a:off x="12188121" y="2447422"/>
            <a:ext cx="299362" cy="3931266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7AB8A2ED-8432-60AE-7820-8E5B68C2DF77}"/>
              </a:ext>
            </a:extLst>
          </p:cNvPr>
          <p:cNvCxnSpPr>
            <a:cxnSpLocks/>
            <a:stCxn id="153" idx="2"/>
            <a:endCxn id="159" idx="0"/>
          </p:cNvCxnSpPr>
          <p:nvPr/>
        </p:nvCxnSpPr>
        <p:spPr>
          <a:xfrm flipH="1">
            <a:off x="14303434" y="6592064"/>
            <a:ext cx="2" cy="4232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41D1F167-2901-165B-6B07-5BDDC3C1D226}"/>
              </a:ext>
            </a:extLst>
          </p:cNvPr>
          <p:cNvCxnSpPr>
            <a:cxnSpLocks/>
            <a:stCxn id="146" idx="2"/>
            <a:endCxn id="119" idx="0"/>
          </p:cNvCxnSpPr>
          <p:nvPr/>
        </p:nvCxnSpPr>
        <p:spPr>
          <a:xfrm rot="5400000">
            <a:off x="8144447" y="2340810"/>
            <a:ext cx="305156" cy="4150289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6CE9D8E2-9AD4-CBF7-8DC8-103BFF2CDA40}"/>
              </a:ext>
            </a:extLst>
          </p:cNvPr>
          <p:cNvSpPr txBox="1"/>
          <p:nvPr/>
        </p:nvSpPr>
        <p:spPr>
          <a:xfrm>
            <a:off x="7464894" y="7104603"/>
            <a:ext cx="2626105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totalSupply()</a:t>
            </a:r>
            <a:endParaRPr lang="en-SG" sz="140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FD2F64B-19F2-06E0-F5D3-7E5198F05D71}"/>
              </a:ext>
            </a:extLst>
          </p:cNvPr>
          <p:cNvSpPr txBox="1"/>
          <p:nvPr/>
        </p:nvSpPr>
        <p:spPr>
          <a:xfrm>
            <a:off x="7464892" y="7411069"/>
            <a:ext cx="2626105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balanceOf(address tokenOwner)</a:t>
            </a:r>
            <a:endParaRPr lang="en-SG" sz="140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3022624-D686-02F9-BFA2-5AD370F352F7}"/>
              </a:ext>
            </a:extLst>
          </p:cNvPr>
          <p:cNvSpPr txBox="1"/>
          <p:nvPr/>
        </p:nvSpPr>
        <p:spPr>
          <a:xfrm>
            <a:off x="7472449" y="5374657"/>
            <a:ext cx="5354300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TeleportToken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AF675C1-3182-4089-C50A-780AF3979039}"/>
              </a:ext>
            </a:extLst>
          </p:cNvPr>
          <p:cNvSpPr txBox="1"/>
          <p:nvPr/>
        </p:nvSpPr>
        <p:spPr>
          <a:xfrm>
            <a:off x="7464894" y="5794981"/>
            <a:ext cx="2626105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event Teleport</a:t>
            </a:r>
          </a:p>
          <a:p>
            <a:pPr algn="ctr"/>
            <a:r>
              <a:rPr lang="en-SG" sz="1200"/>
              <a:t>(address indexed from, string to, uint tokens, uint chainId)</a:t>
            </a:r>
            <a:endParaRPr lang="en-SG" sz="140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8564546-D119-E3DE-1FC4-347559924D8F}"/>
              </a:ext>
            </a:extLst>
          </p:cNvPr>
          <p:cNvSpPr txBox="1"/>
          <p:nvPr/>
        </p:nvSpPr>
        <p:spPr>
          <a:xfrm>
            <a:off x="7464892" y="6510067"/>
            <a:ext cx="2626105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event Claimed</a:t>
            </a:r>
          </a:p>
          <a:p>
            <a:pPr algn="ctr"/>
            <a:r>
              <a:rPr lang="en-SG" sz="1200"/>
              <a:t>(uint64 id, address to, uint tokens)</a:t>
            </a:r>
            <a:endParaRPr lang="en-SG" sz="1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C1A840C-20CC-293F-4CEA-F72EBEC48524}"/>
              </a:ext>
            </a:extLst>
          </p:cNvPr>
          <p:cNvSpPr txBox="1"/>
          <p:nvPr/>
        </p:nvSpPr>
        <p:spPr>
          <a:xfrm>
            <a:off x="7464892" y="7717536"/>
            <a:ext cx="2626105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transfer(address to, uint tokens)</a:t>
            </a:r>
            <a:endParaRPr lang="en-SG" sz="140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3E73BF0-7D75-5407-FB75-AA1E2F894146}"/>
              </a:ext>
            </a:extLst>
          </p:cNvPr>
          <p:cNvSpPr txBox="1"/>
          <p:nvPr/>
        </p:nvSpPr>
        <p:spPr>
          <a:xfrm>
            <a:off x="7464890" y="8025677"/>
            <a:ext cx="2626105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approve(address spender, uint tokens)</a:t>
            </a:r>
            <a:endParaRPr lang="en-SG" sz="140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0F0BDB4-A07F-28E3-F069-032B0379FF07}"/>
              </a:ext>
            </a:extLst>
          </p:cNvPr>
          <p:cNvSpPr txBox="1"/>
          <p:nvPr/>
        </p:nvSpPr>
        <p:spPr>
          <a:xfrm>
            <a:off x="7464889" y="8342582"/>
            <a:ext cx="2626105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transferFrom(address from, address to, uint tokens)</a:t>
            </a:r>
            <a:endParaRPr lang="en-SG" sz="140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F0FAEAB-9E9D-9B32-045D-FB20AFE61AB3}"/>
              </a:ext>
            </a:extLst>
          </p:cNvPr>
          <p:cNvSpPr txBox="1"/>
          <p:nvPr/>
        </p:nvSpPr>
        <p:spPr>
          <a:xfrm>
            <a:off x="7472451" y="8871255"/>
            <a:ext cx="2626101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allowance(address tokenOwner, address spender)</a:t>
            </a:r>
            <a:endParaRPr lang="en-SG" sz="140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7D25024-F148-AE98-35D5-9AE1DC1BC2FD}"/>
              </a:ext>
            </a:extLst>
          </p:cNvPr>
          <p:cNvSpPr txBox="1"/>
          <p:nvPr/>
        </p:nvSpPr>
        <p:spPr>
          <a:xfrm>
            <a:off x="10193111" y="5794979"/>
            <a:ext cx="2626101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approveAndCall(address spender, uint tokens, bytes memory data)</a:t>
            </a:r>
            <a:endParaRPr lang="en-SG" sz="140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1CCCE39-1616-C41E-4A1C-031B0BA7BA05}"/>
              </a:ext>
            </a:extLst>
          </p:cNvPr>
          <p:cNvSpPr txBox="1"/>
          <p:nvPr/>
        </p:nvSpPr>
        <p:spPr>
          <a:xfrm>
            <a:off x="10184771" y="6305758"/>
            <a:ext cx="2626101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teleport(string memory to, uint tokens, uint chainid)</a:t>
            </a:r>
            <a:endParaRPr lang="en-SG" sz="14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79FDACB-5431-05C6-0890-7B0B66303D95}"/>
              </a:ext>
            </a:extLst>
          </p:cNvPr>
          <p:cNvSpPr txBox="1"/>
          <p:nvPr/>
        </p:nvSpPr>
        <p:spPr>
          <a:xfrm>
            <a:off x="10184769" y="6816099"/>
            <a:ext cx="2626101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teleport(string memory to, uint tokens, uint chainid)</a:t>
            </a:r>
            <a:endParaRPr lang="en-SG" sz="140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7D846A5-2F9A-9CA1-FEAE-590E32730F49}"/>
              </a:ext>
            </a:extLst>
          </p:cNvPr>
          <p:cNvSpPr txBox="1"/>
          <p:nvPr/>
        </p:nvSpPr>
        <p:spPr>
          <a:xfrm>
            <a:off x="10193111" y="7326442"/>
            <a:ext cx="2626101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verifySigData(bytes memory sigData)</a:t>
            </a:r>
            <a:endParaRPr lang="en-SG" sz="140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EEDA35B-6BB8-0641-5DA1-43D350A170B5}"/>
              </a:ext>
            </a:extLst>
          </p:cNvPr>
          <p:cNvSpPr txBox="1"/>
          <p:nvPr/>
        </p:nvSpPr>
        <p:spPr>
          <a:xfrm>
            <a:off x="10193111" y="7632033"/>
            <a:ext cx="2626101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claim(bytes memory sigData, bytes[] calldata signatures)</a:t>
            </a:r>
            <a:endParaRPr lang="en-SG" sz="140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8278661-9A26-F4BE-A0B5-10B4DE8762AF}"/>
              </a:ext>
            </a:extLst>
          </p:cNvPr>
          <p:cNvSpPr txBox="1"/>
          <p:nvPr/>
        </p:nvSpPr>
        <p:spPr>
          <a:xfrm>
            <a:off x="10193111" y="8142813"/>
            <a:ext cx="2626101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updateThreshold(uint8 newThreshold)</a:t>
            </a:r>
            <a:endParaRPr lang="en-SG" sz="140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CE15DBD-EA6C-A90D-69FB-B1A7BC263EC0}"/>
              </a:ext>
            </a:extLst>
          </p:cNvPr>
          <p:cNvSpPr txBox="1"/>
          <p:nvPr/>
        </p:nvSpPr>
        <p:spPr>
          <a:xfrm>
            <a:off x="10193111" y="8447969"/>
            <a:ext cx="2626101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updateChainId(uint8 newChainId)</a:t>
            </a:r>
            <a:endParaRPr lang="en-SG" sz="140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ADAF412-B3FA-DBBC-D5AC-A38EBB82B5B6}"/>
              </a:ext>
            </a:extLst>
          </p:cNvPr>
          <p:cNvSpPr txBox="1"/>
          <p:nvPr/>
        </p:nvSpPr>
        <p:spPr>
          <a:xfrm>
            <a:off x="10193111" y="8754434"/>
            <a:ext cx="2626101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transferAnyERC20Token(address tokenAddress, uint tokens)</a:t>
            </a:r>
            <a:endParaRPr lang="en-SG" sz="1400"/>
          </a:p>
        </p:txBody>
      </p: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0D8C1951-C272-724B-C524-397F90A6F142}"/>
              </a:ext>
            </a:extLst>
          </p:cNvPr>
          <p:cNvCxnSpPr>
            <a:cxnSpLocks/>
            <a:stCxn id="146" idx="2"/>
            <a:endCxn id="150" idx="0"/>
          </p:cNvCxnSpPr>
          <p:nvPr/>
        </p:nvCxnSpPr>
        <p:spPr>
          <a:xfrm rot="5400000">
            <a:off x="9395911" y="3595454"/>
            <a:ext cx="308338" cy="1644178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824AE50C-B459-3DD2-2FE4-BF7BB365F0B7}"/>
              </a:ext>
            </a:extLst>
          </p:cNvPr>
          <p:cNvCxnSpPr>
            <a:cxnSpLocks/>
            <a:stCxn id="146" idx="2"/>
            <a:endCxn id="151" idx="0"/>
          </p:cNvCxnSpPr>
          <p:nvPr/>
        </p:nvCxnSpPr>
        <p:spPr>
          <a:xfrm rot="16200000" flipH="1">
            <a:off x="10776942" y="3858603"/>
            <a:ext cx="305547" cy="1115088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31768491-5BCE-C7EB-AFAE-F8B71639028D}"/>
              </a:ext>
            </a:extLst>
          </p:cNvPr>
          <p:cNvCxnSpPr>
            <a:cxnSpLocks/>
            <a:stCxn id="150" idx="2"/>
            <a:endCxn id="199" idx="0"/>
          </p:cNvCxnSpPr>
          <p:nvPr/>
        </p:nvCxnSpPr>
        <p:spPr>
          <a:xfrm rot="16200000" flipH="1">
            <a:off x="9199070" y="4424126"/>
            <a:ext cx="479450" cy="1421608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18195DED-6A61-4DA9-2154-259813FA4766}"/>
              </a:ext>
            </a:extLst>
          </p:cNvPr>
          <p:cNvCxnSpPr>
            <a:cxnSpLocks/>
            <a:stCxn id="119" idx="3"/>
            <a:endCxn id="199" idx="1"/>
          </p:cNvCxnSpPr>
          <p:nvPr/>
        </p:nvCxnSpPr>
        <p:spPr>
          <a:xfrm>
            <a:off x="7152781" y="4730279"/>
            <a:ext cx="319668" cy="806125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54DCFB05-9B67-69A9-0626-FE59BECB1CB9}"/>
              </a:ext>
            </a:extLst>
          </p:cNvPr>
          <p:cNvCxnSpPr>
            <a:cxnSpLocks/>
            <a:stCxn id="154" idx="1"/>
            <a:endCxn id="199" idx="3"/>
          </p:cNvCxnSpPr>
          <p:nvPr/>
        </p:nvCxnSpPr>
        <p:spPr>
          <a:xfrm rot="10800000" flipV="1">
            <a:off x="12826752" y="4724484"/>
            <a:ext cx="312105" cy="811919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3E4BF896-93DD-2A34-C316-725306B34D37}"/>
              </a:ext>
            </a:extLst>
          </p:cNvPr>
          <p:cNvCxnSpPr>
            <a:cxnSpLocks/>
            <a:stCxn id="159" idx="1"/>
            <a:endCxn id="199" idx="3"/>
          </p:cNvCxnSpPr>
          <p:nvPr/>
        </p:nvCxnSpPr>
        <p:spPr>
          <a:xfrm rot="10800000">
            <a:off x="12826752" y="5536402"/>
            <a:ext cx="312105" cy="1640632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D5CA515F-F7CD-01F3-7EF6-1C225DBAEE55}"/>
              </a:ext>
            </a:extLst>
          </p:cNvPr>
          <p:cNvSpPr txBox="1"/>
          <p:nvPr/>
        </p:nvSpPr>
        <p:spPr>
          <a:xfrm>
            <a:off x="1994042" y="2983136"/>
            <a:ext cx="13459318" cy="374571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/>
              <a:t>Alien Worlds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A4788-C927-263A-DE22-E8EC7E353466}"/>
              </a:ext>
            </a:extLst>
          </p:cNvPr>
          <p:cNvSpPr txBox="1"/>
          <p:nvPr/>
        </p:nvSpPr>
        <p:spPr>
          <a:xfrm>
            <a:off x="2071684" y="7824353"/>
            <a:ext cx="532155" cy="340519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6D4C8-46F8-7205-3C15-521BA46FF425}"/>
              </a:ext>
            </a:extLst>
          </p:cNvPr>
          <p:cNvSpPr txBox="1"/>
          <p:nvPr/>
        </p:nvSpPr>
        <p:spPr>
          <a:xfrm>
            <a:off x="2075947" y="8674794"/>
            <a:ext cx="532155" cy="34051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C48A6-348B-A817-70F9-8665E720F700}"/>
              </a:ext>
            </a:extLst>
          </p:cNvPr>
          <p:cNvSpPr txBox="1"/>
          <p:nvPr/>
        </p:nvSpPr>
        <p:spPr>
          <a:xfrm>
            <a:off x="2071684" y="7389282"/>
            <a:ext cx="532155" cy="340519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73FB6-E93F-62CC-A09E-716839C83C72}"/>
              </a:ext>
            </a:extLst>
          </p:cNvPr>
          <p:cNvSpPr txBox="1"/>
          <p:nvPr/>
        </p:nvSpPr>
        <p:spPr>
          <a:xfrm>
            <a:off x="1957867" y="6614710"/>
            <a:ext cx="8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u="sng"/>
              <a:t>Legend: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80AA2-5804-2125-44A6-6C1450211186}"/>
              </a:ext>
            </a:extLst>
          </p:cNvPr>
          <p:cNvSpPr txBox="1"/>
          <p:nvPr/>
        </p:nvSpPr>
        <p:spPr>
          <a:xfrm>
            <a:off x="2619716" y="7427802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Contract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E6B434-8676-BD0C-5941-18583D34251B}"/>
              </a:ext>
            </a:extLst>
          </p:cNvPr>
          <p:cNvSpPr txBox="1"/>
          <p:nvPr/>
        </p:nvSpPr>
        <p:spPr>
          <a:xfrm>
            <a:off x="2623980" y="8691484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Event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00F84-1004-2471-D94B-15F069FBB76A}"/>
              </a:ext>
            </a:extLst>
          </p:cNvPr>
          <p:cNvSpPr txBox="1"/>
          <p:nvPr/>
        </p:nvSpPr>
        <p:spPr>
          <a:xfrm>
            <a:off x="2075948" y="8259424"/>
            <a:ext cx="532155" cy="34051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F50529-59A2-A59F-D166-458B098965E3}"/>
              </a:ext>
            </a:extLst>
          </p:cNvPr>
          <p:cNvSpPr txBox="1"/>
          <p:nvPr/>
        </p:nvSpPr>
        <p:spPr>
          <a:xfrm>
            <a:off x="2626554" y="8259424"/>
            <a:ext cx="920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5DEA8-4D3B-CB53-E940-C1D65EDBCD8C}"/>
              </a:ext>
            </a:extLst>
          </p:cNvPr>
          <p:cNvSpPr txBox="1"/>
          <p:nvPr/>
        </p:nvSpPr>
        <p:spPr>
          <a:xfrm>
            <a:off x="2619717" y="7838691"/>
            <a:ext cx="1395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Abstract Contract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C5AD2D-FC22-D839-1CD3-A149A09D9931}"/>
              </a:ext>
            </a:extLst>
          </p:cNvPr>
          <p:cNvSpPr txBox="1"/>
          <p:nvPr/>
        </p:nvSpPr>
        <p:spPr>
          <a:xfrm>
            <a:off x="2069631" y="9088609"/>
            <a:ext cx="532155" cy="34051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D7220B-61CB-9828-6087-FFC5D0B89A6C}"/>
              </a:ext>
            </a:extLst>
          </p:cNvPr>
          <p:cNvSpPr txBox="1"/>
          <p:nvPr/>
        </p:nvSpPr>
        <p:spPr>
          <a:xfrm>
            <a:off x="2623980" y="9097784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03F166-44CF-3B39-7349-EF5BAAE6D6F0}"/>
              </a:ext>
            </a:extLst>
          </p:cNvPr>
          <p:cNvSpPr txBox="1"/>
          <p:nvPr/>
        </p:nvSpPr>
        <p:spPr>
          <a:xfrm>
            <a:off x="2071684" y="6975058"/>
            <a:ext cx="532155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C4B43D-DBC9-EF7D-364F-FE8432FBAB39}"/>
              </a:ext>
            </a:extLst>
          </p:cNvPr>
          <p:cNvSpPr txBox="1"/>
          <p:nvPr/>
        </p:nvSpPr>
        <p:spPr>
          <a:xfrm>
            <a:off x="2619716" y="7013578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37505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AE3FCDF-6DEC-6D85-8E80-6BC09E2F42B7}"/>
              </a:ext>
            </a:extLst>
          </p:cNvPr>
          <p:cNvCxnSpPr>
            <a:cxnSpLocks/>
            <a:stCxn id="248" idx="2"/>
            <a:endCxn id="168" idx="0"/>
          </p:cNvCxnSpPr>
          <p:nvPr/>
        </p:nvCxnSpPr>
        <p:spPr>
          <a:xfrm rot="5400000">
            <a:off x="4919972" y="-246306"/>
            <a:ext cx="566839" cy="5793661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748192-BD3A-666F-A453-AC3D908BDCE8}"/>
              </a:ext>
            </a:extLst>
          </p:cNvPr>
          <p:cNvSpPr txBox="1"/>
          <p:nvPr/>
        </p:nvSpPr>
        <p:spPr>
          <a:xfrm>
            <a:off x="514646" y="3977561"/>
            <a:ext cx="1548320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isContract</a:t>
            </a:r>
          </a:p>
          <a:p>
            <a:pPr algn="ctr"/>
            <a:r>
              <a:rPr lang="en-SG" sz="1200"/>
              <a:t>(address account)</a:t>
            </a:r>
            <a:endParaRPr lang="en-SG" sz="1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271732-2119-AFD4-55DF-20C107C1D9D4}"/>
              </a:ext>
            </a:extLst>
          </p:cNvPr>
          <p:cNvSpPr txBox="1"/>
          <p:nvPr/>
        </p:nvSpPr>
        <p:spPr>
          <a:xfrm>
            <a:off x="2215792" y="3977564"/>
            <a:ext cx="1882676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wrappedTransfer</a:t>
            </a:r>
          </a:p>
          <a:p>
            <a:pPr algn="ctr"/>
            <a:r>
              <a:rPr lang="en-SG" sz="1200"/>
              <a:t>(IWrappedERC20 token, address to, uint256 value)</a:t>
            </a:r>
            <a:endParaRPr lang="en-SG" sz="1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A8AA15-D837-6518-2453-54035F6BD83F}"/>
              </a:ext>
            </a:extLst>
          </p:cNvPr>
          <p:cNvSpPr txBox="1"/>
          <p:nvPr/>
        </p:nvSpPr>
        <p:spPr>
          <a:xfrm>
            <a:off x="2213557" y="4694212"/>
            <a:ext cx="1888660" cy="919401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wrappedTransferFrom</a:t>
            </a:r>
          </a:p>
          <a:p>
            <a:pPr algn="ctr"/>
            <a:r>
              <a:rPr lang="en-SG" sz="1200"/>
              <a:t>(IWrappedERC20 token, address from, address to, uint256 value)</a:t>
            </a:r>
            <a:endParaRPr lang="en-SG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76C547-7D04-82FD-C613-AB6BFC8FA988}"/>
              </a:ext>
            </a:extLst>
          </p:cNvPr>
          <p:cNvSpPr txBox="1"/>
          <p:nvPr/>
        </p:nvSpPr>
        <p:spPr>
          <a:xfrm>
            <a:off x="2213558" y="5631553"/>
            <a:ext cx="1888660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wrappedApprove(IWrappedERC20 token, address spender, uint256 value)</a:t>
            </a:r>
            <a:endParaRPr lang="en-SG" sz="14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CCCF6D-AB84-364E-FBF5-C621596A8720}"/>
              </a:ext>
            </a:extLst>
          </p:cNvPr>
          <p:cNvSpPr txBox="1"/>
          <p:nvPr/>
        </p:nvSpPr>
        <p:spPr>
          <a:xfrm>
            <a:off x="2200496" y="6349917"/>
            <a:ext cx="1884556" cy="919401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_callWithOptionalReturnData(IWrappedERC20 token, bytes memory callData)</a:t>
            </a:r>
            <a:endParaRPr lang="en-SG" sz="140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27D4730-3DB6-3208-CC0B-C7083C977F00}"/>
              </a:ext>
            </a:extLst>
          </p:cNvPr>
          <p:cNvCxnSpPr>
            <a:cxnSpLocks/>
            <a:stCxn id="168" idx="2"/>
            <a:endCxn id="141" idx="0"/>
          </p:cNvCxnSpPr>
          <p:nvPr/>
        </p:nvCxnSpPr>
        <p:spPr>
          <a:xfrm rot="5400000">
            <a:off x="1648848" y="2914423"/>
            <a:ext cx="297673" cy="1017752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7AF1ACAA-CE50-6DF3-05E7-60425CB6FC08}"/>
              </a:ext>
            </a:extLst>
          </p:cNvPr>
          <p:cNvCxnSpPr>
            <a:cxnSpLocks/>
            <a:stCxn id="168" idx="2"/>
            <a:endCxn id="121" idx="0"/>
          </p:cNvCxnSpPr>
          <p:nvPr/>
        </p:nvCxnSpPr>
        <p:spPr>
          <a:xfrm rot="16200000" flipH="1">
            <a:off x="2584036" y="2996987"/>
            <a:ext cx="297673" cy="852624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FB6B311-4C73-494D-3F7D-F419AFD2D37F}"/>
              </a:ext>
            </a:extLst>
          </p:cNvPr>
          <p:cNvCxnSpPr>
            <a:cxnSpLocks/>
            <a:stCxn id="248" idx="2"/>
            <a:endCxn id="146" idx="0"/>
          </p:cNvCxnSpPr>
          <p:nvPr/>
        </p:nvCxnSpPr>
        <p:spPr>
          <a:xfrm rot="16200000" flipH="1">
            <a:off x="8745706" y="1721619"/>
            <a:ext cx="566838" cy="1857813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4FA9EDF-AFA4-2BE3-F77B-591DC8A78BD3}"/>
              </a:ext>
            </a:extLst>
          </p:cNvPr>
          <p:cNvSpPr txBox="1"/>
          <p:nvPr/>
        </p:nvSpPr>
        <p:spPr>
          <a:xfrm>
            <a:off x="2215793" y="3572138"/>
            <a:ext cx="1886781" cy="3234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ERC20Wrapper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0AF9537-6B47-B3BB-BD0C-8FCB3B19141B}"/>
              </a:ext>
            </a:extLst>
          </p:cNvPr>
          <p:cNvSpPr txBox="1"/>
          <p:nvPr/>
        </p:nvSpPr>
        <p:spPr>
          <a:xfrm>
            <a:off x="514646" y="3572138"/>
            <a:ext cx="1548320" cy="3234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AddressIsContract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5EE05C7-8D19-08EB-93AB-928C53897495}"/>
              </a:ext>
            </a:extLst>
          </p:cNvPr>
          <p:cNvSpPr txBox="1"/>
          <p:nvPr/>
        </p:nvSpPr>
        <p:spPr>
          <a:xfrm>
            <a:off x="4230273" y="2933945"/>
            <a:ext cx="11455521" cy="340519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b="1"/>
              <a:t>Contracts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A41D7C7-2DD3-6B5E-F008-3D95B615163A}"/>
              </a:ext>
            </a:extLst>
          </p:cNvPr>
          <p:cNvSpPr txBox="1"/>
          <p:nvPr/>
        </p:nvSpPr>
        <p:spPr>
          <a:xfrm>
            <a:off x="4654509" y="9032538"/>
            <a:ext cx="2147978" cy="331980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IWrappedERC20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675F5A2-1BB8-BB69-A810-956652CEECC0}"/>
              </a:ext>
            </a:extLst>
          </p:cNvPr>
          <p:cNvSpPr txBox="1"/>
          <p:nvPr/>
        </p:nvSpPr>
        <p:spPr>
          <a:xfrm>
            <a:off x="6327214" y="3577907"/>
            <a:ext cx="1394803" cy="323493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ManagedIdentity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0183E08-D32B-0FEF-0935-11221EBBBC79}"/>
              </a:ext>
            </a:extLst>
          </p:cNvPr>
          <p:cNvSpPr txBox="1"/>
          <p:nvPr/>
        </p:nvSpPr>
        <p:spPr>
          <a:xfrm>
            <a:off x="514649" y="2933946"/>
            <a:ext cx="3583821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b="1"/>
              <a:t>Libraries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7D25024-F148-AE98-35D5-9AE1DC1BC2FD}"/>
              </a:ext>
            </a:extLst>
          </p:cNvPr>
          <p:cNvSpPr txBox="1"/>
          <p:nvPr/>
        </p:nvSpPr>
        <p:spPr>
          <a:xfrm>
            <a:off x="10212485" y="3975030"/>
            <a:ext cx="2697464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DOMAIN_SEPARATOR()</a:t>
            </a:r>
            <a:endParaRPr lang="en-SG" sz="140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1CCCE39-1616-C41E-4A1C-031B0BA7BA05}"/>
              </a:ext>
            </a:extLst>
          </p:cNvPr>
          <p:cNvSpPr txBox="1"/>
          <p:nvPr/>
        </p:nvSpPr>
        <p:spPr>
          <a:xfrm>
            <a:off x="10209698" y="4271108"/>
            <a:ext cx="2697464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_calculateDomainSeparator(uint256 chainId, bytes memory name_)</a:t>
            </a:r>
            <a:endParaRPr lang="en-SG" sz="14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79FDACB-5431-05C6-0890-7B0B66303D95}"/>
              </a:ext>
            </a:extLst>
          </p:cNvPr>
          <p:cNvSpPr txBox="1"/>
          <p:nvPr/>
        </p:nvSpPr>
        <p:spPr>
          <a:xfrm>
            <a:off x="10209696" y="4781451"/>
            <a:ext cx="2697464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supportsInterface(bytes4 interfaceId)</a:t>
            </a:r>
            <a:endParaRPr lang="en-SG" sz="140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7D846A5-2F9A-9CA1-FEAE-590E32730F49}"/>
              </a:ext>
            </a:extLst>
          </p:cNvPr>
          <p:cNvSpPr txBox="1"/>
          <p:nvPr/>
        </p:nvSpPr>
        <p:spPr>
          <a:xfrm>
            <a:off x="10218038" y="5093937"/>
            <a:ext cx="2697464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approve(address spender, uint256 value)</a:t>
            </a:r>
            <a:endParaRPr lang="en-SG" sz="140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EEDA35B-6BB8-0641-5DA1-43D350A170B5}"/>
              </a:ext>
            </a:extLst>
          </p:cNvPr>
          <p:cNvSpPr txBox="1"/>
          <p:nvPr/>
        </p:nvSpPr>
        <p:spPr>
          <a:xfrm>
            <a:off x="10218038" y="5603285"/>
            <a:ext cx="2697464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increaseAllowance(address spender, uint256 addedValue)</a:t>
            </a:r>
            <a:endParaRPr lang="en-SG" sz="140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8278661-9A26-F4BE-A0B5-10B4DE8762AF}"/>
              </a:ext>
            </a:extLst>
          </p:cNvPr>
          <p:cNvSpPr txBox="1"/>
          <p:nvPr/>
        </p:nvSpPr>
        <p:spPr>
          <a:xfrm>
            <a:off x="10218038" y="6114063"/>
            <a:ext cx="2697464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decreaseAllowance(address spender, uint256 subtractedValue)</a:t>
            </a:r>
            <a:endParaRPr lang="en-SG" sz="140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CE15DBD-EA6C-A90D-69FB-B1A7BC263EC0}"/>
              </a:ext>
            </a:extLst>
          </p:cNvPr>
          <p:cNvSpPr txBox="1"/>
          <p:nvPr/>
        </p:nvSpPr>
        <p:spPr>
          <a:xfrm>
            <a:off x="10209696" y="6623857"/>
            <a:ext cx="2697464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transfer(address to, uint256 value)</a:t>
            </a:r>
            <a:endParaRPr lang="en-SG" sz="140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ADAF412-B3FA-DBBC-D5AC-A38EBB82B5B6}"/>
              </a:ext>
            </a:extLst>
          </p:cNvPr>
          <p:cNvSpPr txBox="1"/>
          <p:nvPr/>
        </p:nvSpPr>
        <p:spPr>
          <a:xfrm>
            <a:off x="10209696" y="6930322"/>
            <a:ext cx="2697464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transferFrom(address from, address to, uint256 value)</a:t>
            </a:r>
            <a:endParaRPr lang="en-SG" sz="1400"/>
          </a:p>
        </p:txBody>
      </p: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0D8C1951-C272-724B-C524-397F90A6F142}"/>
              </a:ext>
            </a:extLst>
          </p:cNvPr>
          <p:cNvCxnSpPr>
            <a:cxnSpLocks/>
            <a:stCxn id="146" idx="2"/>
            <a:endCxn id="150" idx="1"/>
          </p:cNvCxnSpPr>
          <p:nvPr/>
        </p:nvCxnSpPr>
        <p:spPr>
          <a:xfrm rot="5400000">
            <a:off x="4344240" y="3584733"/>
            <a:ext cx="5924065" cy="5303524"/>
          </a:xfrm>
          <a:prstGeom prst="bentConnector4">
            <a:avLst>
              <a:gd name="adj1" fmla="val 2464"/>
              <a:gd name="adj2" fmla="val 10431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824AE50C-B459-3DD2-2FE4-BF7BB365F0B7}"/>
              </a:ext>
            </a:extLst>
          </p:cNvPr>
          <p:cNvCxnSpPr>
            <a:cxnSpLocks/>
            <a:stCxn id="146" idx="2"/>
            <a:endCxn id="151" idx="0"/>
          </p:cNvCxnSpPr>
          <p:nvPr/>
        </p:nvCxnSpPr>
        <p:spPr>
          <a:xfrm rot="5400000">
            <a:off x="8339604" y="1959474"/>
            <a:ext cx="303443" cy="2933418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31768491-5BCE-C7EB-AFAE-F8B71639028D}"/>
              </a:ext>
            </a:extLst>
          </p:cNvPr>
          <p:cNvCxnSpPr>
            <a:cxnSpLocks/>
            <a:stCxn id="314" idx="2"/>
            <a:endCxn id="267" idx="0"/>
          </p:cNvCxnSpPr>
          <p:nvPr/>
        </p:nvCxnSpPr>
        <p:spPr>
          <a:xfrm rot="5400000">
            <a:off x="6455084" y="4305933"/>
            <a:ext cx="272122" cy="849111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D5CA515F-F7CD-01F3-7EF6-1C225DBAEE55}"/>
              </a:ext>
            </a:extLst>
          </p:cNvPr>
          <p:cNvSpPr txBox="1"/>
          <p:nvPr/>
        </p:nvSpPr>
        <p:spPr>
          <a:xfrm>
            <a:off x="514646" y="1992536"/>
            <a:ext cx="15171146" cy="374571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/>
              <a:t>Arc8 by GAMEE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B19B4E8-6CF5-413F-A4A9-733B37AEECAD}"/>
              </a:ext>
            </a:extLst>
          </p:cNvPr>
          <p:cNvSpPr txBox="1"/>
          <p:nvPr/>
        </p:nvSpPr>
        <p:spPr>
          <a:xfrm>
            <a:off x="4634550" y="4866549"/>
            <a:ext cx="3064078" cy="323493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Ownable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BCB7759C-9FEF-0FCB-28FC-C69AE1CBA886}"/>
              </a:ext>
            </a:extLst>
          </p:cNvPr>
          <p:cNvSpPr txBox="1"/>
          <p:nvPr/>
        </p:nvSpPr>
        <p:spPr>
          <a:xfrm>
            <a:off x="4634549" y="3574345"/>
            <a:ext cx="1488268" cy="323493"/>
          </a:xfrm>
          <a:prstGeom prst="roundRect">
            <a:avLst/>
          </a:prstGeom>
          <a:noFill/>
          <a:ln w="25400" cap="sq" cmpd="sng"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88268"/>
                      <a:gd name="connsiteY0" fmla="*/ 53917 h 323493"/>
                      <a:gd name="connsiteX1" fmla="*/ 53917 w 1488268"/>
                      <a:gd name="connsiteY1" fmla="*/ 0 h 323493"/>
                      <a:gd name="connsiteX2" fmla="*/ 1434351 w 1488268"/>
                      <a:gd name="connsiteY2" fmla="*/ 0 h 323493"/>
                      <a:gd name="connsiteX3" fmla="*/ 1488268 w 1488268"/>
                      <a:gd name="connsiteY3" fmla="*/ 53917 h 323493"/>
                      <a:gd name="connsiteX4" fmla="*/ 1488268 w 1488268"/>
                      <a:gd name="connsiteY4" fmla="*/ 269576 h 323493"/>
                      <a:gd name="connsiteX5" fmla="*/ 1434351 w 1488268"/>
                      <a:gd name="connsiteY5" fmla="*/ 323493 h 323493"/>
                      <a:gd name="connsiteX6" fmla="*/ 53917 w 1488268"/>
                      <a:gd name="connsiteY6" fmla="*/ 323493 h 323493"/>
                      <a:gd name="connsiteX7" fmla="*/ 0 w 1488268"/>
                      <a:gd name="connsiteY7" fmla="*/ 269576 h 323493"/>
                      <a:gd name="connsiteX8" fmla="*/ 0 w 1488268"/>
                      <a:gd name="connsiteY8" fmla="*/ 53917 h 323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88268" h="323493" extrusionOk="0">
                        <a:moveTo>
                          <a:pt x="0" y="53917"/>
                        </a:moveTo>
                        <a:cubicBezTo>
                          <a:pt x="-2131" y="22825"/>
                          <a:pt x="22094" y="768"/>
                          <a:pt x="53917" y="0"/>
                        </a:cubicBezTo>
                        <a:cubicBezTo>
                          <a:pt x="614324" y="-45980"/>
                          <a:pt x="1203695" y="-10803"/>
                          <a:pt x="1434351" y="0"/>
                        </a:cubicBezTo>
                        <a:cubicBezTo>
                          <a:pt x="1460400" y="3642"/>
                          <a:pt x="1488087" y="25139"/>
                          <a:pt x="1488268" y="53917"/>
                        </a:cubicBezTo>
                        <a:cubicBezTo>
                          <a:pt x="1492985" y="143011"/>
                          <a:pt x="1486868" y="238985"/>
                          <a:pt x="1488268" y="269576"/>
                        </a:cubicBezTo>
                        <a:cubicBezTo>
                          <a:pt x="1490366" y="299603"/>
                          <a:pt x="1465494" y="320683"/>
                          <a:pt x="1434351" y="323493"/>
                        </a:cubicBezTo>
                        <a:cubicBezTo>
                          <a:pt x="1254875" y="222948"/>
                          <a:pt x="605395" y="284465"/>
                          <a:pt x="53917" y="323493"/>
                        </a:cubicBezTo>
                        <a:cubicBezTo>
                          <a:pt x="23840" y="320639"/>
                          <a:pt x="-1659" y="301659"/>
                          <a:pt x="0" y="269576"/>
                        </a:cubicBezTo>
                        <a:cubicBezTo>
                          <a:pt x="-3007" y="239140"/>
                          <a:pt x="18691" y="83929"/>
                          <a:pt x="0" y="5391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IERC173</a:t>
            </a:r>
          </a:p>
        </p:txBody>
      </p: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9028ABA7-2E9B-E4F5-B32D-088F14A793DA}"/>
              </a:ext>
            </a:extLst>
          </p:cNvPr>
          <p:cNvCxnSpPr>
            <a:cxnSpLocks/>
            <a:stCxn id="146" idx="2"/>
            <a:endCxn id="295" idx="0"/>
          </p:cNvCxnSpPr>
          <p:nvPr/>
        </p:nvCxnSpPr>
        <p:spPr>
          <a:xfrm rot="5400000">
            <a:off x="7518420" y="1134730"/>
            <a:ext cx="299881" cy="4579349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or: Elbow 303">
            <a:extLst>
              <a:ext uri="{FF2B5EF4-FFF2-40B4-BE49-F238E27FC236}">
                <a16:creationId xmlns:a16="http://schemas.microsoft.com/office/drawing/2014/main" id="{2D8330FA-5E4D-5E47-2396-FFBFB5BFAD1A}"/>
              </a:ext>
            </a:extLst>
          </p:cNvPr>
          <p:cNvCxnSpPr>
            <a:cxnSpLocks/>
            <a:stCxn id="295" idx="2"/>
            <a:endCxn id="267" idx="0"/>
          </p:cNvCxnSpPr>
          <p:nvPr/>
        </p:nvCxnSpPr>
        <p:spPr>
          <a:xfrm rot="16200000" flipH="1">
            <a:off x="5288283" y="3988238"/>
            <a:ext cx="968711" cy="787906"/>
          </a:xfrm>
          <a:prstGeom prst="bentConnector3">
            <a:avLst>
              <a:gd name="adj1" fmla="val 84611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6F92C75F-363E-958F-D459-15F39C9022C7}"/>
              </a:ext>
            </a:extLst>
          </p:cNvPr>
          <p:cNvSpPr txBox="1"/>
          <p:nvPr/>
        </p:nvSpPr>
        <p:spPr>
          <a:xfrm>
            <a:off x="6327214" y="3984956"/>
            <a:ext cx="1390729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_msgSender()</a:t>
            </a:r>
            <a:endParaRPr lang="en-SG" sz="140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814F5B3-42B0-31CA-BB80-6FB4FC3D9EB6}"/>
              </a:ext>
            </a:extLst>
          </p:cNvPr>
          <p:cNvSpPr txBox="1"/>
          <p:nvPr/>
        </p:nvSpPr>
        <p:spPr>
          <a:xfrm>
            <a:off x="6320335" y="4287960"/>
            <a:ext cx="1390730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_msgData()</a:t>
            </a:r>
            <a:endParaRPr lang="en-SG" sz="140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D5D957D2-1DA9-36FF-17CA-CDF5033B14BC}"/>
              </a:ext>
            </a:extLst>
          </p:cNvPr>
          <p:cNvSpPr txBox="1"/>
          <p:nvPr/>
        </p:nvSpPr>
        <p:spPr>
          <a:xfrm>
            <a:off x="4634552" y="5289575"/>
            <a:ext cx="3076515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owner()</a:t>
            </a:r>
            <a:endParaRPr lang="en-SG" sz="14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C56CF155-53C2-FF32-C28C-1F38F33427BD}"/>
              </a:ext>
            </a:extLst>
          </p:cNvPr>
          <p:cNvSpPr txBox="1"/>
          <p:nvPr/>
        </p:nvSpPr>
        <p:spPr>
          <a:xfrm>
            <a:off x="4634552" y="5617994"/>
            <a:ext cx="3076515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transferOwnership(address newOwner)</a:t>
            </a:r>
            <a:endParaRPr lang="en-SG" sz="140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43B48E1D-AAAF-4F1B-88AD-5D695C36F833}"/>
              </a:ext>
            </a:extLst>
          </p:cNvPr>
          <p:cNvSpPr txBox="1"/>
          <p:nvPr/>
        </p:nvSpPr>
        <p:spPr>
          <a:xfrm>
            <a:off x="4634552" y="5944233"/>
            <a:ext cx="3076515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_requireOwnership(address account)</a:t>
            </a:r>
            <a:endParaRPr lang="en-SG" sz="140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DA6C3A23-450F-473C-5B56-A8623083B69F}"/>
              </a:ext>
            </a:extLst>
          </p:cNvPr>
          <p:cNvSpPr txBox="1"/>
          <p:nvPr/>
        </p:nvSpPr>
        <p:spPr>
          <a:xfrm>
            <a:off x="4632040" y="6545870"/>
            <a:ext cx="3078927" cy="323493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Recoverable</a:t>
            </a:r>
          </a:p>
        </p:txBody>
      </p: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D7BCB2F9-20AF-C0B3-61F3-5902141A95CB}"/>
              </a:ext>
            </a:extLst>
          </p:cNvPr>
          <p:cNvCxnSpPr>
            <a:cxnSpLocks/>
            <a:stCxn id="267" idx="3"/>
            <a:endCxn id="338" idx="3"/>
          </p:cNvCxnSpPr>
          <p:nvPr/>
        </p:nvCxnSpPr>
        <p:spPr>
          <a:xfrm>
            <a:off x="7698630" y="5028296"/>
            <a:ext cx="12337" cy="1679321"/>
          </a:xfrm>
          <a:prstGeom prst="bentConnector3">
            <a:avLst>
              <a:gd name="adj1" fmla="val 1952963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EDEEC2C9-1E56-1853-2B15-0CE05A50A306}"/>
              </a:ext>
            </a:extLst>
          </p:cNvPr>
          <p:cNvSpPr txBox="1"/>
          <p:nvPr/>
        </p:nvSpPr>
        <p:spPr>
          <a:xfrm>
            <a:off x="4632040" y="6875711"/>
            <a:ext cx="3078927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recoverERC20s</a:t>
            </a:r>
          </a:p>
          <a:p>
            <a:pPr algn="ctr"/>
            <a:r>
              <a:rPr lang="en-SG" sz="1200"/>
              <a:t>(address[] calldata accounts, address[] calldata tokens, uint256[] calldata amounts)</a:t>
            </a:r>
            <a:endParaRPr lang="en-SG" sz="140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544C7783-8DA9-CF58-BF7A-450C75AF64A3}"/>
              </a:ext>
            </a:extLst>
          </p:cNvPr>
          <p:cNvSpPr txBox="1"/>
          <p:nvPr/>
        </p:nvSpPr>
        <p:spPr>
          <a:xfrm>
            <a:off x="4632040" y="7586203"/>
            <a:ext cx="3078927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recoverERC721s(address[] calldata accounts, address[] calldata contracts, uint256[] calldata tokenIds)</a:t>
            </a:r>
            <a:endParaRPr lang="en-SG" sz="140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6A8325A8-712A-BE98-1305-01093BBB6E2C}"/>
              </a:ext>
            </a:extLst>
          </p:cNvPr>
          <p:cNvSpPr txBox="1"/>
          <p:nvPr/>
        </p:nvSpPr>
        <p:spPr>
          <a:xfrm>
            <a:off x="8298870" y="3584092"/>
            <a:ext cx="1683753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IRecoverableERC721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04EFBF73-F218-5252-4D82-9CC40E130854}"/>
              </a:ext>
            </a:extLst>
          </p:cNvPr>
          <p:cNvSpPr txBox="1"/>
          <p:nvPr/>
        </p:nvSpPr>
        <p:spPr>
          <a:xfrm>
            <a:off x="8291449" y="7183744"/>
            <a:ext cx="1703684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IERC165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E261B39B-360E-12B5-1E77-E460412B007D}"/>
              </a:ext>
            </a:extLst>
          </p:cNvPr>
          <p:cNvSpPr txBox="1"/>
          <p:nvPr/>
        </p:nvSpPr>
        <p:spPr>
          <a:xfrm>
            <a:off x="8298868" y="4050994"/>
            <a:ext cx="1662766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IERC20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4F0DD3A4-EC7C-9313-F665-47D1AE377C3F}"/>
              </a:ext>
            </a:extLst>
          </p:cNvPr>
          <p:cNvSpPr txBox="1"/>
          <p:nvPr/>
        </p:nvSpPr>
        <p:spPr>
          <a:xfrm>
            <a:off x="8278938" y="4505873"/>
            <a:ext cx="1703684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IERC20Detailed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98425621-211F-4A5A-0538-CD5F4E5295D2}"/>
              </a:ext>
            </a:extLst>
          </p:cNvPr>
          <p:cNvSpPr txBox="1"/>
          <p:nvPr/>
        </p:nvSpPr>
        <p:spPr>
          <a:xfrm>
            <a:off x="8278938" y="4991113"/>
            <a:ext cx="1703684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IERC20Allowance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7A70A6E6-164C-B841-BC95-6B88935B3D12}"/>
              </a:ext>
            </a:extLst>
          </p:cNvPr>
          <p:cNvSpPr txBox="1"/>
          <p:nvPr/>
        </p:nvSpPr>
        <p:spPr>
          <a:xfrm>
            <a:off x="8278938" y="5441540"/>
            <a:ext cx="1703684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IERC20SafeTransfers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E686F102-C8AD-865E-4759-E0F249C9E6BF}"/>
              </a:ext>
            </a:extLst>
          </p:cNvPr>
          <p:cNvSpPr txBox="1"/>
          <p:nvPr/>
        </p:nvSpPr>
        <p:spPr>
          <a:xfrm>
            <a:off x="8258970" y="5852407"/>
            <a:ext cx="1703684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IERC20BatchTransfers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3F98F850-0FEF-C6D0-2AD0-ED16DB89855F}"/>
              </a:ext>
            </a:extLst>
          </p:cNvPr>
          <p:cNvSpPr txBox="1"/>
          <p:nvPr/>
        </p:nvSpPr>
        <p:spPr>
          <a:xfrm>
            <a:off x="8261640" y="6293186"/>
            <a:ext cx="1703684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IERC20Metadata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90162DBD-117E-B89C-A561-49B87DA55055}"/>
              </a:ext>
            </a:extLst>
          </p:cNvPr>
          <p:cNvSpPr txBox="1"/>
          <p:nvPr/>
        </p:nvSpPr>
        <p:spPr>
          <a:xfrm>
            <a:off x="8257951" y="6743987"/>
            <a:ext cx="1703684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IERC20Permit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D35AE340-D55D-E52C-7813-B92154D63070}"/>
              </a:ext>
            </a:extLst>
          </p:cNvPr>
          <p:cNvSpPr txBox="1"/>
          <p:nvPr/>
        </p:nvSpPr>
        <p:spPr>
          <a:xfrm>
            <a:off x="8277093" y="7611837"/>
            <a:ext cx="1703684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IERC20Receiver</a:t>
            </a:r>
          </a:p>
        </p:txBody>
      </p:sp>
      <p:cxnSp>
        <p:nvCxnSpPr>
          <p:cNvPr id="367" name="Connector: Elbow 366">
            <a:extLst>
              <a:ext uri="{FF2B5EF4-FFF2-40B4-BE49-F238E27FC236}">
                <a16:creationId xmlns:a16="http://schemas.microsoft.com/office/drawing/2014/main" id="{B2B0D627-5860-2468-ADA9-8A1C5888A3F5}"/>
              </a:ext>
            </a:extLst>
          </p:cNvPr>
          <p:cNvCxnSpPr>
            <a:cxnSpLocks/>
            <a:stCxn id="151" idx="3"/>
            <a:endCxn id="338" idx="3"/>
          </p:cNvCxnSpPr>
          <p:nvPr/>
        </p:nvCxnSpPr>
        <p:spPr>
          <a:xfrm flipH="1">
            <a:off x="7710965" y="3739654"/>
            <a:ext cx="11050" cy="2967963"/>
          </a:xfrm>
          <a:prstGeom prst="bentConnector3">
            <a:avLst>
              <a:gd name="adj1" fmla="val -2068778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or: Elbow 397">
            <a:extLst>
              <a:ext uri="{FF2B5EF4-FFF2-40B4-BE49-F238E27FC236}">
                <a16:creationId xmlns:a16="http://schemas.microsoft.com/office/drawing/2014/main" id="{ED10B3CC-00BB-B1F5-3E86-F7C829AF1D0B}"/>
              </a:ext>
            </a:extLst>
          </p:cNvPr>
          <p:cNvCxnSpPr>
            <a:cxnSpLocks/>
            <a:stCxn id="146" idx="2"/>
            <a:endCxn id="353" idx="1"/>
          </p:cNvCxnSpPr>
          <p:nvPr/>
        </p:nvCxnSpPr>
        <p:spPr>
          <a:xfrm rot="5400000">
            <a:off x="8892765" y="2680568"/>
            <a:ext cx="471375" cy="1659164"/>
          </a:xfrm>
          <a:prstGeom prst="bentConnector4">
            <a:avLst>
              <a:gd name="adj1" fmla="val 32842"/>
              <a:gd name="adj2" fmla="val 113778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or: Elbow 402">
            <a:extLst>
              <a:ext uri="{FF2B5EF4-FFF2-40B4-BE49-F238E27FC236}">
                <a16:creationId xmlns:a16="http://schemas.microsoft.com/office/drawing/2014/main" id="{1171BD17-50ED-CB98-08C8-5185215DD3F5}"/>
              </a:ext>
            </a:extLst>
          </p:cNvPr>
          <p:cNvCxnSpPr>
            <a:cxnSpLocks/>
            <a:stCxn id="146" idx="2"/>
            <a:endCxn id="355" idx="1"/>
          </p:cNvCxnSpPr>
          <p:nvPr/>
        </p:nvCxnSpPr>
        <p:spPr>
          <a:xfrm rot="5400000">
            <a:off x="8659314" y="2914020"/>
            <a:ext cx="938277" cy="1659165"/>
          </a:xfrm>
          <a:prstGeom prst="bentConnector4">
            <a:avLst>
              <a:gd name="adj1" fmla="val 16476"/>
              <a:gd name="adj2" fmla="val 113778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nector: Elbow 406">
            <a:extLst>
              <a:ext uri="{FF2B5EF4-FFF2-40B4-BE49-F238E27FC236}">
                <a16:creationId xmlns:a16="http://schemas.microsoft.com/office/drawing/2014/main" id="{E458BCBA-6DCC-3A27-63D4-A1AB561BE503}"/>
              </a:ext>
            </a:extLst>
          </p:cNvPr>
          <p:cNvCxnSpPr>
            <a:cxnSpLocks/>
            <a:stCxn id="146" idx="2"/>
            <a:endCxn id="356" idx="1"/>
          </p:cNvCxnSpPr>
          <p:nvPr/>
        </p:nvCxnSpPr>
        <p:spPr>
          <a:xfrm rot="5400000">
            <a:off x="8421908" y="3131495"/>
            <a:ext cx="1393156" cy="1679095"/>
          </a:xfrm>
          <a:prstGeom prst="bentConnector4">
            <a:avLst>
              <a:gd name="adj1" fmla="val 12836"/>
              <a:gd name="adj2" fmla="val 113614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nector: Elbow 414">
            <a:extLst>
              <a:ext uri="{FF2B5EF4-FFF2-40B4-BE49-F238E27FC236}">
                <a16:creationId xmlns:a16="http://schemas.microsoft.com/office/drawing/2014/main" id="{C40B93C3-E898-D30C-DC7D-A69A63810D26}"/>
              </a:ext>
            </a:extLst>
          </p:cNvPr>
          <p:cNvCxnSpPr>
            <a:cxnSpLocks/>
            <a:stCxn id="146" idx="2"/>
            <a:endCxn id="357" idx="1"/>
          </p:cNvCxnSpPr>
          <p:nvPr/>
        </p:nvCxnSpPr>
        <p:spPr>
          <a:xfrm rot="5400000">
            <a:off x="8179288" y="3374115"/>
            <a:ext cx="1878396" cy="1679095"/>
          </a:xfrm>
          <a:prstGeom prst="bentConnector4">
            <a:avLst>
              <a:gd name="adj1" fmla="val 7833"/>
              <a:gd name="adj2" fmla="val 113614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nector: Elbow 418">
            <a:extLst>
              <a:ext uri="{FF2B5EF4-FFF2-40B4-BE49-F238E27FC236}">
                <a16:creationId xmlns:a16="http://schemas.microsoft.com/office/drawing/2014/main" id="{C2220D42-7A16-6C53-9DF2-91C8EEE85C03}"/>
              </a:ext>
            </a:extLst>
          </p:cNvPr>
          <p:cNvCxnSpPr>
            <a:cxnSpLocks/>
            <a:stCxn id="146" idx="2"/>
            <a:endCxn id="358" idx="1"/>
          </p:cNvCxnSpPr>
          <p:nvPr/>
        </p:nvCxnSpPr>
        <p:spPr>
          <a:xfrm rot="5400000">
            <a:off x="7954076" y="3599328"/>
            <a:ext cx="2328823" cy="1679095"/>
          </a:xfrm>
          <a:prstGeom prst="bentConnector4">
            <a:avLst>
              <a:gd name="adj1" fmla="val 7263"/>
              <a:gd name="adj2" fmla="val 113614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nector: Elbow 422">
            <a:extLst>
              <a:ext uri="{FF2B5EF4-FFF2-40B4-BE49-F238E27FC236}">
                <a16:creationId xmlns:a16="http://schemas.microsoft.com/office/drawing/2014/main" id="{68228A42-2EB7-4346-8D4B-1CF1E1DB7CA2}"/>
              </a:ext>
            </a:extLst>
          </p:cNvPr>
          <p:cNvCxnSpPr>
            <a:cxnSpLocks/>
            <a:stCxn id="146" idx="2"/>
            <a:endCxn id="354" idx="1"/>
          </p:cNvCxnSpPr>
          <p:nvPr/>
        </p:nvCxnSpPr>
        <p:spPr>
          <a:xfrm rot="5400000">
            <a:off x="7089229" y="4476684"/>
            <a:ext cx="4071027" cy="1666584"/>
          </a:xfrm>
          <a:prstGeom prst="bentConnector4">
            <a:avLst>
              <a:gd name="adj1" fmla="val 4588"/>
              <a:gd name="adj2" fmla="val 113717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or: Elbow 426">
            <a:extLst>
              <a:ext uri="{FF2B5EF4-FFF2-40B4-BE49-F238E27FC236}">
                <a16:creationId xmlns:a16="http://schemas.microsoft.com/office/drawing/2014/main" id="{F34F4570-F6DA-247A-0E4D-B84A0DCBF8B4}"/>
              </a:ext>
            </a:extLst>
          </p:cNvPr>
          <p:cNvCxnSpPr>
            <a:cxnSpLocks/>
            <a:stCxn id="146" idx="2"/>
            <a:endCxn id="359" idx="1"/>
          </p:cNvCxnSpPr>
          <p:nvPr/>
        </p:nvCxnSpPr>
        <p:spPr>
          <a:xfrm rot="5400000">
            <a:off x="7738657" y="3794778"/>
            <a:ext cx="2739690" cy="1699063"/>
          </a:xfrm>
          <a:prstGeom prst="bentConnector4">
            <a:avLst>
              <a:gd name="adj1" fmla="val 5142"/>
              <a:gd name="adj2" fmla="val 113454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onnector: Elbow 430">
            <a:extLst>
              <a:ext uri="{FF2B5EF4-FFF2-40B4-BE49-F238E27FC236}">
                <a16:creationId xmlns:a16="http://schemas.microsoft.com/office/drawing/2014/main" id="{3356E8BA-31DF-61B5-9A06-F93A7E236E69}"/>
              </a:ext>
            </a:extLst>
          </p:cNvPr>
          <p:cNvCxnSpPr>
            <a:cxnSpLocks/>
            <a:stCxn id="146" idx="2"/>
            <a:endCxn id="360" idx="1"/>
          </p:cNvCxnSpPr>
          <p:nvPr/>
        </p:nvCxnSpPr>
        <p:spPr>
          <a:xfrm rot="5400000">
            <a:off x="7519604" y="4016502"/>
            <a:ext cx="3180469" cy="1696393"/>
          </a:xfrm>
          <a:prstGeom prst="bentConnector4">
            <a:avLst>
              <a:gd name="adj1" fmla="val 4650"/>
              <a:gd name="adj2" fmla="val 113476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onnector: Elbow 434">
            <a:extLst>
              <a:ext uri="{FF2B5EF4-FFF2-40B4-BE49-F238E27FC236}">
                <a16:creationId xmlns:a16="http://schemas.microsoft.com/office/drawing/2014/main" id="{0E50AC09-0B33-434A-82D2-79CE6B1C294F}"/>
              </a:ext>
            </a:extLst>
          </p:cNvPr>
          <p:cNvCxnSpPr>
            <a:cxnSpLocks/>
            <a:stCxn id="146" idx="2"/>
            <a:endCxn id="361" idx="1"/>
          </p:cNvCxnSpPr>
          <p:nvPr/>
        </p:nvCxnSpPr>
        <p:spPr>
          <a:xfrm rot="5400000">
            <a:off x="7292357" y="4240057"/>
            <a:ext cx="3631270" cy="1700082"/>
          </a:xfrm>
          <a:prstGeom prst="bentConnector4">
            <a:avLst>
              <a:gd name="adj1" fmla="val 3846"/>
              <a:gd name="adj2" fmla="val 113446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nector: Elbow 439">
            <a:extLst>
              <a:ext uri="{FF2B5EF4-FFF2-40B4-BE49-F238E27FC236}">
                <a16:creationId xmlns:a16="http://schemas.microsoft.com/office/drawing/2014/main" id="{641C4447-E91C-8E18-A5F8-DFFCFDBBD698}"/>
              </a:ext>
            </a:extLst>
          </p:cNvPr>
          <p:cNvCxnSpPr>
            <a:cxnSpLocks/>
            <a:stCxn id="146" idx="2"/>
            <a:endCxn id="362" idx="1"/>
          </p:cNvCxnSpPr>
          <p:nvPr/>
        </p:nvCxnSpPr>
        <p:spPr>
          <a:xfrm rot="5400000">
            <a:off x="6868003" y="4683553"/>
            <a:ext cx="4499120" cy="1680940"/>
          </a:xfrm>
          <a:prstGeom prst="bentConnector4">
            <a:avLst>
              <a:gd name="adj1" fmla="val 3038"/>
              <a:gd name="adj2" fmla="val 1136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TextBox 444">
            <a:extLst>
              <a:ext uri="{FF2B5EF4-FFF2-40B4-BE49-F238E27FC236}">
                <a16:creationId xmlns:a16="http://schemas.microsoft.com/office/drawing/2014/main" id="{5DB95BC2-AE38-287C-9E38-D5713A8B84BA}"/>
              </a:ext>
            </a:extLst>
          </p:cNvPr>
          <p:cNvSpPr txBox="1"/>
          <p:nvPr/>
        </p:nvSpPr>
        <p:spPr>
          <a:xfrm>
            <a:off x="10218054" y="3571757"/>
            <a:ext cx="5500888" cy="332153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ERC20</a:t>
            </a:r>
          </a:p>
        </p:txBody>
      </p:sp>
      <p:cxnSp>
        <p:nvCxnSpPr>
          <p:cNvPr id="458" name="Connector: Elbow 457">
            <a:extLst>
              <a:ext uri="{FF2B5EF4-FFF2-40B4-BE49-F238E27FC236}">
                <a16:creationId xmlns:a16="http://schemas.microsoft.com/office/drawing/2014/main" id="{2DB926A3-243B-89EE-B95A-99403A851FCE}"/>
              </a:ext>
            </a:extLst>
          </p:cNvPr>
          <p:cNvCxnSpPr>
            <a:cxnSpLocks/>
            <a:stCxn id="355" idx="3"/>
            <a:endCxn id="445" idx="1"/>
          </p:cNvCxnSpPr>
          <p:nvPr/>
        </p:nvCxnSpPr>
        <p:spPr>
          <a:xfrm flipV="1">
            <a:off x="9961634" y="3737834"/>
            <a:ext cx="256420" cy="474907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386688B3-1739-E8E1-9E86-0556E91B8CAB}"/>
              </a:ext>
            </a:extLst>
          </p:cNvPr>
          <p:cNvCxnSpPr>
            <a:cxnSpLocks/>
            <a:stCxn id="353" idx="3"/>
            <a:endCxn id="445" idx="1"/>
          </p:cNvCxnSpPr>
          <p:nvPr/>
        </p:nvCxnSpPr>
        <p:spPr>
          <a:xfrm flipV="1">
            <a:off x="9982623" y="3737834"/>
            <a:ext cx="235433" cy="80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onnector: Elbow 470">
            <a:extLst>
              <a:ext uri="{FF2B5EF4-FFF2-40B4-BE49-F238E27FC236}">
                <a16:creationId xmlns:a16="http://schemas.microsoft.com/office/drawing/2014/main" id="{B1567C85-4992-4958-450C-741F6659E170}"/>
              </a:ext>
            </a:extLst>
          </p:cNvPr>
          <p:cNvCxnSpPr>
            <a:cxnSpLocks/>
            <a:stCxn id="356" idx="3"/>
            <a:endCxn id="445" idx="1"/>
          </p:cNvCxnSpPr>
          <p:nvPr/>
        </p:nvCxnSpPr>
        <p:spPr>
          <a:xfrm flipV="1">
            <a:off x="9982622" y="3737832"/>
            <a:ext cx="235432" cy="929786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D9BDC460-91D9-F86A-CB46-33F943463B11}"/>
              </a:ext>
            </a:extLst>
          </p:cNvPr>
          <p:cNvCxnSpPr>
            <a:cxnSpLocks/>
            <a:stCxn id="357" idx="3"/>
            <a:endCxn id="445" idx="1"/>
          </p:cNvCxnSpPr>
          <p:nvPr/>
        </p:nvCxnSpPr>
        <p:spPr>
          <a:xfrm flipV="1">
            <a:off x="9982622" y="3737832"/>
            <a:ext cx="235432" cy="1415026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Connector: Elbow 476">
            <a:extLst>
              <a:ext uri="{FF2B5EF4-FFF2-40B4-BE49-F238E27FC236}">
                <a16:creationId xmlns:a16="http://schemas.microsoft.com/office/drawing/2014/main" id="{61E14C37-D2F0-1837-F4DB-6FF94EE27227}"/>
              </a:ext>
            </a:extLst>
          </p:cNvPr>
          <p:cNvCxnSpPr>
            <a:cxnSpLocks/>
            <a:stCxn id="358" idx="3"/>
            <a:endCxn id="445" idx="1"/>
          </p:cNvCxnSpPr>
          <p:nvPr/>
        </p:nvCxnSpPr>
        <p:spPr>
          <a:xfrm flipV="1">
            <a:off x="9982622" y="3737834"/>
            <a:ext cx="235432" cy="1865453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or: Elbow 479">
            <a:extLst>
              <a:ext uri="{FF2B5EF4-FFF2-40B4-BE49-F238E27FC236}">
                <a16:creationId xmlns:a16="http://schemas.microsoft.com/office/drawing/2014/main" id="{BA59CC3E-B750-A311-2DE1-DC8F51CC460E}"/>
              </a:ext>
            </a:extLst>
          </p:cNvPr>
          <p:cNvCxnSpPr>
            <a:cxnSpLocks/>
            <a:stCxn id="354" idx="3"/>
            <a:endCxn id="445" idx="1"/>
          </p:cNvCxnSpPr>
          <p:nvPr/>
        </p:nvCxnSpPr>
        <p:spPr>
          <a:xfrm flipV="1">
            <a:off x="9995135" y="3737834"/>
            <a:ext cx="222921" cy="3607657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Connector: Elbow 482">
            <a:extLst>
              <a:ext uri="{FF2B5EF4-FFF2-40B4-BE49-F238E27FC236}">
                <a16:creationId xmlns:a16="http://schemas.microsoft.com/office/drawing/2014/main" id="{142A350B-B98D-1C64-14F6-5E13A5466F54}"/>
              </a:ext>
            </a:extLst>
          </p:cNvPr>
          <p:cNvCxnSpPr>
            <a:cxnSpLocks/>
            <a:stCxn id="359" idx="3"/>
            <a:endCxn id="445" idx="1"/>
          </p:cNvCxnSpPr>
          <p:nvPr/>
        </p:nvCxnSpPr>
        <p:spPr>
          <a:xfrm flipV="1">
            <a:off x="9962654" y="3737832"/>
            <a:ext cx="255400" cy="2276320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nector: Elbow 485">
            <a:extLst>
              <a:ext uri="{FF2B5EF4-FFF2-40B4-BE49-F238E27FC236}">
                <a16:creationId xmlns:a16="http://schemas.microsoft.com/office/drawing/2014/main" id="{6E3340DE-EA0D-D92B-40E6-802C24F2AE43}"/>
              </a:ext>
            </a:extLst>
          </p:cNvPr>
          <p:cNvCxnSpPr>
            <a:cxnSpLocks/>
            <a:stCxn id="360" idx="3"/>
            <a:endCxn id="445" idx="1"/>
          </p:cNvCxnSpPr>
          <p:nvPr/>
        </p:nvCxnSpPr>
        <p:spPr>
          <a:xfrm flipV="1">
            <a:off x="9965324" y="3737834"/>
            <a:ext cx="252730" cy="2717099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Connector: Elbow 488">
            <a:extLst>
              <a:ext uri="{FF2B5EF4-FFF2-40B4-BE49-F238E27FC236}">
                <a16:creationId xmlns:a16="http://schemas.microsoft.com/office/drawing/2014/main" id="{E8DC53AD-4212-B1EB-84EF-91B1EDD78781}"/>
              </a:ext>
            </a:extLst>
          </p:cNvPr>
          <p:cNvCxnSpPr>
            <a:cxnSpLocks/>
            <a:stCxn id="361" idx="3"/>
            <a:endCxn id="445" idx="1"/>
          </p:cNvCxnSpPr>
          <p:nvPr/>
        </p:nvCxnSpPr>
        <p:spPr>
          <a:xfrm flipV="1">
            <a:off x="9961637" y="3737832"/>
            <a:ext cx="256419" cy="3167900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Connector: Elbow 491">
            <a:extLst>
              <a:ext uri="{FF2B5EF4-FFF2-40B4-BE49-F238E27FC236}">
                <a16:creationId xmlns:a16="http://schemas.microsoft.com/office/drawing/2014/main" id="{65DC5019-8CC4-DDCA-1ACD-252217F56FD6}"/>
              </a:ext>
            </a:extLst>
          </p:cNvPr>
          <p:cNvCxnSpPr>
            <a:cxnSpLocks/>
            <a:stCxn id="362" idx="3"/>
            <a:endCxn id="445" idx="1"/>
          </p:cNvCxnSpPr>
          <p:nvPr/>
        </p:nvCxnSpPr>
        <p:spPr>
          <a:xfrm flipV="1">
            <a:off x="9980779" y="3737832"/>
            <a:ext cx="237277" cy="4035750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515">
            <a:extLst>
              <a:ext uri="{FF2B5EF4-FFF2-40B4-BE49-F238E27FC236}">
                <a16:creationId xmlns:a16="http://schemas.microsoft.com/office/drawing/2014/main" id="{97699947-DE3C-8DFF-E71A-AFBE9CBE472D}"/>
              </a:ext>
            </a:extLst>
          </p:cNvPr>
          <p:cNvSpPr txBox="1"/>
          <p:nvPr/>
        </p:nvSpPr>
        <p:spPr>
          <a:xfrm>
            <a:off x="10209695" y="7442775"/>
            <a:ext cx="2697464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batchTransfer(address[] calldata recipients, uint256[] calldata values</a:t>
            </a:r>
            <a:endParaRPr lang="en-SG" sz="1400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9AFA13FA-2FAD-12B3-CD81-2E6FA57E2C5B}"/>
              </a:ext>
            </a:extLst>
          </p:cNvPr>
          <p:cNvSpPr txBox="1"/>
          <p:nvPr/>
        </p:nvSpPr>
        <p:spPr>
          <a:xfrm>
            <a:off x="10205373" y="8660028"/>
            <a:ext cx="2697464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safeTransfer(address to, uint256 amount, bytes calldata data)</a:t>
            </a:r>
            <a:endParaRPr lang="en-SG" sz="1400"/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596438EE-8118-820B-B2A9-CAACDE0430D6}"/>
              </a:ext>
            </a:extLst>
          </p:cNvPr>
          <p:cNvSpPr txBox="1"/>
          <p:nvPr/>
        </p:nvSpPr>
        <p:spPr>
          <a:xfrm>
            <a:off x="10210272" y="7952593"/>
            <a:ext cx="2697464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batchTransferFrom(address from, address[] calldata recipients, uint256[] calldata value)</a:t>
            </a:r>
            <a:endParaRPr lang="en-SG" sz="1400"/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025977E3-0ED8-0E7B-7575-45325F215C39}"/>
              </a:ext>
            </a:extLst>
          </p:cNvPr>
          <p:cNvSpPr txBox="1"/>
          <p:nvPr/>
        </p:nvSpPr>
        <p:spPr>
          <a:xfrm>
            <a:off x="12982498" y="3977561"/>
            <a:ext cx="2744788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safeTransferFrom(address from, address to, uint256 amount, bytes calldata data)</a:t>
            </a:r>
            <a:endParaRPr lang="en-SG" sz="1400"/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05E844A2-E943-033A-5B4E-43B0E788ADC1}"/>
              </a:ext>
            </a:extLst>
          </p:cNvPr>
          <p:cNvSpPr txBox="1"/>
          <p:nvPr/>
        </p:nvSpPr>
        <p:spPr>
          <a:xfrm>
            <a:off x="12982497" y="4534094"/>
            <a:ext cx="2744788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permit(address owner, address spender, uint256 value, uint256 deadline, uint8 v, bytes32 r, bytes32 s)</a:t>
            </a:r>
            <a:endParaRPr lang="en-SG" sz="1400"/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511074A1-CFC0-6DE2-FD9C-45A59B91A4C8}"/>
              </a:ext>
            </a:extLst>
          </p:cNvPr>
          <p:cNvSpPr txBox="1"/>
          <p:nvPr/>
        </p:nvSpPr>
        <p:spPr>
          <a:xfrm>
            <a:off x="12982497" y="5253672"/>
            <a:ext cx="2744788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_approve(address owner, address spender, uint256 value)</a:t>
            </a:r>
            <a:endParaRPr lang="en-SG" sz="1400"/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BA47DBB6-98BB-F288-8060-DC170ED75BEA}"/>
              </a:ext>
            </a:extLst>
          </p:cNvPr>
          <p:cNvSpPr txBox="1"/>
          <p:nvPr/>
        </p:nvSpPr>
        <p:spPr>
          <a:xfrm>
            <a:off x="12982497" y="5772385"/>
            <a:ext cx="2744788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_decreaseAllowance(address owner, address spender, uint256 subtractedValue)</a:t>
            </a:r>
            <a:endParaRPr lang="en-SG" sz="1400"/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04FC3989-B41F-99FB-81F2-75DA52267819}"/>
              </a:ext>
            </a:extLst>
          </p:cNvPr>
          <p:cNvSpPr txBox="1"/>
          <p:nvPr/>
        </p:nvSpPr>
        <p:spPr>
          <a:xfrm>
            <a:off x="12994584" y="6501240"/>
            <a:ext cx="2744788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_transfer(address from, address to, uint256 value)</a:t>
            </a:r>
            <a:endParaRPr lang="en-SG" sz="1400"/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BD987A1E-7F95-D1D9-4763-8E762DC8F20E}"/>
              </a:ext>
            </a:extLst>
          </p:cNvPr>
          <p:cNvSpPr txBox="1"/>
          <p:nvPr/>
        </p:nvSpPr>
        <p:spPr>
          <a:xfrm>
            <a:off x="12986241" y="7012018"/>
            <a:ext cx="2744788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_transferFrom(address sender, address from, address to, uint256 value)</a:t>
            </a:r>
            <a:endParaRPr lang="en-SG" sz="1400"/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BA5F8DB4-6129-E7F9-74E3-C6C638373948}"/>
              </a:ext>
            </a:extLst>
          </p:cNvPr>
          <p:cNvSpPr txBox="1"/>
          <p:nvPr/>
        </p:nvSpPr>
        <p:spPr>
          <a:xfrm>
            <a:off x="12986241" y="7526655"/>
            <a:ext cx="2744788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_mint(address to, uint256 value)</a:t>
            </a:r>
            <a:endParaRPr lang="en-SG" sz="1400"/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39995210-9AB8-B747-23BD-D789FD79B187}"/>
              </a:ext>
            </a:extLst>
          </p:cNvPr>
          <p:cNvSpPr txBox="1"/>
          <p:nvPr/>
        </p:nvSpPr>
        <p:spPr>
          <a:xfrm>
            <a:off x="12986241" y="7833120"/>
            <a:ext cx="2744788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_batchMint(address[] memory recipients, uint256[] memory values)</a:t>
            </a:r>
            <a:endParaRPr lang="en-SG" sz="1400"/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81F66F54-80D9-EC0C-ACA9-17BA011695DF}"/>
              </a:ext>
            </a:extLst>
          </p:cNvPr>
          <p:cNvSpPr txBox="1"/>
          <p:nvPr/>
        </p:nvSpPr>
        <p:spPr>
          <a:xfrm>
            <a:off x="12994584" y="8347141"/>
            <a:ext cx="2744788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_burn(address from, uint256 value)</a:t>
            </a:r>
            <a:endParaRPr lang="en-SG" sz="1400"/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AA06D19A-0523-F788-683C-8456D5AD4FF6}"/>
              </a:ext>
            </a:extLst>
          </p:cNvPr>
          <p:cNvSpPr txBox="1"/>
          <p:nvPr/>
        </p:nvSpPr>
        <p:spPr>
          <a:xfrm>
            <a:off x="12994584" y="8672473"/>
            <a:ext cx="2744788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_burnFrom(address from, uint256 value)</a:t>
            </a:r>
            <a:endParaRPr lang="en-SG" sz="1400"/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AD09392D-9579-4477-5FF1-1EB050CCCCEA}"/>
              </a:ext>
            </a:extLst>
          </p:cNvPr>
          <p:cNvSpPr txBox="1"/>
          <p:nvPr/>
        </p:nvSpPr>
        <p:spPr>
          <a:xfrm>
            <a:off x="12994584" y="8975819"/>
            <a:ext cx="2744788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_batchBurnFrom(address[] memory owners, uint256[] memory values)</a:t>
            </a:r>
            <a:endParaRPr lang="en-SG" sz="1400"/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7C920E3C-86DB-9862-4C9B-A63AFD95B015}"/>
              </a:ext>
            </a:extLst>
          </p:cNvPr>
          <p:cNvSpPr txBox="1"/>
          <p:nvPr/>
        </p:nvSpPr>
        <p:spPr>
          <a:xfrm>
            <a:off x="4654510" y="8566750"/>
            <a:ext cx="2147977" cy="331980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IChildToken</a:t>
            </a: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64700D03-FCA4-9CB6-E2EC-02266337E62B}"/>
              </a:ext>
            </a:extLst>
          </p:cNvPr>
          <p:cNvSpPr txBox="1"/>
          <p:nvPr/>
        </p:nvSpPr>
        <p:spPr>
          <a:xfrm>
            <a:off x="8226564" y="8244304"/>
            <a:ext cx="1804742" cy="331980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ERC20Receiver</a:t>
            </a:r>
          </a:p>
        </p:txBody>
      </p:sp>
      <p:cxnSp>
        <p:nvCxnSpPr>
          <p:cNvPr id="600" name="Connector: Elbow 599">
            <a:extLst>
              <a:ext uri="{FF2B5EF4-FFF2-40B4-BE49-F238E27FC236}">
                <a16:creationId xmlns:a16="http://schemas.microsoft.com/office/drawing/2014/main" id="{89BE4211-DB9A-9D03-913B-447DB9F614C3}"/>
              </a:ext>
            </a:extLst>
          </p:cNvPr>
          <p:cNvCxnSpPr>
            <a:cxnSpLocks/>
            <a:stCxn id="146" idx="2"/>
            <a:endCxn id="590" idx="1"/>
          </p:cNvCxnSpPr>
          <p:nvPr/>
        </p:nvCxnSpPr>
        <p:spPr>
          <a:xfrm rot="5400000">
            <a:off x="6524382" y="4976644"/>
            <a:ext cx="5135832" cy="1731468"/>
          </a:xfrm>
          <a:prstGeom prst="bentConnector4">
            <a:avLst>
              <a:gd name="adj1" fmla="val 2634"/>
              <a:gd name="adj2" fmla="val 319179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Connector: Elbow 603">
            <a:extLst>
              <a:ext uri="{FF2B5EF4-FFF2-40B4-BE49-F238E27FC236}">
                <a16:creationId xmlns:a16="http://schemas.microsoft.com/office/drawing/2014/main" id="{4BD5ADEC-6B3B-DF0C-2E58-F9FACE212EA8}"/>
              </a:ext>
            </a:extLst>
          </p:cNvPr>
          <p:cNvCxnSpPr>
            <a:cxnSpLocks/>
            <a:stCxn id="146" idx="2"/>
            <a:endCxn id="584" idx="1"/>
          </p:cNvCxnSpPr>
          <p:nvPr/>
        </p:nvCxnSpPr>
        <p:spPr>
          <a:xfrm rot="5400000">
            <a:off x="4577134" y="3351839"/>
            <a:ext cx="5458277" cy="5303524"/>
          </a:xfrm>
          <a:prstGeom prst="bentConnector4">
            <a:avLst>
              <a:gd name="adj1" fmla="val 2875"/>
              <a:gd name="adj2" fmla="val 10431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028DA898-5E8F-8224-5222-BAD3AB1533A3}"/>
              </a:ext>
            </a:extLst>
          </p:cNvPr>
          <p:cNvCxnSpPr>
            <a:cxnSpLocks/>
            <a:stCxn id="362" idx="2"/>
            <a:endCxn id="590" idx="0"/>
          </p:cNvCxnSpPr>
          <p:nvPr/>
        </p:nvCxnSpPr>
        <p:spPr>
          <a:xfrm>
            <a:off x="9128935" y="7935328"/>
            <a:ext cx="0" cy="3089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" name="TextBox 639">
            <a:extLst>
              <a:ext uri="{FF2B5EF4-FFF2-40B4-BE49-F238E27FC236}">
                <a16:creationId xmlns:a16="http://schemas.microsoft.com/office/drawing/2014/main" id="{E6854E3E-7B0A-D410-98DD-9A9EAD1113C5}"/>
              </a:ext>
            </a:extLst>
          </p:cNvPr>
          <p:cNvSpPr txBox="1"/>
          <p:nvPr/>
        </p:nvSpPr>
        <p:spPr>
          <a:xfrm>
            <a:off x="8226564" y="8675479"/>
            <a:ext cx="1818316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supportsInterface(bytes4 interfaceId)</a:t>
            </a:r>
            <a:endParaRPr lang="en-SG" sz="1400"/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5C52EAF9-A5FB-01F2-CFBD-5F1E34000E12}"/>
              </a:ext>
            </a:extLst>
          </p:cNvPr>
          <p:cNvSpPr txBox="1"/>
          <p:nvPr/>
        </p:nvSpPr>
        <p:spPr>
          <a:xfrm>
            <a:off x="8240138" y="9475761"/>
            <a:ext cx="1791168" cy="331980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ChildERC20Base</a:t>
            </a:r>
          </a:p>
        </p:txBody>
      </p:sp>
      <p:cxnSp>
        <p:nvCxnSpPr>
          <p:cNvPr id="649" name="Straight Arrow Connector 648">
            <a:extLst>
              <a:ext uri="{FF2B5EF4-FFF2-40B4-BE49-F238E27FC236}">
                <a16:creationId xmlns:a16="http://schemas.microsoft.com/office/drawing/2014/main" id="{A470CFAF-5CE9-C680-0E4C-390E1C89DB13}"/>
              </a:ext>
            </a:extLst>
          </p:cNvPr>
          <p:cNvCxnSpPr>
            <a:cxnSpLocks/>
            <a:stCxn id="640" idx="2"/>
            <a:endCxn id="647" idx="0"/>
          </p:cNvCxnSpPr>
          <p:nvPr/>
        </p:nvCxnSpPr>
        <p:spPr>
          <a:xfrm>
            <a:off x="9135722" y="9186257"/>
            <a:ext cx="0" cy="2895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Connector: Elbow 654">
            <a:extLst>
              <a:ext uri="{FF2B5EF4-FFF2-40B4-BE49-F238E27FC236}">
                <a16:creationId xmlns:a16="http://schemas.microsoft.com/office/drawing/2014/main" id="{45261AC7-132D-161D-5F3B-250B80C5EF9B}"/>
              </a:ext>
            </a:extLst>
          </p:cNvPr>
          <p:cNvCxnSpPr>
            <a:cxnSpLocks/>
            <a:stCxn id="584" idx="3"/>
            <a:endCxn id="647" idx="1"/>
          </p:cNvCxnSpPr>
          <p:nvPr/>
        </p:nvCxnSpPr>
        <p:spPr>
          <a:xfrm>
            <a:off x="6802486" y="8732741"/>
            <a:ext cx="1437652" cy="909011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8" name="TextBox 657">
            <a:extLst>
              <a:ext uri="{FF2B5EF4-FFF2-40B4-BE49-F238E27FC236}">
                <a16:creationId xmlns:a16="http://schemas.microsoft.com/office/drawing/2014/main" id="{D3EEB8D7-FE87-30AA-6229-38B7529003C0}"/>
              </a:ext>
            </a:extLst>
          </p:cNvPr>
          <p:cNvSpPr txBox="1"/>
          <p:nvPr/>
        </p:nvSpPr>
        <p:spPr>
          <a:xfrm>
            <a:off x="8219777" y="9897535"/>
            <a:ext cx="1818316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_requireDepositorRole</a:t>
            </a:r>
          </a:p>
          <a:p>
            <a:pPr algn="ctr"/>
            <a:r>
              <a:rPr lang="en-SG" sz="1200"/>
              <a:t>(address account)</a:t>
            </a:r>
            <a:endParaRPr lang="en-SG" sz="1400"/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CF71C828-49B4-51BE-5F01-76C0EA18CCED}"/>
              </a:ext>
            </a:extLst>
          </p:cNvPr>
          <p:cNvSpPr txBox="1"/>
          <p:nvPr/>
        </p:nvSpPr>
        <p:spPr>
          <a:xfrm>
            <a:off x="10226397" y="9824056"/>
            <a:ext cx="5500888" cy="331980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ChildERC20</a:t>
            </a:r>
          </a:p>
        </p:txBody>
      </p:sp>
      <p:cxnSp>
        <p:nvCxnSpPr>
          <p:cNvPr id="663" name="Connector: Elbow 662">
            <a:extLst>
              <a:ext uri="{FF2B5EF4-FFF2-40B4-BE49-F238E27FC236}">
                <a16:creationId xmlns:a16="http://schemas.microsoft.com/office/drawing/2014/main" id="{F3723C4A-ACB5-6ABE-9AE5-C50CF03C3274}"/>
              </a:ext>
            </a:extLst>
          </p:cNvPr>
          <p:cNvCxnSpPr>
            <a:cxnSpLocks/>
            <a:stCxn id="647" idx="3"/>
            <a:endCxn id="659" idx="0"/>
          </p:cNvCxnSpPr>
          <p:nvPr/>
        </p:nvCxnSpPr>
        <p:spPr>
          <a:xfrm>
            <a:off x="10031308" y="9641753"/>
            <a:ext cx="2945535" cy="182305"/>
          </a:xfrm>
          <a:prstGeom prst="bent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Connector: Elbow 665">
            <a:extLst>
              <a:ext uri="{FF2B5EF4-FFF2-40B4-BE49-F238E27FC236}">
                <a16:creationId xmlns:a16="http://schemas.microsoft.com/office/drawing/2014/main" id="{0F2625D5-103A-1990-4481-E1A558B5DD23}"/>
              </a:ext>
            </a:extLst>
          </p:cNvPr>
          <p:cNvCxnSpPr>
            <a:cxnSpLocks/>
            <a:stCxn id="517" idx="2"/>
            <a:endCxn id="659" idx="0"/>
          </p:cNvCxnSpPr>
          <p:nvPr/>
        </p:nvCxnSpPr>
        <p:spPr>
          <a:xfrm rot="16200000" flipH="1">
            <a:off x="11938848" y="8786063"/>
            <a:ext cx="653250" cy="1422736"/>
          </a:xfrm>
          <a:prstGeom prst="bentConnector3">
            <a:avLst>
              <a:gd name="adj1" fmla="val 7333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Connector: Elbow 669">
            <a:extLst>
              <a:ext uri="{FF2B5EF4-FFF2-40B4-BE49-F238E27FC236}">
                <a16:creationId xmlns:a16="http://schemas.microsoft.com/office/drawing/2014/main" id="{6D286DD1-15FF-FAEC-B728-F6FBD1B665FC}"/>
              </a:ext>
            </a:extLst>
          </p:cNvPr>
          <p:cNvCxnSpPr>
            <a:cxnSpLocks/>
            <a:stCxn id="531" idx="2"/>
            <a:endCxn id="659" idx="0"/>
          </p:cNvCxnSpPr>
          <p:nvPr/>
        </p:nvCxnSpPr>
        <p:spPr>
          <a:xfrm rot="5400000">
            <a:off x="13503183" y="8960260"/>
            <a:ext cx="337459" cy="1390137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TextBox 681">
            <a:extLst>
              <a:ext uri="{FF2B5EF4-FFF2-40B4-BE49-F238E27FC236}">
                <a16:creationId xmlns:a16="http://schemas.microsoft.com/office/drawing/2014/main" id="{E543E7C7-135A-5770-B74A-7E1772D2CF93}"/>
              </a:ext>
            </a:extLst>
          </p:cNvPr>
          <p:cNvSpPr txBox="1"/>
          <p:nvPr/>
        </p:nvSpPr>
        <p:spPr>
          <a:xfrm>
            <a:off x="10205373" y="10279552"/>
            <a:ext cx="5513569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supportsInterface(bytes4 interfaceId)</a:t>
            </a:r>
            <a:endParaRPr lang="en-SG" sz="1400"/>
          </a:p>
        </p:txBody>
      </p:sp>
      <p:sp>
        <p:nvSpPr>
          <p:cNvPr id="683" name="TextBox 682">
            <a:extLst>
              <a:ext uri="{FF2B5EF4-FFF2-40B4-BE49-F238E27FC236}">
                <a16:creationId xmlns:a16="http://schemas.microsoft.com/office/drawing/2014/main" id="{29F47470-3987-21F0-F4FA-F03850F77F96}"/>
              </a:ext>
            </a:extLst>
          </p:cNvPr>
          <p:cNvSpPr txBox="1"/>
          <p:nvPr/>
        </p:nvSpPr>
        <p:spPr>
          <a:xfrm>
            <a:off x="10213717" y="10604672"/>
            <a:ext cx="5513569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deposit(address user, bytes calldata depositData)</a:t>
            </a:r>
            <a:endParaRPr lang="en-SG" sz="1400"/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1FC85459-58E8-2827-FA0A-9FDF41C8666F}"/>
              </a:ext>
            </a:extLst>
          </p:cNvPr>
          <p:cNvSpPr txBox="1"/>
          <p:nvPr/>
        </p:nvSpPr>
        <p:spPr>
          <a:xfrm>
            <a:off x="10205372" y="10909114"/>
            <a:ext cx="5513569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withdraw(uint256 amount)</a:t>
            </a:r>
            <a:endParaRPr lang="en-SG" sz="1400"/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BD59F12A-96BD-5615-1DD1-E0C7AF8F5434}"/>
              </a:ext>
            </a:extLst>
          </p:cNvPr>
          <p:cNvSpPr txBox="1"/>
          <p:nvPr/>
        </p:nvSpPr>
        <p:spPr>
          <a:xfrm>
            <a:off x="10205371" y="11223549"/>
            <a:ext cx="5513569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onERC20Received(address, address from, uint256 amount, bytes calldata)</a:t>
            </a:r>
            <a:endParaRPr lang="en-SG" sz="1400"/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A936C4F3-A71A-66FD-6C18-EFC9DCDEDCEA}"/>
              </a:ext>
            </a:extLst>
          </p:cNvPr>
          <p:cNvSpPr txBox="1"/>
          <p:nvPr/>
        </p:nvSpPr>
        <p:spPr>
          <a:xfrm>
            <a:off x="4648696" y="10386989"/>
            <a:ext cx="2169480" cy="323493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UsingAppendedCallData</a:t>
            </a:r>
          </a:p>
        </p:txBody>
      </p:sp>
      <p:cxnSp>
        <p:nvCxnSpPr>
          <p:cNvPr id="692" name="Connector: Elbow 691">
            <a:extLst>
              <a:ext uri="{FF2B5EF4-FFF2-40B4-BE49-F238E27FC236}">
                <a16:creationId xmlns:a16="http://schemas.microsoft.com/office/drawing/2014/main" id="{49932040-5272-70A2-6AD0-03B3ECC52B55}"/>
              </a:ext>
            </a:extLst>
          </p:cNvPr>
          <p:cNvCxnSpPr>
            <a:cxnSpLocks/>
            <a:stCxn id="146" idx="2"/>
            <a:endCxn id="700" idx="1"/>
          </p:cNvCxnSpPr>
          <p:nvPr/>
        </p:nvCxnSpPr>
        <p:spPr>
          <a:xfrm rot="5400000">
            <a:off x="3899550" y="4051989"/>
            <a:ext cx="6836011" cy="5280958"/>
          </a:xfrm>
          <a:prstGeom prst="bentConnector4">
            <a:avLst>
              <a:gd name="adj1" fmla="val 2415"/>
              <a:gd name="adj2" fmla="val 104329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8" name="TextBox 697">
            <a:extLst>
              <a:ext uri="{FF2B5EF4-FFF2-40B4-BE49-F238E27FC236}">
                <a16:creationId xmlns:a16="http://schemas.microsoft.com/office/drawing/2014/main" id="{573C944B-2176-575C-3184-07A782ECC30B}"/>
              </a:ext>
            </a:extLst>
          </p:cNvPr>
          <p:cNvSpPr txBox="1"/>
          <p:nvPr/>
        </p:nvSpPr>
        <p:spPr>
          <a:xfrm>
            <a:off x="4660752" y="10791018"/>
            <a:ext cx="2157425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_lastAppendedDataAsSender()</a:t>
            </a:r>
            <a:endParaRPr lang="en-SG" sz="1400"/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76D30397-ED66-F24A-623D-DA6E8269654D}"/>
              </a:ext>
            </a:extLst>
          </p:cNvPr>
          <p:cNvSpPr txBox="1"/>
          <p:nvPr/>
        </p:nvSpPr>
        <p:spPr>
          <a:xfrm>
            <a:off x="4660752" y="11105325"/>
            <a:ext cx="2157425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_msgDataAssuming20Bytes</a:t>
            </a:r>
          </a:p>
          <a:p>
            <a:pPr algn="ctr"/>
            <a:r>
              <a:rPr lang="en-SG" sz="1200"/>
              <a:t>AppendedData()</a:t>
            </a:r>
            <a:endParaRPr lang="en-SG" sz="1400"/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4F49CE7A-AF2B-6B03-05C5-355E48A9F344}"/>
              </a:ext>
            </a:extLst>
          </p:cNvPr>
          <p:cNvSpPr txBox="1"/>
          <p:nvPr/>
        </p:nvSpPr>
        <p:spPr>
          <a:xfrm>
            <a:off x="4677075" y="9944484"/>
            <a:ext cx="2170448" cy="331980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IERC2771</a:t>
            </a: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88156BF8-96A4-08FC-B033-AA4F02524721}"/>
              </a:ext>
            </a:extLst>
          </p:cNvPr>
          <p:cNvSpPr txBox="1"/>
          <p:nvPr/>
        </p:nvSpPr>
        <p:spPr>
          <a:xfrm>
            <a:off x="4656480" y="9501463"/>
            <a:ext cx="2170448" cy="331980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IForwarderRegistry</a:t>
            </a:r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9A5B1766-C7DC-1B01-661C-4882B55613E2}"/>
              </a:ext>
            </a:extLst>
          </p:cNvPr>
          <p:cNvSpPr txBox="1"/>
          <p:nvPr/>
        </p:nvSpPr>
        <p:spPr>
          <a:xfrm>
            <a:off x="7705415" y="10762326"/>
            <a:ext cx="2332678" cy="323493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UsingUniversalForwarding</a:t>
            </a:r>
          </a:p>
        </p:txBody>
      </p:sp>
      <p:cxnSp>
        <p:nvCxnSpPr>
          <p:cNvPr id="713" name="Connector: Elbow 712">
            <a:extLst>
              <a:ext uri="{FF2B5EF4-FFF2-40B4-BE49-F238E27FC236}">
                <a16:creationId xmlns:a16="http://schemas.microsoft.com/office/drawing/2014/main" id="{49BAFABE-4212-61A0-42A6-6C9004802A65}"/>
              </a:ext>
            </a:extLst>
          </p:cNvPr>
          <p:cNvCxnSpPr>
            <a:cxnSpLocks/>
            <a:stCxn id="146" idx="2"/>
            <a:endCxn id="709" idx="1"/>
          </p:cNvCxnSpPr>
          <p:nvPr/>
        </p:nvCxnSpPr>
        <p:spPr>
          <a:xfrm rot="5400000">
            <a:off x="4110762" y="3820183"/>
            <a:ext cx="6392990" cy="5301553"/>
          </a:xfrm>
          <a:prstGeom prst="bentConnector4">
            <a:avLst>
              <a:gd name="adj1" fmla="val 2455"/>
              <a:gd name="adj2" fmla="val 104312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Connector: Elbow 737">
            <a:extLst>
              <a:ext uri="{FF2B5EF4-FFF2-40B4-BE49-F238E27FC236}">
                <a16:creationId xmlns:a16="http://schemas.microsoft.com/office/drawing/2014/main" id="{584760B3-99FC-832D-9762-6C69EA8A4C4B}"/>
              </a:ext>
            </a:extLst>
          </p:cNvPr>
          <p:cNvCxnSpPr>
            <a:cxnSpLocks/>
            <a:stCxn id="146" idx="2"/>
            <a:endCxn id="686" idx="1"/>
          </p:cNvCxnSpPr>
          <p:nvPr/>
        </p:nvCxnSpPr>
        <p:spPr>
          <a:xfrm rot="5400000">
            <a:off x="3666229" y="4256932"/>
            <a:ext cx="7274272" cy="5309337"/>
          </a:xfrm>
          <a:prstGeom prst="bentConnector4">
            <a:avLst>
              <a:gd name="adj1" fmla="val 1959"/>
              <a:gd name="adj2" fmla="val 104306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Connector: Elbow 744">
            <a:extLst>
              <a:ext uri="{FF2B5EF4-FFF2-40B4-BE49-F238E27FC236}">
                <a16:creationId xmlns:a16="http://schemas.microsoft.com/office/drawing/2014/main" id="{86EFA9AD-8F8E-BEE2-C190-FFC27639B43C}"/>
              </a:ext>
            </a:extLst>
          </p:cNvPr>
          <p:cNvCxnSpPr>
            <a:cxnSpLocks/>
            <a:stCxn id="686" idx="3"/>
            <a:endCxn id="710" idx="1"/>
          </p:cNvCxnSpPr>
          <p:nvPr/>
        </p:nvCxnSpPr>
        <p:spPr>
          <a:xfrm>
            <a:off x="6818177" y="10548736"/>
            <a:ext cx="887239" cy="375337"/>
          </a:xfrm>
          <a:prstGeom prst="bentConnector3">
            <a:avLst>
              <a:gd name="adj1" fmla="val 51145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Connector: Elbow 748">
            <a:extLst>
              <a:ext uri="{FF2B5EF4-FFF2-40B4-BE49-F238E27FC236}">
                <a16:creationId xmlns:a16="http://schemas.microsoft.com/office/drawing/2014/main" id="{C8F9D863-C862-06B1-CA83-406C69531E32}"/>
              </a:ext>
            </a:extLst>
          </p:cNvPr>
          <p:cNvCxnSpPr>
            <a:cxnSpLocks/>
            <a:stCxn id="700" idx="3"/>
            <a:endCxn id="710" idx="1"/>
          </p:cNvCxnSpPr>
          <p:nvPr/>
        </p:nvCxnSpPr>
        <p:spPr>
          <a:xfrm>
            <a:off x="6847523" y="10110474"/>
            <a:ext cx="857892" cy="813598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TextBox 759">
            <a:extLst>
              <a:ext uri="{FF2B5EF4-FFF2-40B4-BE49-F238E27FC236}">
                <a16:creationId xmlns:a16="http://schemas.microsoft.com/office/drawing/2014/main" id="{6F11FFF3-294B-BE67-6D55-E47031CFA57E}"/>
              </a:ext>
            </a:extLst>
          </p:cNvPr>
          <p:cNvSpPr txBox="1"/>
          <p:nvPr/>
        </p:nvSpPr>
        <p:spPr>
          <a:xfrm>
            <a:off x="7698628" y="11161680"/>
            <a:ext cx="2346252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isTrustedForwarder(address forwarder)</a:t>
            </a:r>
            <a:endParaRPr lang="en-SG" sz="1400"/>
          </a:p>
        </p:txBody>
      </p:sp>
      <p:sp>
        <p:nvSpPr>
          <p:cNvPr id="761" name="TextBox 760">
            <a:extLst>
              <a:ext uri="{FF2B5EF4-FFF2-40B4-BE49-F238E27FC236}">
                <a16:creationId xmlns:a16="http://schemas.microsoft.com/office/drawing/2014/main" id="{69B5941A-CBCA-9CB8-0FDA-EF663164554F}"/>
              </a:ext>
            </a:extLst>
          </p:cNvPr>
          <p:cNvSpPr txBox="1"/>
          <p:nvPr/>
        </p:nvSpPr>
        <p:spPr>
          <a:xfrm>
            <a:off x="7698628" y="11689613"/>
            <a:ext cx="2346252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_msgSender()</a:t>
            </a:r>
            <a:endParaRPr lang="en-SG" sz="1400"/>
          </a:p>
        </p:txBody>
      </p:sp>
      <p:sp>
        <p:nvSpPr>
          <p:cNvPr id="762" name="TextBox 761">
            <a:extLst>
              <a:ext uri="{FF2B5EF4-FFF2-40B4-BE49-F238E27FC236}">
                <a16:creationId xmlns:a16="http://schemas.microsoft.com/office/drawing/2014/main" id="{9C27295E-3867-A1F9-3B6D-A1215DB335DD}"/>
              </a:ext>
            </a:extLst>
          </p:cNvPr>
          <p:cNvSpPr txBox="1"/>
          <p:nvPr/>
        </p:nvSpPr>
        <p:spPr>
          <a:xfrm>
            <a:off x="7698628" y="12002774"/>
            <a:ext cx="2346252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_msgData()</a:t>
            </a:r>
            <a:endParaRPr lang="en-SG" sz="1400"/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37299E40-1BDF-6E81-0A42-60F2FF2B219E}"/>
              </a:ext>
            </a:extLst>
          </p:cNvPr>
          <p:cNvSpPr txBox="1"/>
          <p:nvPr/>
        </p:nvSpPr>
        <p:spPr>
          <a:xfrm>
            <a:off x="319382" y="5969916"/>
            <a:ext cx="532155" cy="340519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775" name="TextBox 774">
            <a:extLst>
              <a:ext uri="{FF2B5EF4-FFF2-40B4-BE49-F238E27FC236}">
                <a16:creationId xmlns:a16="http://schemas.microsoft.com/office/drawing/2014/main" id="{1ACBE553-08CC-D38B-9863-DD2B1103C1A5}"/>
              </a:ext>
            </a:extLst>
          </p:cNvPr>
          <p:cNvSpPr txBox="1"/>
          <p:nvPr/>
        </p:nvSpPr>
        <p:spPr>
          <a:xfrm>
            <a:off x="323645" y="6820357"/>
            <a:ext cx="532155" cy="34051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3A905EC7-C960-7CE6-E58D-146D22082D5A}"/>
              </a:ext>
            </a:extLst>
          </p:cNvPr>
          <p:cNvSpPr txBox="1"/>
          <p:nvPr/>
        </p:nvSpPr>
        <p:spPr>
          <a:xfrm>
            <a:off x="319382" y="5534845"/>
            <a:ext cx="532155" cy="340519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777" name="TextBox 776">
            <a:extLst>
              <a:ext uri="{FF2B5EF4-FFF2-40B4-BE49-F238E27FC236}">
                <a16:creationId xmlns:a16="http://schemas.microsoft.com/office/drawing/2014/main" id="{92FB29D6-9C14-DF8B-C605-8D6EEB5FF98D}"/>
              </a:ext>
            </a:extLst>
          </p:cNvPr>
          <p:cNvSpPr txBox="1"/>
          <p:nvPr/>
        </p:nvSpPr>
        <p:spPr>
          <a:xfrm>
            <a:off x="205565" y="4760273"/>
            <a:ext cx="8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u="sng"/>
              <a:t>Legend: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25E5B727-DE23-AD5E-4062-75D9ACE4AEE4}"/>
              </a:ext>
            </a:extLst>
          </p:cNvPr>
          <p:cNvSpPr txBox="1"/>
          <p:nvPr/>
        </p:nvSpPr>
        <p:spPr>
          <a:xfrm>
            <a:off x="867414" y="5573365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Contract</a:t>
            </a:r>
          </a:p>
        </p:txBody>
      </p:sp>
      <p:sp>
        <p:nvSpPr>
          <p:cNvPr id="779" name="TextBox 778">
            <a:extLst>
              <a:ext uri="{FF2B5EF4-FFF2-40B4-BE49-F238E27FC236}">
                <a16:creationId xmlns:a16="http://schemas.microsoft.com/office/drawing/2014/main" id="{2D88FC35-1F93-603D-10BD-8788D5DBECC1}"/>
              </a:ext>
            </a:extLst>
          </p:cNvPr>
          <p:cNvSpPr txBox="1"/>
          <p:nvPr/>
        </p:nvSpPr>
        <p:spPr>
          <a:xfrm>
            <a:off x="871678" y="6837047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Event</a:t>
            </a:r>
          </a:p>
        </p:txBody>
      </p:sp>
      <p:sp>
        <p:nvSpPr>
          <p:cNvPr id="780" name="TextBox 779">
            <a:extLst>
              <a:ext uri="{FF2B5EF4-FFF2-40B4-BE49-F238E27FC236}">
                <a16:creationId xmlns:a16="http://schemas.microsoft.com/office/drawing/2014/main" id="{924C8E9A-F4CA-38BA-578D-F4CEFC82B2E8}"/>
              </a:ext>
            </a:extLst>
          </p:cNvPr>
          <p:cNvSpPr txBox="1"/>
          <p:nvPr/>
        </p:nvSpPr>
        <p:spPr>
          <a:xfrm>
            <a:off x="323646" y="6404987"/>
            <a:ext cx="532155" cy="34051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781" name="TextBox 780">
            <a:extLst>
              <a:ext uri="{FF2B5EF4-FFF2-40B4-BE49-F238E27FC236}">
                <a16:creationId xmlns:a16="http://schemas.microsoft.com/office/drawing/2014/main" id="{0142EAE5-5457-5454-8F83-DF0870FAEBE6}"/>
              </a:ext>
            </a:extLst>
          </p:cNvPr>
          <p:cNvSpPr txBox="1"/>
          <p:nvPr/>
        </p:nvSpPr>
        <p:spPr>
          <a:xfrm>
            <a:off x="874252" y="6404987"/>
            <a:ext cx="920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Interface</a:t>
            </a:r>
          </a:p>
        </p:txBody>
      </p:sp>
      <p:sp>
        <p:nvSpPr>
          <p:cNvPr id="782" name="TextBox 781">
            <a:extLst>
              <a:ext uri="{FF2B5EF4-FFF2-40B4-BE49-F238E27FC236}">
                <a16:creationId xmlns:a16="http://schemas.microsoft.com/office/drawing/2014/main" id="{FD71A8D9-2BA7-7580-69A3-0E07830072FC}"/>
              </a:ext>
            </a:extLst>
          </p:cNvPr>
          <p:cNvSpPr txBox="1"/>
          <p:nvPr/>
        </p:nvSpPr>
        <p:spPr>
          <a:xfrm>
            <a:off x="867415" y="5984254"/>
            <a:ext cx="1395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Abstract Contract</a:t>
            </a:r>
          </a:p>
        </p:txBody>
      </p:sp>
      <p:sp>
        <p:nvSpPr>
          <p:cNvPr id="783" name="TextBox 782">
            <a:extLst>
              <a:ext uri="{FF2B5EF4-FFF2-40B4-BE49-F238E27FC236}">
                <a16:creationId xmlns:a16="http://schemas.microsoft.com/office/drawing/2014/main" id="{15F6A866-A19F-2254-5B4A-2C9F03C1FB1C}"/>
              </a:ext>
            </a:extLst>
          </p:cNvPr>
          <p:cNvSpPr txBox="1"/>
          <p:nvPr/>
        </p:nvSpPr>
        <p:spPr>
          <a:xfrm>
            <a:off x="317329" y="7234172"/>
            <a:ext cx="532155" cy="34051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784" name="TextBox 783">
            <a:extLst>
              <a:ext uri="{FF2B5EF4-FFF2-40B4-BE49-F238E27FC236}">
                <a16:creationId xmlns:a16="http://schemas.microsoft.com/office/drawing/2014/main" id="{3D5B47A7-264E-4928-1B1A-03FD9E476288}"/>
              </a:ext>
            </a:extLst>
          </p:cNvPr>
          <p:cNvSpPr txBox="1"/>
          <p:nvPr/>
        </p:nvSpPr>
        <p:spPr>
          <a:xfrm>
            <a:off x="871678" y="7243347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Function</a:t>
            </a:r>
          </a:p>
        </p:txBody>
      </p:sp>
      <p:sp>
        <p:nvSpPr>
          <p:cNvPr id="785" name="TextBox 784">
            <a:extLst>
              <a:ext uri="{FF2B5EF4-FFF2-40B4-BE49-F238E27FC236}">
                <a16:creationId xmlns:a16="http://schemas.microsoft.com/office/drawing/2014/main" id="{33001ABB-1AF8-DEAB-49B3-C262B04A9020}"/>
              </a:ext>
            </a:extLst>
          </p:cNvPr>
          <p:cNvSpPr txBox="1"/>
          <p:nvPr/>
        </p:nvSpPr>
        <p:spPr>
          <a:xfrm>
            <a:off x="319382" y="5120621"/>
            <a:ext cx="532155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786" name="TextBox 785">
            <a:extLst>
              <a:ext uri="{FF2B5EF4-FFF2-40B4-BE49-F238E27FC236}">
                <a16:creationId xmlns:a16="http://schemas.microsoft.com/office/drawing/2014/main" id="{BD391150-F06D-122B-BDB8-B4A99515355D}"/>
              </a:ext>
            </a:extLst>
          </p:cNvPr>
          <p:cNvSpPr txBox="1"/>
          <p:nvPr/>
        </p:nvSpPr>
        <p:spPr>
          <a:xfrm>
            <a:off x="867414" y="5159141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Library</a:t>
            </a:r>
          </a:p>
        </p:txBody>
      </p:sp>
      <p:sp>
        <p:nvSpPr>
          <p:cNvPr id="787" name="TextBox 786">
            <a:extLst>
              <a:ext uri="{FF2B5EF4-FFF2-40B4-BE49-F238E27FC236}">
                <a16:creationId xmlns:a16="http://schemas.microsoft.com/office/drawing/2014/main" id="{F7F119C9-1C0F-98CF-FE7D-A432080F664F}"/>
              </a:ext>
            </a:extLst>
          </p:cNvPr>
          <p:cNvSpPr txBox="1"/>
          <p:nvPr/>
        </p:nvSpPr>
        <p:spPr>
          <a:xfrm>
            <a:off x="1057366" y="7906152"/>
            <a:ext cx="3049422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PolygonGMEE</a:t>
            </a:r>
          </a:p>
        </p:txBody>
      </p:sp>
      <p:cxnSp>
        <p:nvCxnSpPr>
          <p:cNvPr id="788" name="Connector: Elbow 787">
            <a:extLst>
              <a:ext uri="{FF2B5EF4-FFF2-40B4-BE49-F238E27FC236}">
                <a16:creationId xmlns:a16="http://schemas.microsoft.com/office/drawing/2014/main" id="{9A48AF81-931A-197D-FF2F-23296C3760C5}"/>
              </a:ext>
            </a:extLst>
          </p:cNvPr>
          <p:cNvCxnSpPr>
            <a:cxnSpLocks/>
            <a:stCxn id="338" idx="1"/>
            <a:endCxn id="787" idx="3"/>
          </p:cNvCxnSpPr>
          <p:nvPr/>
        </p:nvCxnSpPr>
        <p:spPr>
          <a:xfrm rot="10800000" flipV="1">
            <a:off x="4106790" y="6707616"/>
            <a:ext cx="525251" cy="1360282"/>
          </a:xfrm>
          <a:prstGeom prst="bentConnector3">
            <a:avLst>
              <a:gd name="adj1" fmla="val 61606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Connector: Elbow 791">
            <a:extLst>
              <a:ext uri="{FF2B5EF4-FFF2-40B4-BE49-F238E27FC236}">
                <a16:creationId xmlns:a16="http://schemas.microsoft.com/office/drawing/2014/main" id="{DE60CD52-CCF8-F70E-C770-796B1397CDBF}"/>
              </a:ext>
            </a:extLst>
          </p:cNvPr>
          <p:cNvCxnSpPr>
            <a:cxnSpLocks/>
            <a:stCxn id="685" idx="2"/>
            <a:endCxn id="787" idx="3"/>
          </p:cNvCxnSpPr>
          <p:nvPr/>
        </p:nvCxnSpPr>
        <p:spPr>
          <a:xfrm rot="5400000" flipH="1">
            <a:off x="6803414" y="5371275"/>
            <a:ext cx="3462117" cy="8855367"/>
          </a:xfrm>
          <a:prstGeom prst="bentConnector4">
            <a:avLst>
              <a:gd name="adj1" fmla="val -29200"/>
              <a:gd name="adj2" fmla="val 97806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Connector: Elbow 797">
            <a:extLst>
              <a:ext uri="{FF2B5EF4-FFF2-40B4-BE49-F238E27FC236}">
                <a16:creationId xmlns:a16="http://schemas.microsoft.com/office/drawing/2014/main" id="{A1CB6BF4-E11B-239D-8449-4911978FD299}"/>
              </a:ext>
            </a:extLst>
          </p:cNvPr>
          <p:cNvCxnSpPr>
            <a:cxnSpLocks/>
            <a:stCxn id="762" idx="2"/>
            <a:endCxn id="787" idx="3"/>
          </p:cNvCxnSpPr>
          <p:nvPr/>
        </p:nvCxnSpPr>
        <p:spPr>
          <a:xfrm rot="5400000" flipH="1">
            <a:off x="4368600" y="7806086"/>
            <a:ext cx="4241342" cy="4764966"/>
          </a:xfrm>
          <a:prstGeom prst="bentConnector4">
            <a:avLst>
              <a:gd name="adj1" fmla="val -5390"/>
              <a:gd name="adj2" fmla="val 95786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TextBox 802">
            <a:extLst>
              <a:ext uri="{FF2B5EF4-FFF2-40B4-BE49-F238E27FC236}">
                <a16:creationId xmlns:a16="http://schemas.microsoft.com/office/drawing/2014/main" id="{C4EBB982-F4BD-2550-5D2D-6D3755FDE863}"/>
              </a:ext>
            </a:extLst>
          </p:cNvPr>
          <p:cNvSpPr txBox="1"/>
          <p:nvPr/>
        </p:nvSpPr>
        <p:spPr>
          <a:xfrm>
            <a:off x="1059975" y="8310137"/>
            <a:ext cx="3045826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setTokenURI(string memory tokenURI_)</a:t>
            </a:r>
            <a:endParaRPr lang="en-SG" sz="1400"/>
          </a:p>
        </p:txBody>
      </p:sp>
      <p:sp>
        <p:nvSpPr>
          <p:cNvPr id="804" name="TextBox 803">
            <a:extLst>
              <a:ext uri="{FF2B5EF4-FFF2-40B4-BE49-F238E27FC236}">
                <a16:creationId xmlns:a16="http://schemas.microsoft.com/office/drawing/2014/main" id="{0140EB2A-9CBF-3119-F6AA-42D3028AD689}"/>
              </a:ext>
            </a:extLst>
          </p:cNvPr>
          <p:cNvSpPr txBox="1"/>
          <p:nvPr/>
        </p:nvSpPr>
        <p:spPr>
          <a:xfrm>
            <a:off x="1059975" y="8636393"/>
            <a:ext cx="3045826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deposit</a:t>
            </a:r>
          </a:p>
          <a:p>
            <a:pPr algn="ctr"/>
            <a:r>
              <a:rPr lang="en-SG" sz="1200"/>
              <a:t>(address user, bytes calldata depositData)</a:t>
            </a:r>
            <a:endParaRPr lang="en-SG" sz="1400"/>
          </a:p>
        </p:txBody>
      </p:sp>
      <p:sp>
        <p:nvSpPr>
          <p:cNvPr id="805" name="TextBox 804">
            <a:extLst>
              <a:ext uri="{FF2B5EF4-FFF2-40B4-BE49-F238E27FC236}">
                <a16:creationId xmlns:a16="http://schemas.microsoft.com/office/drawing/2014/main" id="{5A31BDCF-0ADD-0594-9B11-A51068424461}"/>
              </a:ext>
            </a:extLst>
          </p:cNvPr>
          <p:cNvSpPr txBox="1"/>
          <p:nvPr/>
        </p:nvSpPr>
        <p:spPr>
          <a:xfrm>
            <a:off x="1059975" y="9144186"/>
            <a:ext cx="3045826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withdraw(uint256 amount)</a:t>
            </a:r>
            <a:endParaRPr lang="en-SG" sz="1400"/>
          </a:p>
        </p:txBody>
      </p:sp>
      <p:sp>
        <p:nvSpPr>
          <p:cNvPr id="806" name="TextBox 805">
            <a:extLst>
              <a:ext uri="{FF2B5EF4-FFF2-40B4-BE49-F238E27FC236}">
                <a16:creationId xmlns:a16="http://schemas.microsoft.com/office/drawing/2014/main" id="{5076683B-BA82-40D2-B513-C93AEC8245BD}"/>
              </a:ext>
            </a:extLst>
          </p:cNvPr>
          <p:cNvSpPr txBox="1"/>
          <p:nvPr/>
        </p:nvSpPr>
        <p:spPr>
          <a:xfrm>
            <a:off x="1059975" y="9474228"/>
            <a:ext cx="3045826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onERC20Received(address operator, address from, uint256 amount, bytes calldata data)</a:t>
            </a:r>
            <a:endParaRPr lang="en-SG" sz="1400"/>
          </a:p>
        </p:txBody>
      </p:sp>
      <p:sp>
        <p:nvSpPr>
          <p:cNvPr id="807" name="TextBox 806">
            <a:extLst>
              <a:ext uri="{FF2B5EF4-FFF2-40B4-BE49-F238E27FC236}">
                <a16:creationId xmlns:a16="http://schemas.microsoft.com/office/drawing/2014/main" id="{64352448-4CAE-A8DA-82ED-C3BE2E44BBF3}"/>
              </a:ext>
            </a:extLst>
          </p:cNvPr>
          <p:cNvSpPr txBox="1"/>
          <p:nvPr/>
        </p:nvSpPr>
        <p:spPr>
          <a:xfrm>
            <a:off x="1060469" y="10008583"/>
            <a:ext cx="3045826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recoverERC20s</a:t>
            </a:r>
          </a:p>
          <a:p>
            <a:pPr algn="ctr"/>
            <a:r>
              <a:rPr lang="en-SG" sz="1200"/>
              <a:t>(address[] calldata accounts, address[] calldata tokens, uint256[] calldata amounts)</a:t>
            </a:r>
            <a:endParaRPr lang="en-SG" sz="140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E1E7FD83-8ADD-5724-5C7F-96169E94E5F8}"/>
              </a:ext>
            </a:extLst>
          </p:cNvPr>
          <p:cNvSpPr txBox="1"/>
          <p:nvPr/>
        </p:nvSpPr>
        <p:spPr>
          <a:xfrm>
            <a:off x="1052642" y="10727592"/>
            <a:ext cx="3045826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_msgSender()</a:t>
            </a:r>
            <a:endParaRPr lang="en-SG" sz="1400"/>
          </a:p>
        </p:txBody>
      </p:sp>
      <p:sp>
        <p:nvSpPr>
          <p:cNvPr id="819" name="TextBox 818">
            <a:extLst>
              <a:ext uri="{FF2B5EF4-FFF2-40B4-BE49-F238E27FC236}">
                <a16:creationId xmlns:a16="http://schemas.microsoft.com/office/drawing/2014/main" id="{2F48812D-58A6-4E75-BD77-0C4FA2C3CB2A}"/>
              </a:ext>
            </a:extLst>
          </p:cNvPr>
          <p:cNvSpPr txBox="1"/>
          <p:nvPr/>
        </p:nvSpPr>
        <p:spPr>
          <a:xfrm>
            <a:off x="1059975" y="11041528"/>
            <a:ext cx="3045826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_msgData()</a:t>
            </a:r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36139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AE3FCDF-6DEC-6D85-8E80-6BC09E2F42B7}"/>
              </a:ext>
            </a:extLst>
          </p:cNvPr>
          <p:cNvCxnSpPr>
            <a:cxnSpLocks/>
            <a:stCxn id="248" idx="2"/>
            <a:endCxn id="168" idx="0"/>
          </p:cNvCxnSpPr>
          <p:nvPr/>
        </p:nvCxnSpPr>
        <p:spPr>
          <a:xfrm rot="5400000">
            <a:off x="5617330" y="-310025"/>
            <a:ext cx="565103" cy="5957479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E411B74-D89A-CA01-B22B-E7710CF25392}"/>
              </a:ext>
            </a:extLst>
          </p:cNvPr>
          <p:cNvSpPr txBox="1"/>
          <p:nvPr/>
        </p:nvSpPr>
        <p:spPr>
          <a:xfrm>
            <a:off x="4172989" y="4610817"/>
            <a:ext cx="2384619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approve(address _spender, uint256 _value)</a:t>
            </a:r>
            <a:endParaRPr lang="en-SG" sz="1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8E1765-375A-9535-E2C9-D7BE1FE25A15}"/>
              </a:ext>
            </a:extLst>
          </p:cNvPr>
          <p:cNvSpPr txBox="1"/>
          <p:nvPr/>
        </p:nvSpPr>
        <p:spPr>
          <a:xfrm>
            <a:off x="4168190" y="5115953"/>
            <a:ext cx="2384619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allowance(address _owner, address _spender)</a:t>
            </a:r>
            <a:endParaRPr lang="en-SG" sz="1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271732-2119-AFD4-55DF-20C107C1D9D4}"/>
              </a:ext>
            </a:extLst>
          </p:cNvPr>
          <p:cNvSpPr txBox="1"/>
          <p:nvPr/>
        </p:nvSpPr>
        <p:spPr>
          <a:xfrm>
            <a:off x="1992640" y="3994887"/>
            <a:ext cx="1861801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add(uint256 a, uint256 b)</a:t>
            </a:r>
            <a:endParaRPr lang="en-SG" sz="1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A8AA15-D837-6518-2453-54035F6BD83F}"/>
              </a:ext>
            </a:extLst>
          </p:cNvPr>
          <p:cNvSpPr txBox="1"/>
          <p:nvPr/>
        </p:nvSpPr>
        <p:spPr>
          <a:xfrm>
            <a:off x="1992640" y="4312929"/>
            <a:ext cx="1861801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sub(uint256 a, uint256 b)</a:t>
            </a:r>
            <a:endParaRPr lang="en-SG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76C547-7D04-82FD-C613-AB6BFC8FA988}"/>
              </a:ext>
            </a:extLst>
          </p:cNvPr>
          <p:cNvSpPr txBox="1"/>
          <p:nvPr/>
        </p:nvSpPr>
        <p:spPr>
          <a:xfrm>
            <a:off x="1992640" y="4630594"/>
            <a:ext cx="1861801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mul(uint256 a, uint256 b)</a:t>
            </a:r>
            <a:endParaRPr lang="en-SG" sz="14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CCCF6D-AB84-364E-FBF5-C621596A8720}"/>
              </a:ext>
            </a:extLst>
          </p:cNvPr>
          <p:cNvSpPr txBox="1"/>
          <p:nvPr/>
        </p:nvSpPr>
        <p:spPr>
          <a:xfrm>
            <a:off x="1992640" y="4945035"/>
            <a:ext cx="1861801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div(uint256 a, uint256 b)</a:t>
            </a:r>
            <a:endParaRPr lang="en-SG" sz="140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7AF1ACAA-CE50-6DF3-05E7-60425CB6FC08}"/>
              </a:ext>
            </a:extLst>
          </p:cNvPr>
          <p:cNvCxnSpPr>
            <a:cxnSpLocks/>
            <a:stCxn id="168" idx="2"/>
            <a:endCxn id="121" idx="0"/>
          </p:cNvCxnSpPr>
          <p:nvPr/>
        </p:nvCxnSpPr>
        <p:spPr>
          <a:xfrm rot="16200000" flipH="1">
            <a:off x="2773504" y="3439422"/>
            <a:ext cx="297675" cy="2400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FB6B311-4C73-494D-3F7D-F419AFD2D37F}"/>
              </a:ext>
            </a:extLst>
          </p:cNvPr>
          <p:cNvCxnSpPr>
            <a:cxnSpLocks/>
            <a:stCxn id="248" idx="2"/>
            <a:endCxn id="146" idx="0"/>
          </p:cNvCxnSpPr>
          <p:nvPr/>
        </p:nvCxnSpPr>
        <p:spPr>
          <a:xfrm rot="16200000" flipH="1">
            <a:off x="9128312" y="2136470"/>
            <a:ext cx="566790" cy="1066176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1D30DB3-E628-C766-864E-27771E2F573D}"/>
              </a:ext>
            </a:extLst>
          </p:cNvPr>
          <p:cNvSpPr txBox="1"/>
          <p:nvPr/>
        </p:nvSpPr>
        <p:spPr>
          <a:xfrm>
            <a:off x="4172986" y="4190565"/>
            <a:ext cx="2384618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ERC20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4FA9EDF-AFA4-2BE3-F77B-591DC8A78BD3}"/>
              </a:ext>
            </a:extLst>
          </p:cNvPr>
          <p:cNvSpPr txBox="1"/>
          <p:nvPr/>
        </p:nvSpPr>
        <p:spPr>
          <a:xfrm>
            <a:off x="1992640" y="3589461"/>
            <a:ext cx="1861801" cy="3234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SafeMath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5EE05C7-8D19-08EB-93AB-928C53897495}"/>
              </a:ext>
            </a:extLst>
          </p:cNvPr>
          <p:cNvSpPr txBox="1"/>
          <p:nvPr/>
        </p:nvSpPr>
        <p:spPr>
          <a:xfrm>
            <a:off x="4126394" y="2952954"/>
            <a:ext cx="11636802" cy="340519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b="1"/>
              <a:t>Contracts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0183E08-D32B-0FEF-0935-11221EBBBC79}"/>
              </a:ext>
            </a:extLst>
          </p:cNvPr>
          <p:cNvSpPr txBox="1"/>
          <p:nvPr/>
        </p:nvSpPr>
        <p:spPr>
          <a:xfrm>
            <a:off x="1987840" y="2951267"/>
            <a:ext cx="1866600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b="1"/>
              <a:t>Libraries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5CA515F-F7CD-01F3-7EF6-1C225DBAEE55}"/>
              </a:ext>
            </a:extLst>
          </p:cNvPr>
          <p:cNvSpPr txBox="1"/>
          <p:nvPr/>
        </p:nvSpPr>
        <p:spPr>
          <a:xfrm>
            <a:off x="1994042" y="1998399"/>
            <a:ext cx="13769154" cy="387765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/>
              <a:t>Axie Infinity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A4788-C927-263A-DE22-E8EC7E353466}"/>
              </a:ext>
            </a:extLst>
          </p:cNvPr>
          <p:cNvSpPr txBox="1"/>
          <p:nvPr/>
        </p:nvSpPr>
        <p:spPr>
          <a:xfrm>
            <a:off x="2115024" y="10694098"/>
            <a:ext cx="532155" cy="340519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6D4C8-46F8-7205-3C15-521BA46FF425}"/>
              </a:ext>
            </a:extLst>
          </p:cNvPr>
          <p:cNvSpPr txBox="1"/>
          <p:nvPr/>
        </p:nvSpPr>
        <p:spPr>
          <a:xfrm>
            <a:off x="2119287" y="11544539"/>
            <a:ext cx="532155" cy="34051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C48A6-348B-A817-70F9-8665E720F700}"/>
              </a:ext>
            </a:extLst>
          </p:cNvPr>
          <p:cNvSpPr txBox="1"/>
          <p:nvPr/>
        </p:nvSpPr>
        <p:spPr>
          <a:xfrm>
            <a:off x="2115024" y="10259027"/>
            <a:ext cx="532155" cy="340519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73FB6-E93F-62CC-A09E-716839C83C72}"/>
              </a:ext>
            </a:extLst>
          </p:cNvPr>
          <p:cNvSpPr txBox="1"/>
          <p:nvPr/>
        </p:nvSpPr>
        <p:spPr>
          <a:xfrm>
            <a:off x="2001207" y="9484455"/>
            <a:ext cx="8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u="sng"/>
              <a:t>Legend: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80AA2-5804-2125-44A6-6C1450211186}"/>
              </a:ext>
            </a:extLst>
          </p:cNvPr>
          <p:cNvSpPr txBox="1"/>
          <p:nvPr/>
        </p:nvSpPr>
        <p:spPr>
          <a:xfrm>
            <a:off x="2663056" y="10297547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Contract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E6B434-8676-BD0C-5941-18583D34251B}"/>
              </a:ext>
            </a:extLst>
          </p:cNvPr>
          <p:cNvSpPr txBox="1"/>
          <p:nvPr/>
        </p:nvSpPr>
        <p:spPr>
          <a:xfrm>
            <a:off x="2667320" y="11561229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Event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00F84-1004-2471-D94B-15F069FBB76A}"/>
              </a:ext>
            </a:extLst>
          </p:cNvPr>
          <p:cNvSpPr txBox="1"/>
          <p:nvPr/>
        </p:nvSpPr>
        <p:spPr>
          <a:xfrm>
            <a:off x="2119288" y="11129169"/>
            <a:ext cx="532155" cy="34051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F50529-59A2-A59F-D166-458B098965E3}"/>
              </a:ext>
            </a:extLst>
          </p:cNvPr>
          <p:cNvSpPr txBox="1"/>
          <p:nvPr/>
        </p:nvSpPr>
        <p:spPr>
          <a:xfrm>
            <a:off x="2669894" y="11129169"/>
            <a:ext cx="920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5DEA8-4D3B-CB53-E940-C1D65EDBCD8C}"/>
              </a:ext>
            </a:extLst>
          </p:cNvPr>
          <p:cNvSpPr txBox="1"/>
          <p:nvPr/>
        </p:nvSpPr>
        <p:spPr>
          <a:xfrm>
            <a:off x="2663057" y="10708436"/>
            <a:ext cx="1395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Abstract Contract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C5AD2D-FC22-D839-1CD3-A149A09D9931}"/>
              </a:ext>
            </a:extLst>
          </p:cNvPr>
          <p:cNvSpPr txBox="1"/>
          <p:nvPr/>
        </p:nvSpPr>
        <p:spPr>
          <a:xfrm>
            <a:off x="2112971" y="11958354"/>
            <a:ext cx="532155" cy="34051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D7220B-61CB-9828-6087-FFC5D0B89A6C}"/>
              </a:ext>
            </a:extLst>
          </p:cNvPr>
          <p:cNvSpPr txBox="1"/>
          <p:nvPr/>
        </p:nvSpPr>
        <p:spPr>
          <a:xfrm>
            <a:off x="2667320" y="11967529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03F166-44CF-3B39-7349-EF5BAAE6D6F0}"/>
              </a:ext>
            </a:extLst>
          </p:cNvPr>
          <p:cNvSpPr txBox="1"/>
          <p:nvPr/>
        </p:nvSpPr>
        <p:spPr>
          <a:xfrm>
            <a:off x="2115024" y="9844803"/>
            <a:ext cx="532155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C4B43D-DBC9-EF7D-364F-FE8432FBAB39}"/>
              </a:ext>
            </a:extLst>
          </p:cNvPr>
          <p:cNvSpPr txBox="1"/>
          <p:nvPr/>
        </p:nvSpPr>
        <p:spPr>
          <a:xfrm>
            <a:off x="2663056" y="9883323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Library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48BDF-E13A-3A9A-96C6-4ECD0CE69C8B}"/>
              </a:ext>
            </a:extLst>
          </p:cNvPr>
          <p:cNvSpPr txBox="1"/>
          <p:nvPr/>
        </p:nvSpPr>
        <p:spPr>
          <a:xfrm>
            <a:off x="1987841" y="5259476"/>
            <a:ext cx="1861801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mod(uint256 a, uint256 b)</a:t>
            </a:r>
            <a:endParaRPr lang="en-SG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3F5561-C5A2-1C58-5421-63EB4B93ADA0}"/>
              </a:ext>
            </a:extLst>
          </p:cNvPr>
          <p:cNvSpPr txBox="1"/>
          <p:nvPr/>
        </p:nvSpPr>
        <p:spPr>
          <a:xfrm>
            <a:off x="4172987" y="3589460"/>
            <a:ext cx="2384619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IERC20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1596BEB-9903-E252-7BC9-BE8AD9308D41}"/>
              </a:ext>
            </a:extLst>
          </p:cNvPr>
          <p:cNvCxnSpPr>
            <a:cxnSpLocks/>
            <a:stCxn id="146" idx="2"/>
            <a:endCxn id="29" idx="0"/>
          </p:cNvCxnSpPr>
          <p:nvPr/>
        </p:nvCxnSpPr>
        <p:spPr>
          <a:xfrm rot="5400000">
            <a:off x="7507054" y="1151717"/>
            <a:ext cx="295987" cy="4579499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9D0E7C7-8ECC-89A6-60A5-8CDC33993294}"/>
              </a:ext>
            </a:extLst>
          </p:cNvPr>
          <p:cNvCxnSpPr>
            <a:cxnSpLocks/>
            <a:stCxn id="29" idx="2"/>
            <a:endCxn id="119" idx="0"/>
          </p:cNvCxnSpPr>
          <p:nvPr/>
        </p:nvCxnSpPr>
        <p:spPr>
          <a:xfrm rot="5400000">
            <a:off x="5226490" y="4051759"/>
            <a:ext cx="277612" cy="1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200A73E-8AA0-614F-4F0A-DE6E2B469050}"/>
              </a:ext>
            </a:extLst>
          </p:cNvPr>
          <p:cNvSpPr txBox="1"/>
          <p:nvPr/>
        </p:nvSpPr>
        <p:spPr>
          <a:xfrm>
            <a:off x="4168190" y="5640548"/>
            <a:ext cx="2384619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increaseAllowance(address _spender, uint256 _value)</a:t>
            </a:r>
            <a:endParaRPr lang="en-SG" sz="14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A6FDF3-DAAB-5749-A563-BF0D6187388A}"/>
              </a:ext>
            </a:extLst>
          </p:cNvPr>
          <p:cNvSpPr txBox="1"/>
          <p:nvPr/>
        </p:nvSpPr>
        <p:spPr>
          <a:xfrm>
            <a:off x="4181945" y="6179937"/>
            <a:ext cx="2384619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decreaseAllowance(address _spender, uint256 _value)</a:t>
            </a:r>
            <a:endParaRPr lang="en-SG" sz="1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6104BE-DB6D-F7E8-780B-00F616326B71}"/>
              </a:ext>
            </a:extLst>
          </p:cNvPr>
          <p:cNvSpPr txBox="1"/>
          <p:nvPr/>
        </p:nvSpPr>
        <p:spPr>
          <a:xfrm>
            <a:off x="4168189" y="6693649"/>
            <a:ext cx="2384619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</a:t>
            </a:r>
          </a:p>
          <a:p>
            <a:pPr algn="ctr"/>
            <a:r>
              <a:rPr lang="en-SG" sz="1200"/>
              <a:t>(address _to, uint256 _value)</a:t>
            </a:r>
            <a:endParaRPr lang="en-SG" sz="14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65EC79-151D-A0DD-8A73-C013998D8B7A}"/>
              </a:ext>
            </a:extLst>
          </p:cNvPr>
          <p:cNvSpPr txBox="1"/>
          <p:nvPr/>
        </p:nvSpPr>
        <p:spPr>
          <a:xfrm>
            <a:off x="4170910" y="7202770"/>
            <a:ext cx="2384619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transferFrom(address _from, address _to, uint256 _value)</a:t>
            </a:r>
            <a:endParaRPr lang="en-SG" sz="14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787C956-33B3-0700-D1C2-D8CC71364F79}"/>
              </a:ext>
            </a:extLst>
          </p:cNvPr>
          <p:cNvSpPr txBox="1"/>
          <p:nvPr/>
        </p:nvSpPr>
        <p:spPr>
          <a:xfrm>
            <a:off x="4169349" y="7714187"/>
            <a:ext cx="2384619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_approve</a:t>
            </a:r>
          </a:p>
          <a:p>
            <a:pPr algn="ctr"/>
            <a:r>
              <a:rPr lang="en-SG" sz="1200"/>
              <a:t>(address _owner, address _spender, uint256 _amount)</a:t>
            </a:r>
            <a:endParaRPr lang="en-SG" sz="1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4EA560-7D0B-C534-AB9E-8C63162F0849}"/>
              </a:ext>
            </a:extLst>
          </p:cNvPr>
          <p:cNvSpPr txBox="1"/>
          <p:nvPr/>
        </p:nvSpPr>
        <p:spPr>
          <a:xfrm>
            <a:off x="4168189" y="8447833"/>
            <a:ext cx="2384619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_transfer(address _from, address _to, uint256 _value)</a:t>
            </a:r>
            <a:endParaRPr lang="en-SG" sz="14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DAA999-7DCD-0A6A-555E-6B89CEF0B2F4}"/>
              </a:ext>
            </a:extLst>
          </p:cNvPr>
          <p:cNvSpPr txBox="1"/>
          <p:nvPr/>
        </p:nvSpPr>
        <p:spPr>
          <a:xfrm>
            <a:off x="6935886" y="3589978"/>
            <a:ext cx="2384619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IERC20Detailed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13B49AFD-F21F-81F9-18A6-499CCF66EBBD}"/>
              </a:ext>
            </a:extLst>
          </p:cNvPr>
          <p:cNvCxnSpPr>
            <a:cxnSpLocks/>
            <a:stCxn id="146" idx="2"/>
            <a:endCxn id="66" idx="0"/>
          </p:cNvCxnSpPr>
          <p:nvPr/>
        </p:nvCxnSpPr>
        <p:spPr>
          <a:xfrm rot="5400000">
            <a:off x="8888244" y="2533424"/>
            <a:ext cx="296505" cy="1816600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CECB7AE-1EDA-C298-954C-826471E841DA}"/>
              </a:ext>
            </a:extLst>
          </p:cNvPr>
          <p:cNvSpPr txBox="1"/>
          <p:nvPr/>
        </p:nvSpPr>
        <p:spPr>
          <a:xfrm>
            <a:off x="6935885" y="4190565"/>
            <a:ext cx="2384618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ERC20Detailed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0094EFA-CC8B-13EA-0A80-CB21C85348A6}"/>
              </a:ext>
            </a:extLst>
          </p:cNvPr>
          <p:cNvCxnSpPr>
            <a:cxnSpLocks/>
            <a:stCxn id="66" idx="2"/>
            <a:endCxn id="75" idx="0"/>
          </p:cNvCxnSpPr>
          <p:nvPr/>
        </p:nvCxnSpPr>
        <p:spPr>
          <a:xfrm flipH="1">
            <a:off x="8128195" y="3913470"/>
            <a:ext cx="1" cy="2770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1D0DA8C-3404-A7C8-F928-832B2D8EDC98}"/>
              </a:ext>
            </a:extLst>
          </p:cNvPr>
          <p:cNvCxnSpPr>
            <a:cxnSpLocks/>
            <a:stCxn id="119" idx="3"/>
            <a:endCxn id="75" idx="1"/>
          </p:cNvCxnSpPr>
          <p:nvPr/>
        </p:nvCxnSpPr>
        <p:spPr>
          <a:xfrm>
            <a:off x="6557605" y="4352311"/>
            <a:ext cx="37828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A2B2184-1701-F556-46BA-3A7AEC9EA755}"/>
              </a:ext>
            </a:extLst>
          </p:cNvPr>
          <p:cNvSpPr txBox="1"/>
          <p:nvPr/>
        </p:nvSpPr>
        <p:spPr>
          <a:xfrm>
            <a:off x="6935885" y="4667617"/>
            <a:ext cx="2384618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ERC20GatewayWhitelist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324C1F0-C9C0-9C94-7665-41B21794EF05}"/>
              </a:ext>
            </a:extLst>
          </p:cNvPr>
          <p:cNvCxnSpPr>
            <a:cxnSpLocks/>
            <a:stCxn id="119" idx="3"/>
            <a:endCxn id="88" idx="1"/>
          </p:cNvCxnSpPr>
          <p:nvPr/>
        </p:nvCxnSpPr>
        <p:spPr>
          <a:xfrm>
            <a:off x="6557605" y="4352311"/>
            <a:ext cx="378281" cy="477052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CC53C7A-C05B-CA80-1F65-45A64B6F48B0}"/>
              </a:ext>
            </a:extLst>
          </p:cNvPr>
          <p:cNvSpPr txBox="1"/>
          <p:nvPr/>
        </p:nvSpPr>
        <p:spPr>
          <a:xfrm>
            <a:off x="6935886" y="5069489"/>
            <a:ext cx="2384619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allowance(address _owner, address _spender)</a:t>
            </a:r>
            <a:endParaRPr lang="en-SG" sz="14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F5BDAB-13B4-4069-5D2C-C25DA178DD7B}"/>
              </a:ext>
            </a:extLst>
          </p:cNvPr>
          <p:cNvSpPr txBox="1"/>
          <p:nvPr/>
        </p:nvSpPr>
        <p:spPr>
          <a:xfrm>
            <a:off x="6949100" y="5566070"/>
            <a:ext cx="2384619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transferFrom(address _from, address _to, uint256 _value)</a:t>
            </a:r>
            <a:endParaRPr lang="en-SG" sz="14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DE47600-1A86-C872-29F9-EE225E6CC9A5}"/>
              </a:ext>
            </a:extLst>
          </p:cNvPr>
          <p:cNvSpPr txBox="1"/>
          <p:nvPr/>
        </p:nvSpPr>
        <p:spPr>
          <a:xfrm>
            <a:off x="6951862" y="6094095"/>
            <a:ext cx="2384619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_setGateway</a:t>
            </a:r>
          </a:p>
          <a:p>
            <a:pPr algn="ctr"/>
            <a:r>
              <a:rPr lang="en-SG" sz="1200"/>
              <a:t>(address _mainchainGateway)</a:t>
            </a:r>
            <a:endParaRPr lang="en-SG" sz="14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4B5D7A-42D8-B2E0-ACAF-B0A12552C0EB}"/>
              </a:ext>
            </a:extLst>
          </p:cNvPr>
          <p:cNvSpPr txBox="1"/>
          <p:nvPr/>
        </p:nvSpPr>
        <p:spPr>
          <a:xfrm>
            <a:off x="6956660" y="6963955"/>
            <a:ext cx="2384618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AXSToken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94C6BFA-3DEF-8A30-3997-C37C132A152F}"/>
              </a:ext>
            </a:extLst>
          </p:cNvPr>
          <p:cNvCxnSpPr>
            <a:cxnSpLocks/>
            <a:stCxn id="75" idx="3"/>
            <a:endCxn id="96" idx="3"/>
          </p:cNvCxnSpPr>
          <p:nvPr/>
        </p:nvCxnSpPr>
        <p:spPr>
          <a:xfrm>
            <a:off x="9320504" y="4352311"/>
            <a:ext cx="20775" cy="2773390"/>
          </a:xfrm>
          <a:prstGeom prst="bentConnector3">
            <a:avLst>
              <a:gd name="adj1" fmla="val 1200361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367110A9-1048-6272-CDD9-688D0ADA971B}"/>
              </a:ext>
            </a:extLst>
          </p:cNvPr>
          <p:cNvCxnSpPr>
            <a:cxnSpLocks/>
            <a:stCxn id="88" idx="3"/>
            <a:endCxn id="96" idx="3"/>
          </p:cNvCxnSpPr>
          <p:nvPr/>
        </p:nvCxnSpPr>
        <p:spPr>
          <a:xfrm>
            <a:off x="9320504" y="4829363"/>
            <a:ext cx="20775" cy="2296338"/>
          </a:xfrm>
          <a:prstGeom prst="bentConnector3">
            <a:avLst>
              <a:gd name="adj1" fmla="val 1200361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6B82CAB-C578-98A6-1216-29C0468614C0}"/>
              </a:ext>
            </a:extLst>
          </p:cNvPr>
          <p:cNvSpPr txBox="1"/>
          <p:nvPr/>
        </p:nvSpPr>
        <p:spPr>
          <a:xfrm>
            <a:off x="9965570" y="4900101"/>
            <a:ext cx="2368671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IERC165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95FC2BF-6D73-862A-7FC6-D5DC1C6B147B}"/>
              </a:ext>
            </a:extLst>
          </p:cNvPr>
          <p:cNvCxnSpPr>
            <a:cxnSpLocks/>
            <a:stCxn id="146" idx="2"/>
            <a:endCxn id="104" idx="0"/>
          </p:cNvCxnSpPr>
          <p:nvPr/>
        </p:nvCxnSpPr>
        <p:spPr>
          <a:xfrm rot="16200000" flipH="1">
            <a:off x="9744036" y="3494231"/>
            <a:ext cx="1606628" cy="1205110"/>
          </a:xfrm>
          <a:prstGeom prst="bentConnector3">
            <a:avLst>
              <a:gd name="adj1" fmla="val 8215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8CC50DD-467E-70F3-F66C-C105EBC1A606}"/>
              </a:ext>
            </a:extLst>
          </p:cNvPr>
          <p:cNvSpPr txBox="1"/>
          <p:nvPr/>
        </p:nvSpPr>
        <p:spPr>
          <a:xfrm>
            <a:off x="9965572" y="5501206"/>
            <a:ext cx="2368669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ERC165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C0CFE5C-DCE7-6395-769F-5064EE583EBF}"/>
              </a:ext>
            </a:extLst>
          </p:cNvPr>
          <p:cNvCxnSpPr>
            <a:cxnSpLocks/>
            <a:stCxn id="104" idx="2"/>
            <a:endCxn id="108" idx="0"/>
          </p:cNvCxnSpPr>
          <p:nvPr/>
        </p:nvCxnSpPr>
        <p:spPr>
          <a:xfrm>
            <a:off x="11149906" y="5223593"/>
            <a:ext cx="1" cy="2776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B4BB484-1F67-217E-2AAC-BD05A7670947}"/>
              </a:ext>
            </a:extLst>
          </p:cNvPr>
          <p:cNvSpPr txBox="1"/>
          <p:nvPr/>
        </p:nvSpPr>
        <p:spPr>
          <a:xfrm>
            <a:off x="9979567" y="5924406"/>
            <a:ext cx="2368671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supportsInterface</a:t>
            </a:r>
          </a:p>
          <a:p>
            <a:pPr algn="ctr"/>
            <a:r>
              <a:rPr lang="en-SG" sz="1200"/>
              <a:t>(bytes4 interfaceID)</a:t>
            </a:r>
            <a:endParaRPr lang="en-SG" sz="14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63044E-98E2-D6B6-EE59-B2CB0AAF6541}"/>
              </a:ext>
            </a:extLst>
          </p:cNvPr>
          <p:cNvSpPr txBox="1"/>
          <p:nvPr/>
        </p:nvSpPr>
        <p:spPr>
          <a:xfrm>
            <a:off x="12606307" y="3589460"/>
            <a:ext cx="2073358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IERC721Base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68E8988B-ED57-F9F9-787D-F1CD5C41B8D7}"/>
              </a:ext>
            </a:extLst>
          </p:cNvPr>
          <p:cNvCxnSpPr>
            <a:cxnSpLocks/>
            <a:stCxn id="146" idx="2"/>
            <a:endCxn id="117" idx="3"/>
          </p:cNvCxnSpPr>
          <p:nvPr/>
        </p:nvCxnSpPr>
        <p:spPr>
          <a:xfrm rot="16200000" flipH="1">
            <a:off x="12083363" y="1154904"/>
            <a:ext cx="457734" cy="4734870"/>
          </a:xfrm>
          <a:prstGeom prst="bentConnector4">
            <a:avLst>
              <a:gd name="adj1" fmla="val 32332"/>
              <a:gd name="adj2" fmla="val 118912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B2EF308-EF48-5FFA-3836-08466C1484DE}"/>
              </a:ext>
            </a:extLst>
          </p:cNvPr>
          <p:cNvSpPr txBox="1"/>
          <p:nvPr/>
        </p:nvSpPr>
        <p:spPr>
          <a:xfrm>
            <a:off x="12606307" y="4005409"/>
            <a:ext cx="2073358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IERC721Enumerable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6F31B40-51CA-47AA-8AB8-DE997E151B24}"/>
              </a:ext>
            </a:extLst>
          </p:cNvPr>
          <p:cNvSpPr txBox="1"/>
          <p:nvPr/>
        </p:nvSpPr>
        <p:spPr>
          <a:xfrm>
            <a:off x="12606306" y="4432329"/>
            <a:ext cx="2073358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IERC721TokenReceiver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AFC7268-53D3-CDFF-2B62-B30FFA738014}"/>
              </a:ext>
            </a:extLst>
          </p:cNvPr>
          <p:cNvSpPr txBox="1"/>
          <p:nvPr/>
        </p:nvSpPr>
        <p:spPr>
          <a:xfrm>
            <a:off x="12606306" y="4887800"/>
            <a:ext cx="2073358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AxieSpawningManager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07D0D98-290B-0854-745D-904D19C658F2}"/>
              </a:ext>
            </a:extLst>
          </p:cNvPr>
          <p:cNvSpPr txBox="1"/>
          <p:nvPr/>
        </p:nvSpPr>
        <p:spPr>
          <a:xfrm>
            <a:off x="12606306" y="5304498"/>
            <a:ext cx="2073358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AxieRetirementManager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8E78A08-C6C3-15C4-2E6E-F509BE79EE00}"/>
              </a:ext>
            </a:extLst>
          </p:cNvPr>
          <p:cNvSpPr txBox="1"/>
          <p:nvPr/>
        </p:nvSpPr>
        <p:spPr>
          <a:xfrm>
            <a:off x="12616760" y="5724520"/>
            <a:ext cx="2064510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AxieMarketplaceManager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6AA137B-D139-0B96-CA4D-54801CC14935}"/>
              </a:ext>
            </a:extLst>
          </p:cNvPr>
          <p:cNvSpPr txBox="1"/>
          <p:nvPr/>
        </p:nvSpPr>
        <p:spPr>
          <a:xfrm>
            <a:off x="12622284" y="6151327"/>
            <a:ext cx="2064510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AxieGeneManager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C950DCB-9F73-50E5-F2F1-C58E93FE2945}"/>
              </a:ext>
            </a:extLst>
          </p:cNvPr>
          <p:cNvSpPr txBox="1"/>
          <p:nvPr/>
        </p:nvSpPr>
        <p:spPr>
          <a:xfrm>
            <a:off x="12605949" y="6571166"/>
            <a:ext cx="2096096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AxieDependency</a:t>
            </a:r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E2C54651-8FF5-275C-E460-4E850B7EA357}"/>
              </a:ext>
            </a:extLst>
          </p:cNvPr>
          <p:cNvCxnSpPr>
            <a:cxnSpLocks/>
            <a:stCxn id="146" idx="2"/>
            <a:endCxn id="139" idx="3"/>
          </p:cNvCxnSpPr>
          <p:nvPr/>
        </p:nvCxnSpPr>
        <p:spPr>
          <a:xfrm rot="16200000" flipH="1">
            <a:off x="10603700" y="2634567"/>
            <a:ext cx="3439440" cy="4757250"/>
          </a:xfrm>
          <a:prstGeom prst="bentConnector4">
            <a:avLst>
              <a:gd name="adj1" fmla="val 4473"/>
              <a:gd name="adj2" fmla="val 118352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745FA20F-8458-888B-4569-593EDE09C8E6}"/>
              </a:ext>
            </a:extLst>
          </p:cNvPr>
          <p:cNvSpPr txBox="1"/>
          <p:nvPr/>
        </p:nvSpPr>
        <p:spPr>
          <a:xfrm>
            <a:off x="12605949" y="6971328"/>
            <a:ext cx="2096096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AxieAccessControl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0043E27-F8F0-671D-064C-5AAE152F8A4F}"/>
              </a:ext>
            </a:extLst>
          </p:cNvPr>
          <p:cNvSpPr txBox="1"/>
          <p:nvPr/>
        </p:nvSpPr>
        <p:spPr>
          <a:xfrm>
            <a:off x="12605949" y="7385898"/>
            <a:ext cx="2096096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withdrawBalance()</a:t>
            </a:r>
            <a:endParaRPr lang="en-SG" sz="140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075745D-A35E-D0E6-9F26-774FD761907D}"/>
              </a:ext>
            </a:extLst>
          </p:cNvPr>
          <p:cNvSpPr txBox="1"/>
          <p:nvPr/>
        </p:nvSpPr>
        <p:spPr>
          <a:xfrm>
            <a:off x="12618322" y="7998690"/>
            <a:ext cx="2068473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AxiePausable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81C82E1-D05F-04C2-D4DB-5138764E46B7}"/>
              </a:ext>
            </a:extLst>
          </p:cNvPr>
          <p:cNvSpPr txBox="1"/>
          <p:nvPr/>
        </p:nvSpPr>
        <p:spPr>
          <a:xfrm>
            <a:off x="12618322" y="8412771"/>
            <a:ext cx="2068473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pause()</a:t>
            </a:r>
            <a:endParaRPr lang="en-SG" sz="140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BDA65A2-3EFE-788C-A7E1-726FF068BA46}"/>
              </a:ext>
            </a:extLst>
          </p:cNvPr>
          <p:cNvCxnSpPr>
            <a:cxnSpLocks/>
            <a:endCxn id="172" idx="0"/>
          </p:cNvCxnSpPr>
          <p:nvPr/>
        </p:nvCxnSpPr>
        <p:spPr>
          <a:xfrm flipH="1">
            <a:off x="13652559" y="7714079"/>
            <a:ext cx="1439" cy="2846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12E09F11-F267-632F-F882-D12F2B169ABC}"/>
              </a:ext>
            </a:extLst>
          </p:cNvPr>
          <p:cNvSpPr txBox="1"/>
          <p:nvPr/>
        </p:nvSpPr>
        <p:spPr>
          <a:xfrm>
            <a:off x="12616761" y="8717927"/>
            <a:ext cx="2068473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unpause()</a:t>
            </a:r>
            <a:endParaRPr lang="en-SG" sz="1400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E754B12-C375-8777-9C7B-07D9CF86C70E}"/>
              </a:ext>
            </a:extLst>
          </p:cNvPr>
          <p:cNvCxnSpPr>
            <a:cxnSpLocks/>
            <a:stCxn id="114" idx="2"/>
            <a:endCxn id="191" idx="0"/>
          </p:cNvCxnSpPr>
          <p:nvPr/>
        </p:nvCxnSpPr>
        <p:spPr>
          <a:xfrm flipH="1">
            <a:off x="11152818" y="6435185"/>
            <a:ext cx="11085" cy="10437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7AEFAB60-FC37-8A74-85B3-DF7282B9366C}"/>
              </a:ext>
            </a:extLst>
          </p:cNvPr>
          <p:cNvSpPr txBox="1"/>
          <p:nvPr/>
        </p:nvSpPr>
        <p:spPr>
          <a:xfrm>
            <a:off x="9957327" y="7478902"/>
            <a:ext cx="2390980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AxieERC721BaseEnumerable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39FEDC1E-9089-0378-0EAE-E50C5F837B68}"/>
              </a:ext>
            </a:extLst>
          </p:cNvPr>
          <p:cNvCxnSpPr>
            <a:cxnSpLocks/>
            <a:stCxn id="117" idx="1"/>
            <a:endCxn id="191" idx="1"/>
          </p:cNvCxnSpPr>
          <p:nvPr/>
        </p:nvCxnSpPr>
        <p:spPr>
          <a:xfrm rot="10800000" flipV="1">
            <a:off x="9957327" y="3751206"/>
            <a:ext cx="2648980" cy="3889442"/>
          </a:xfrm>
          <a:prstGeom prst="bentConnector3">
            <a:avLst>
              <a:gd name="adj1" fmla="val 10863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5E59049D-80F9-A086-BA6C-A5318D083273}"/>
              </a:ext>
            </a:extLst>
          </p:cNvPr>
          <p:cNvCxnSpPr>
            <a:cxnSpLocks/>
            <a:stCxn id="124" idx="1"/>
            <a:endCxn id="191" idx="1"/>
          </p:cNvCxnSpPr>
          <p:nvPr/>
        </p:nvCxnSpPr>
        <p:spPr>
          <a:xfrm rot="10800000" flipV="1">
            <a:off x="9957327" y="4167155"/>
            <a:ext cx="2648980" cy="3473493"/>
          </a:xfrm>
          <a:prstGeom prst="bentConnector3">
            <a:avLst>
              <a:gd name="adj1" fmla="val 10863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DA3ED9DF-3716-78DB-CA2C-B3CF567D92F2}"/>
              </a:ext>
            </a:extLst>
          </p:cNvPr>
          <p:cNvCxnSpPr>
            <a:cxnSpLocks/>
            <a:stCxn id="139" idx="1"/>
            <a:endCxn id="191" idx="0"/>
          </p:cNvCxnSpPr>
          <p:nvPr/>
        </p:nvCxnSpPr>
        <p:spPr>
          <a:xfrm rot="10800000" flipV="1">
            <a:off x="11152817" y="6732912"/>
            <a:ext cx="1453132" cy="745989"/>
          </a:xfrm>
          <a:prstGeom prst="bent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77A9113A-EB2C-3463-E404-63A8D6E7F727}"/>
              </a:ext>
            </a:extLst>
          </p:cNvPr>
          <p:cNvCxnSpPr>
            <a:cxnSpLocks/>
            <a:stCxn id="172" idx="1"/>
            <a:endCxn id="191" idx="3"/>
          </p:cNvCxnSpPr>
          <p:nvPr/>
        </p:nvCxnSpPr>
        <p:spPr>
          <a:xfrm rot="10800000">
            <a:off x="12348307" y="7640648"/>
            <a:ext cx="270014" cy="519788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2D8588EE-075A-FE03-2E48-9922775A5FA7}"/>
              </a:ext>
            </a:extLst>
          </p:cNvPr>
          <p:cNvSpPr txBox="1"/>
          <p:nvPr/>
        </p:nvSpPr>
        <p:spPr>
          <a:xfrm>
            <a:off x="9954414" y="7885971"/>
            <a:ext cx="2390980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balanceOf(address _owner)</a:t>
            </a:r>
            <a:endParaRPr lang="en-SG" sz="140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3333B30-B339-8A13-59C8-9703376118A4}"/>
              </a:ext>
            </a:extLst>
          </p:cNvPr>
          <p:cNvSpPr txBox="1"/>
          <p:nvPr/>
        </p:nvSpPr>
        <p:spPr>
          <a:xfrm>
            <a:off x="9943259" y="8199808"/>
            <a:ext cx="2390980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ownerOf(uint256 _tokenId)</a:t>
            </a:r>
            <a:endParaRPr lang="en-SG" sz="140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457BFBC-BBAE-E23A-3750-B4D2CA25A34C}"/>
              </a:ext>
            </a:extLst>
          </p:cNvPr>
          <p:cNvSpPr txBox="1"/>
          <p:nvPr/>
        </p:nvSpPr>
        <p:spPr>
          <a:xfrm>
            <a:off x="9943259" y="8513644"/>
            <a:ext cx="2390980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_addTokenTo(address _to, uint256 _tokenId)</a:t>
            </a:r>
            <a:endParaRPr lang="en-SG" sz="140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5FBF915-FEC1-AF61-7B2B-4CB52EEE290B}"/>
              </a:ext>
            </a:extLst>
          </p:cNvPr>
          <p:cNvSpPr txBox="1"/>
          <p:nvPr/>
        </p:nvSpPr>
        <p:spPr>
          <a:xfrm>
            <a:off x="9958526" y="9026151"/>
            <a:ext cx="2390980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_mint(address _to, </a:t>
            </a:r>
          </a:p>
          <a:p>
            <a:pPr algn="ctr"/>
            <a:r>
              <a:rPr lang="en-SG" sz="1200"/>
              <a:t>uint256 _tokenId)</a:t>
            </a:r>
            <a:endParaRPr lang="en-SG" sz="140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2F158EA-1E46-F0E9-C4A3-602C45A12B46}"/>
              </a:ext>
            </a:extLst>
          </p:cNvPr>
          <p:cNvSpPr txBox="1"/>
          <p:nvPr/>
        </p:nvSpPr>
        <p:spPr>
          <a:xfrm>
            <a:off x="9954414" y="9522885"/>
            <a:ext cx="2390980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_removeTokenFrom(address _from, uint256 _tokenId)</a:t>
            </a:r>
            <a:endParaRPr lang="en-SG" sz="140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7E94619-8C66-1370-241A-4EDE326EB9CD}"/>
              </a:ext>
            </a:extLst>
          </p:cNvPr>
          <p:cNvSpPr txBox="1"/>
          <p:nvPr/>
        </p:nvSpPr>
        <p:spPr>
          <a:xfrm>
            <a:off x="9965571" y="10032620"/>
            <a:ext cx="2368668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_burn(uint256 _tokenId)</a:t>
            </a:r>
            <a:endParaRPr lang="en-SG" sz="140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4CE2F61-D708-D863-B51D-57FADF9D6E6F}"/>
              </a:ext>
            </a:extLst>
          </p:cNvPr>
          <p:cNvSpPr txBox="1"/>
          <p:nvPr/>
        </p:nvSpPr>
        <p:spPr>
          <a:xfrm>
            <a:off x="9979566" y="10339087"/>
            <a:ext cx="2368668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safeTransferFrom(address _from, address _to, uint256, _tokenId, bytes _data)</a:t>
            </a:r>
            <a:endParaRPr lang="en-SG" sz="140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5D43DBD-2E5A-DF33-3BBC-81D2864EB92B}"/>
              </a:ext>
            </a:extLst>
          </p:cNvPr>
          <p:cNvSpPr txBox="1"/>
          <p:nvPr/>
        </p:nvSpPr>
        <p:spPr>
          <a:xfrm>
            <a:off x="9965571" y="11058035"/>
            <a:ext cx="2368668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approve(address _approved, uint256 _tokenId)</a:t>
            </a:r>
            <a:endParaRPr lang="en-SG" sz="1400"/>
          </a:p>
        </p:txBody>
      </p: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32529A5B-A17A-CE81-3EA9-4CD3EF23CC63}"/>
              </a:ext>
            </a:extLst>
          </p:cNvPr>
          <p:cNvCxnSpPr>
            <a:cxnSpLocks/>
            <a:stCxn id="146" idx="2"/>
            <a:endCxn id="124" idx="3"/>
          </p:cNvCxnSpPr>
          <p:nvPr/>
        </p:nvCxnSpPr>
        <p:spPr>
          <a:xfrm rot="16200000" flipH="1">
            <a:off x="11875390" y="1362878"/>
            <a:ext cx="873683" cy="4734870"/>
          </a:xfrm>
          <a:prstGeom prst="bentConnector4">
            <a:avLst>
              <a:gd name="adj1" fmla="val 16896"/>
              <a:gd name="adj2" fmla="val 119156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: Elbow 283">
            <a:extLst>
              <a:ext uri="{FF2B5EF4-FFF2-40B4-BE49-F238E27FC236}">
                <a16:creationId xmlns:a16="http://schemas.microsoft.com/office/drawing/2014/main" id="{1242F683-ADF6-5823-E408-D6DA09EE926C}"/>
              </a:ext>
            </a:extLst>
          </p:cNvPr>
          <p:cNvCxnSpPr>
            <a:cxnSpLocks/>
            <a:stCxn id="146" idx="2"/>
            <a:endCxn id="126" idx="3"/>
          </p:cNvCxnSpPr>
          <p:nvPr/>
        </p:nvCxnSpPr>
        <p:spPr>
          <a:xfrm rot="16200000" flipH="1">
            <a:off x="11661929" y="1576339"/>
            <a:ext cx="1300603" cy="4734869"/>
          </a:xfrm>
          <a:prstGeom prst="bentConnector4">
            <a:avLst>
              <a:gd name="adj1" fmla="val 11744"/>
              <a:gd name="adj2" fmla="val 119156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or: Elbow 289">
            <a:extLst>
              <a:ext uri="{FF2B5EF4-FFF2-40B4-BE49-F238E27FC236}">
                <a16:creationId xmlns:a16="http://schemas.microsoft.com/office/drawing/2014/main" id="{32D25E87-A962-3555-1A2F-EF57841F0E3B}"/>
              </a:ext>
            </a:extLst>
          </p:cNvPr>
          <p:cNvCxnSpPr>
            <a:cxnSpLocks/>
            <a:stCxn id="146" idx="2"/>
            <a:endCxn id="133" idx="3"/>
          </p:cNvCxnSpPr>
          <p:nvPr/>
        </p:nvCxnSpPr>
        <p:spPr>
          <a:xfrm rot="16200000" flipH="1">
            <a:off x="11434192" y="1804075"/>
            <a:ext cx="1756074" cy="4734869"/>
          </a:xfrm>
          <a:prstGeom prst="bentConnector4">
            <a:avLst>
              <a:gd name="adj1" fmla="val 8484"/>
              <a:gd name="adj2" fmla="val 119156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A25E3F40-5FED-5138-0D47-B638C5CD5AA6}"/>
              </a:ext>
            </a:extLst>
          </p:cNvPr>
          <p:cNvCxnSpPr>
            <a:cxnSpLocks/>
            <a:stCxn id="146" idx="2"/>
            <a:endCxn id="134" idx="3"/>
          </p:cNvCxnSpPr>
          <p:nvPr/>
        </p:nvCxnSpPr>
        <p:spPr>
          <a:xfrm rot="16200000" flipH="1">
            <a:off x="11225843" y="2012424"/>
            <a:ext cx="2172772" cy="4734869"/>
          </a:xfrm>
          <a:prstGeom prst="bentConnector4">
            <a:avLst>
              <a:gd name="adj1" fmla="val 6324"/>
              <a:gd name="adj2" fmla="val 118912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E33919F-F4A1-962B-E24A-D6CAF8681878}"/>
              </a:ext>
            </a:extLst>
          </p:cNvPr>
          <p:cNvCxnSpPr>
            <a:cxnSpLocks/>
            <a:stCxn id="146" idx="2"/>
            <a:endCxn id="135" idx="3"/>
          </p:cNvCxnSpPr>
          <p:nvPr/>
        </p:nvCxnSpPr>
        <p:spPr>
          <a:xfrm rot="16200000" flipH="1">
            <a:off x="11016635" y="2221632"/>
            <a:ext cx="2592794" cy="4736475"/>
          </a:xfrm>
          <a:prstGeom prst="bentConnector4">
            <a:avLst>
              <a:gd name="adj1" fmla="val 5364"/>
              <a:gd name="adj2" fmla="val 119116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79F092F6-DAD7-FD87-2516-C3087AC20696}"/>
              </a:ext>
            </a:extLst>
          </p:cNvPr>
          <p:cNvCxnSpPr>
            <a:cxnSpLocks/>
            <a:stCxn id="146" idx="2"/>
            <a:endCxn id="138" idx="3"/>
          </p:cNvCxnSpPr>
          <p:nvPr/>
        </p:nvCxnSpPr>
        <p:spPr>
          <a:xfrm rot="16200000" flipH="1">
            <a:off x="10805995" y="2432273"/>
            <a:ext cx="3019601" cy="4741999"/>
          </a:xfrm>
          <a:prstGeom prst="bentConnector4">
            <a:avLst>
              <a:gd name="adj1" fmla="val 4774"/>
              <a:gd name="adj2" fmla="val 118733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D91432C5-E143-3DDA-1AE1-9611920F4DC7}"/>
              </a:ext>
            </a:extLst>
          </p:cNvPr>
          <p:cNvCxnSpPr>
            <a:cxnSpLocks/>
            <a:stCxn id="146" idx="2"/>
            <a:endCxn id="164" idx="3"/>
          </p:cNvCxnSpPr>
          <p:nvPr/>
        </p:nvCxnSpPr>
        <p:spPr>
          <a:xfrm rot="16200000" flipH="1">
            <a:off x="10403619" y="2834648"/>
            <a:ext cx="3839602" cy="4757250"/>
          </a:xfrm>
          <a:prstGeom prst="bentConnector4">
            <a:avLst>
              <a:gd name="adj1" fmla="val 3882"/>
              <a:gd name="adj2" fmla="val 118109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nector: Elbow 315">
            <a:extLst>
              <a:ext uri="{FF2B5EF4-FFF2-40B4-BE49-F238E27FC236}">
                <a16:creationId xmlns:a16="http://schemas.microsoft.com/office/drawing/2014/main" id="{7E399D59-C73C-D76A-7EC8-986531AB2054}"/>
              </a:ext>
            </a:extLst>
          </p:cNvPr>
          <p:cNvCxnSpPr>
            <a:cxnSpLocks/>
            <a:stCxn id="146" idx="2"/>
            <a:endCxn id="172" idx="3"/>
          </p:cNvCxnSpPr>
          <p:nvPr/>
        </p:nvCxnSpPr>
        <p:spPr>
          <a:xfrm rot="16200000" flipH="1">
            <a:off x="9882312" y="3355955"/>
            <a:ext cx="4866964" cy="4741999"/>
          </a:xfrm>
          <a:prstGeom prst="bentConnector4">
            <a:avLst>
              <a:gd name="adj1" fmla="val 3390"/>
              <a:gd name="adj2" fmla="val 118733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2E220523-CCAC-8C86-2A25-CA6CB8C73DB1}"/>
              </a:ext>
            </a:extLst>
          </p:cNvPr>
          <p:cNvSpPr txBox="1"/>
          <p:nvPr/>
        </p:nvSpPr>
        <p:spPr>
          <a:xfrm>
            <a:off x="12606306" y="9219459"/>
            <a:ext cx="2073358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IERC721Metadata</a:t>
            </a:r>
          </a:p>
        </p:txBody>
      </p: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025CC861-B051-E3FE-0040-99E9F9669D07}"/>
              </a:ext>
            </a:extLst>
          </p:cNvPr>
          <p:cNvCxnSpPr>
            <a:cxnSpLocks/>
            <a:stCxn id="124" idx="3"/>
            <a:endCxn id="330" idx="0"/>
          </p:cNvCxnSpPr>
          <p:nvPr/>
        </p:nvCxnSpPr>
        <p:spPr>
          <a:xfrm flipH="1">
            <a:off x="13640187" y="4167156"/>
            <a:ext cx="1039479" cy="5882489"/>
          </a:xfrm>
          <a:prstGeom prst="bentConnector4">
            <a:avLst>
              <a:gd name="adj1" fmla="val -103278"/>
              <a:gd name="adj2" fmla="val 95844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97976058-68D5-1C6D-A590-92AC9E3A3B22}"/>
              </a:ext>
            </a:extLst>
          </p:cNvPr>
          <p:cNvSpPr txBox="1"/>
          <p:nvPr/>
        </p:nvSpPr>
        <p:spPr>
          <a:xfrm>
            <a:off x="12605950" y="10049645"/>
            <a:ext cx="2068473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AxieERC721Metadata</a:t>
            </a:r>
          </a:p>
        </p:txBody>
      </p: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E9A9CC09-591E-5B0D-4DF2-591ED3657502}"/>
              </a:ext>
            </a:extLst>
          </p:cNvPr>
          <p:cNvCxnSpPr>
            <a:cxnSpLocks/>
            <a:stCxn id="321" idx="2"/>
            <a:endCxn id="330" idx="0"/>
          </p:cNvCxnSpPr>
          <p:nvPr/>
        </p:nvCxnSpPr>
        <p:spPr>
          <a:xfrm flipH="1">
            <a:off x="13640187" y="9542952"/>
            <a:ext cx="2799" cy="5066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4635275A-3380-D410-D3D6-BCCCFD8DBF75}"/>
              </a:ext>
            </a:extLst>
          </p:cNvPr>
          <p:cNvSpPr txBox="1"/>
          <p:nvPr/>
        </p:nvSpPr>
        <p:spPr>
          <a:xfrm>
            <a:off x="12605950" y="10455211"/>
            <a:ext cx="2068473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setTokenURIAffixes</a:t>
            </a:r>
          </a:p>
          <a:p>
            <a:pPr algn="ctr"/>
            <a:r>
              <a:rPr lang="en-SG" sz="1200"/>
              <a:t>(string _prefix, string _suffix)</a:t>
            </a:r>
            <a:endParaRPr lang="en-SG" sz="1400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C430FACF-03D1-348C-CC56-BFB3BAB18818}"/>
              </a:ext>
            </a:extLst>
          </p:cNvPr>
          <p:cNvSpPr txBox="1"/>
          <p:nvPr/>
        </p:nvSpPr>
        <p:spPr>
          <a:xfrm>
            <a:off x="12605949" y="10966415"/>
            <a:ext cx="2068473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tokenURI(uint256 _tokenId)</a:t>
            </a:r>
            <a:endParaRPr lang="en-SG" sz="1400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F5165BAE-DC81-3B26-6246-B49791EED90B}"/>
              </a:ext>
            </a:extLst>
          </p:cNvPr>
          <p:cNvSpPr txBox="1"/>
          <p:nvPr/>
        </p:nvSpPr>
        <p:spPr>
          <a:xfrm>
            <a:off x="6949099" y="7949018"/>
            <a:ext cx="2371404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AxieERC721</a:t>
            </a:r>
          </a:p>
        </p:txBody>
      </p: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604A55FD-27F8-0046-C98C-CC0D75112059}"/>
              </a:ext>
            </a:extLst>
          </p:cNvPr>
          <p:cNvCxnSpPr>
            <a:cxnSpLocks/>
            <a:stCxn id="276" idx="2"/>
            <a:endCxn id="343" idx="3"/>
          </p:cNvCxnSpPr>
          <p:nvPr/>
        </p:nvCxnSpPr>
        <p:spPr>
          <a:xfrm rot="5400000" flipH="1">
            <a:off x="8506180" y="8925088"/>
            <a:ext cx="3458049" cy="1829402"/>
          </a:xfrm>
          <a:prstGeom prst="bentConnector4">
            <a:avLst>
              <a:gd name="adj1" fmla="val -6611"/>
              <a:gd name="adj2" fmla="val 82369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E1870EA7-76D6-59A7-3497-9E0ECE059FCB}"/>
              </a:ext>
            </a:extLst>
          </p:cNvPr>
          <p:cNvCxnSpPr>
            <a:cxnSpLocks/>
            <a:stCxn id="342" idx="2"/>
            <a:endCxn id="343" idx="3"/>
          </p:cNvCxnSpPr>
          <p:nvPr/>
        </p:nvCxnSpPr>
        <p:spPr>
          <a:xfrm rot="5400000" flipH="1">
            <a:off x="9899286" y="7531982"/>
            <a:ext cx="3162117" cy="4319682"/>
          </a:xfrm>
          <a:prstGeom prst="bentConnector4">
            <a:avLst>
              <a:gd name="adj1" fmla="val -16380"/>
              <a:gd name="adj2" fmla="val 9225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>
            <a:extLst>
              <a:ext uri="{FF2B5EF4-FFF2-40B4-BE49-F238E27FC236}">
                <a16:creationId xmlns:a16="http://schemas.microsoft.com/office/drawing/2014/main" id="{1D81B931-9142-379D-4FD4-447913AFFDE7}"/>
              </a:ext>
            </a:extLst>
          </p:cNvPr>
          <p:cNvSpPr txBox="1"/>
          <p:nvPr/>
        </p:nvSpPr>
        <p:spPr>
          <a:xfrm>
            <a:off x="4170088" y="9284810"/>
            <a:ext cx="5163630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AxieCore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73869E5F-BD66-AA0C-51A5-5D025940CE9E}"/>
              </a:ext>
            </a:extLst>
          </p:cNvPr>
          <p:cNvSpPr txBox="1"/>
          <p:nvPr/>
        </p:nvSpPr>
        <p:spPr>
          <a:xfrm>
            <a:off x="4181945" y="10541855"/>
            <a:ext cx="2569959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event AxieRebirthed(uint256 indexed _axieId, uint256 _genes)</a:t>
            </a:r>
            <a:endParaRPr lang="en-SG" sz="1400"/>
          </a:p>
        </p:txBody>
      </p:sp>
      <p:cxnSp>
        <p:nvCxnSpPr>
          <p:cNvPr id="362" name="Connector: Elbow 361">
            <a:extLst>
              <a:ext uri="{FF2B5EF4-FFF2-40B4-BE49-F238E27FC236}">
                <a16:creationId xmlns:a16="http://schemas.microsoft.com/office/drawing/2014/main" id="{D64A3F6E-F4BF-F034-0DC9-D518AEA47731}"/>
              </a:ext>
            </a:extLst>
          </p:cNvPr>
          <p:cNvCxnSpPr>
            <a:cxnSpLocks/>
            <a:stCxn id="343" idx="2"/>
            <a:endCxn id="352" idx="0"/>
          </p:cNvCxnSpPr>
          <p:nvPr/>
        </p:nvCxnSpPr>
        <p:spPr>
          <a:xfrm rot="5400000">
            <a:off x="6937204" y="8087210"/>
            <a:ext cx="1012299" cy="1382898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022735C7-73B3-79FF-D57B-18A774B6B33D}"/>
              </a:ext>
            </a:extLst>
          </p:cNvPr>
          <p:cNvSpPr txBox="1"/>
          <p:nvPr/>
        </p:nvSpPr>
        <p:spPr>
          <a:xfrm>
            <a:off x="4181945" y="9724633"/>
            <a:ext cx="2569959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event AxieSpawned</a:t>
            </a:r>
          </a:p>
          <a:p>
            <a:pPr algn="ctr"/>
            <a:r>
              <a:rPr lang="en-SG" sz="1200"/>
              <a:t>(uint256 indexed _axieId, address indexed _owner, uint256 _genes)</a:t>
            </a:r>
            <a:endParaRPr lang="en-SG" sz="140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4164E075-CB87-6F4B-E7D4-35DF17D0E8A6}"/>
              </a:ext>
            </a:extLst>
          </p:cNvPr>
          <p:cNvSpPr txBox="1"/>
          <p:nvPr/>
        </p:nvSpPr>
        <p:spPr>
          <a:xfrm>
            <a:off x="4181945" y="11149095"/>
            <a:ext cx="2569959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event AxieRetired</a:t>
            </a:r>
          </a:p>
          <a:p>
            <a:pPr algn="ctr"/>
            <a:r>
              <a:rPr lang="en-SG" sz="1200"/>
              <a:t>(uint256 indexed _axieId)</a:t>
            </a:r>
            <a:endParaRPr lang="en-SG" sz="140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238F7644-E800-1425-7F66-E74F77F807B4}"/>
              </a:ext>
            </a:extLst>
          </p:cNvPr>
          <p:cNvSpPr txBox="1"/>
          <p:nvPr/>
        </p:nvSpPr>
        <p:spPr>
          <a:xfrm>
            <a:off x="4181945" y="11756336"/>
            <a:ext cx="2569959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event AxieEvolved</a:t>
            </a:r>
          </a:p>
          <a:p>
            <a:pPr algn="ctr"/>
            <a:r>
              <a:rPr lang="en-SG" sz="1200"/>
              <a:t>(uint256 indexed _axieId, uint256 _oldGenes, uint256 _newGenes)</a:t>
            </a:r>
            <a:endParaRPr lang="en-SG" sz="1400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1DA4C871-5614-6A70-9918-9E632F1A419A}"/>
              </a:ext>
            </a:extLst>
          </p:cNvPr>
          <p:cNvSpPr txBox="1"/>
          <p:nvPr/>
        </p:nvSpPr>
        <p:spPr>
          <a:xfrm>
            <a:off x="6960870" y="9748326"/>
            <a:ext cx="2384619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spawnAxie</a:t>
            </a:r>
          </a:p>
          <a:p>
            <a:pPr algn="ctr"/>
            <a:r>
              <a:rPr lang="en-SG" sz="1200"/>
              <a:t>(uint256 _genes, address _owner)</a:t>
            </a:r>
            <a:endParaRPr lang="en-SG" sz="140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F7C9B82-917F-0910-EFC2-AD6D7DCA4B5C}"/>
              </a:ext>
            </a:extLst>
          </p:cNvPr>
          <p:cNvSpPr txBox="1"/>
          <p:nvPr/>
        </p:nvSpPr>
        <p:spPr>
          <a:xfrm>
            <a:off x="6960916" y="10276905"/>
            <a:ext cx="2384619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rebirthAxie</a:t>
            </a:r>
          </a:p>
          <a:p>
            <a:pPr algn="ctr"/>
            <a:r>
              <a:rPr lang="en-SG" sz="1200"/>
              <a:t>(uint256 _axieId, uint256 _genes)</a:t>
            </a:r>
            <a:endParaRPr lang="en-SG" sz="140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96478F5F-5364-5298-FF0F-5F6DD841C64E}"/>
              </a:ext>
            </a:extLst>
          </p:cNvPr>
          <p:cNvSpPr txBox="1"/>
          <p:nvPr/>
        </p:nvSpPr>
        <p:spPr>
          <a:xfrm>
            <a:off x="6950756" y="10804930"/>
            <a:ext cx="2384619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retireAxie</a:t>
            </a:r>
          </a:p>
          <a:p>
            <a:pPr algn="ctr"/>
            <a:r>
              <a:rPr lang="en-SG" sz="1200"/>
              <a:t>(uint256 _axieId, bool _rip)</a:t>
            </a:r>
            <a:endParaRPr lang="en-SG" sz="1400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DE0799D1-0115-C006-92DB-214DB2104AF5}"/>
              </a:ext>
            </a:extLst>
          </p:cNvPr>
          <p:cNvSpPr txBox="1"/>
          <p:nvPr/>
        </p:nvSpPr>
        <p:spPr>
          <a:xfrm>
            <a:off x="6950756" y="11332956"/>
            <a:ext cx="2384619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evolveAxie</a:t>
            </a:r>
          </a:p>
          <a:p>
            <a:pPr algn="ctr"/>
            <a:r>
              <a:rPr lang="en-SG" sz="1200"/>
              <a:t>(uint256 _axieId, </a:t>
            </a:r>
          </a:p>
          <a:p>
            <a:pPr algn="ctr"/>
            <a:r>
              <a:rPr lang="en-SG" sz="1200"/>
              <a:t>uint256 _newGenes)</a:t>
            </a:r>
            <a:endParaRPr lang="en-SG" sz="140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78A924F-A530-712F-D31A-18C26DCA3E24}"/>
              </a:ext>
            </a:extLst>
          </p:cNvPr>
          <p:cNvCxnSpPr>
            <a:cxnSpLocks/>
            <a:stCxn id="146" idx="2"/>
            <a:endCxn id="321" idx="3"/>
          </p:cNvCxnSpPr>
          <p:nvPr/>
        </p:nvCxnSpPr>
        <p:spPr>
          <a:xfrm rot="16200000" flipH="1">
            <a:off x="9268363" y="3969904"/>
            <a:ext cx="6087733" cy="4734869"/>
          </a:xfrm>
          <a:prstGeom prst="bentConnector4">
            <a:avLst>
              <a:gd name="adj1" fmla="val 2109"/>
              <a:gd name="adj2" fmla="val 1187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84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AE3FCDF-6DEC-6D85-8E80-6BC09E2F42B7}"/>
              </a:ext>
            </a:extLst>
          </p:cNvPr>
          <p:cNvCxnSpPr>
            <a:cxnSpLocks/>
            <a:stCxn id="248" idx="2"/>
            <a:endCxn id="168" idx="0"/>
          </p:cNvCxnSpPr>
          <p:nvPr/>
        </p:nvCxnSpPr>
        <p:spPr>
          <a:xfrm rot="5400000">
            <a:off x="4826604" y="-2152253"/>
            <a:ext cx="566840" cy="5947958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748192-BD3A-666F-A453-AC3D908BDCE8}"/>
              </a:ext>
            </a:extLst>
          </p:cNvPr>
          <p:cNvSpPr txBox="1"/>
          <p:nvPr/>
        </p:nvSpPr>
        <p:spPr>
          <a:xfrm>
            <a:off x="514646" y="2148761"/>
            <a:ext cx="1548320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isContract</a:t>
            </a:r>
          </a:p>
          <a:p>
            <a:pPr algn="ctr"/>
            <a:r>
              <a:rPr lang="en-SG" sz="1200"/>
              <a:t>(address account)</a:t>
            </a:r>
            <a:endParaRPr lang="en-SG" sz="1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271732-2119-AFD4-55DF-20C107C1D9D4}"/>
              </a:ext>
            </a:extLst>
          </p:cNvPr>
          <p:cNvSpPr txBox="1"/>
          <p:nvPr/>
        </p:nvSpPr>
        <p:spPr>
          <a:xfrm>
            <a:off x="2215792" y="2148764"/>
            <a:ext cx="1882676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wrappedTransfer</a:t>
            </a:r>
          </a:p>
          <a:p>
            <a:pPr algn="ctr"/>
            <a:r>
              <a:rPr lang="en-SG" sz="1200"/>
              <a:t>(IWrappedERC20 token, address to, uint256 value)</a:t>
            </a:r>
            <a:endParaRPr lang="en-SG" sz="1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A8AA15-D837-6518-2453-54035F6BD83F}"/>
              </a:ext>
            </a:extLst>
          </p:cNvPr>
          <p:cNvSpPr txBox="1"/>
          <p:nvPr/>
        </p:nvSpPr>
        <p:spPr>
          <a:xfrm>
            <a:off x="2213557" y="2865412"/>
            <a:ext cx="1888660" cy="919401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wrappedTransferFrom</a:t>
            </a:r>
          </a:p>
          <a:p>
            <a:pPr algn="ctr"/>
            <a:r>
              <a:rPr lang="en-SG" sz="1200"/>
              <a:t>(IWrappedERC20 token, address from, address to, uint256 value)</a:t>
            </a:r>
            <a:endParaRPr lang="en-SG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76C547-7D04-82FD-C613-AB6BFC8FA988}"/>
              </a:ext>
            </a:extLst>
          </p:cNvPr>
          <p:cNvSpPr txBox="1"/>
          <p:nvPr/>
        </p:nvSpPr>
        <p:spPr>
          <a:xfrm>
            <a:off x="2213558" y="3802753"/>
            <a:ext cx="1888660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wrappedApprove(IWrappedERC20 token, address spender, uint256 value)</a:t>
            </a:r>
            <a:endParaRPr lang="en-SG" sz="14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CCCF6D-AB84-364E-FBF5-C621596A8720}"/>
              </a:ext>
            </a:extLst>
          </p:cNvPr>
          <p:cNvSpPr txBox="1"/>
          <p:nvPr/>
        </p:nvSpPr>
        <p:spPr>
          <a:xfrm>
            <a:off x="2200496" y="4521117"/>
            <a:ext cx="1884556" cy="919401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_callWithOptionalReturnData(IWrappedERC20 token, bytes memory callData)</a:t>
            </a:r>
            <a:endParaRPr lang="en-SG" sz="140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27D4730-3DB6-3208-CC0B-C7083C977F00}"/>
              </a:ext>
            </a:extLst>
          </p:cNvPr>
          <p:cNvCxnSpPr>
            <a:cxnSpLocks/>
            <a:stCxn id="168" idx="2"/>
            <a:endCxn id="141" idx="0"/>
          </p:cNvCxnSpPr>
          <p:nvPr/>
        </p:nvCxnSpPr>
        <p:spPr>
          <a:xfrm rot="5400000">
            <a:off x="1563590" y="1170883"/>
            <a:ext cx="297672" cy="847239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7AF1ACAA-CE50-6DF3-05E7-60425CB6FC08}"/>
              </a:ext>
            </a:extLst>
          </p:cNvPr>
          <p:cNvCxnSpPr>
            <a:cxnSpLocks/>
            <a:stCxn id="168" idx="2"/>
            <a:endCxn id="121" idx="0"/>
          </p:cNvCxnSpPr>
          <p:nvPr/>
        </p:nvCxnSpPr>
        <p:spPr>
          <a:xfrm rot="16200000" flipH="1">
            <a:off x="2498778" y="1082932"/>
            <a:ext cx="297672" cy="1023138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FB6B311-4C73-494D-3F7D-F419AFD2D37F}"/>
              </a:ext>
            </a:extLst>
          </p:cNvPr>
          <p:cNvCxnSpPr>
            <a:cxnSpLocks/>
            <a:stCxn id="248" idx="2"/>
            <a:endCxn id="146" idx="0"/>
          </p:cNvCxnSpPr>
          <p:nvPr/>
        </p:nvCxnSpPr>
        <p:spPr>
          <a:xfrm rot="16200000" flipH="1">
            <a:off x="8822855" y="-200546"/>
            <a:ext cx="566838" cy="2044542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4FA9EDF-AFA4-2BE3-F77B-591DC8A78BD3}"/>
              </a:ext>
            </a:extLst>
          </p:cNvPr>
          <p:cNvSpPr txBox="1"/>
          <p:nvPr/>
        </p:nvSpPr>
        <p:spPr>
          <a:xfrm>
            <a:off x="2215793" y="1743338"/>
            <a:ext cx="1886781" cy="3234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ERC20Wrapper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0AF9537-6B47-B3BB-BD0C-8FCB3B19141B}"/>
              </a:ext>
            </a:extLst>
          </p:cNvPr>
          <p:cNvSpPr txBox="1"/>
          <p:nvPr/>
        </p:nvSpPr>
        <p:spPr>
          <a:xfrm>
            <a:off x="514646" y="1743338"/>
            <a:ext cx="1548320" cy="3234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AddressIsContract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5EE05C7-8D19-08EB-93AB-928C53897495}"/>
              </a:ext>
            </a:extLst>
          </p:cNvPr>
          <p:cNvSpPr txBox="1"/>
          <p:nvPr/>
        </p:nvSpPr>
        <p:spPr>
          <a:xfrm>
            <a:off x="4230272" y="1105145"/>
            <a:ext cx="11796546" cy="340519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b="1"/>
              <a:t>Contracts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A41D7C7-2DD3-6B5E-F008-3D95B615163A}"/>
              </a:ext>
            </a:extLst>
          </p:cNvPr>
          <p:cNvSpPr txBox="1"/>
          <p:nvPr/>
        </p:nvSpPr>
        <p:spPr>
          <a:xfrm>
            <a:off x="4644740" y="7216368"/>
            <a:ext cx="2147978" cy="331980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IWrappedERC20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675F5A2-1BB8-BB69-A810-956652CEECC0}"/>
              </a:ext>
            </a:extLst>
          </p:cNvPr>
          <p:cNvSpPr txBox="1"/>
          <p:nvPr/>
        </p:nvSpPr>
        <p:spPr>
          <a:xfrm>
            <a:off x="6317445" y="1748970"/>
            <a:ext cx="1394803" cy="323493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ManagedIdentity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0183E08-D32B-0FEF-0935-11221EBBBC79}"/>
              </a:ext>
            </a:extLst>
          </p:cNvPr>
          <p:cNvSpPr txBox="1"/>
          <p:nvPr/>
        </p:nvSpPr>
        <p:spPr>
          <a:xfrm>
            <a:off x="173621" y="1105147"/>
            <a:ext cx="3924849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b="1"/>
              <a:t>Libraries</a:t>
            </a:r>
          </a:p>
        </p:txBody>
      </p: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0D8C1951-C272-724B-C524-397F90A6F142}"/>
              </a:ext>
            </a:extLst>
          </p:cNvPr>
          <p:cNvCxnSpPr>
            <a:cxnSpLocks/>
            <a:stCxn id="146" idx="2"/>
            <a:endCxn id="150" idx="1"/>
          </p:cNvCxnSpPr>
          <p:nvPr/>
        </p:nvCxnSpPr>
        <p:spPr>
          <a:xfrm rot="5400000">
            <a:off x="4418296" y="1672109"/>
            <a:ext cx="5936694" cy="5483805"/>
          </a:xfrm>
          <a:prstGeom prst="bentConnector4">
            <a:avLst>
              <a:gd name="adj1" fmla="val 2394"/>
              <a:gd name="adj2" fmla="val 104169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824AE50C-B459-3DD2-2FE4-BF7BB365F0B7}"/>
              </a:ext>
            </a:extLst>
          </p:cNvPr>
          <p:cNvCxnSpPr>
            <a:cxnSpLocks/>
            <a:stCxn id="146" idx="2"/>
            <a:endCxn id="151" idx="0"/>
          </p:cNvCxnSpPr>
          <p:nvPr/>
        </p:nvCxnSpPr>
        <p:spPr>
          <a:xfrm rot="5400000">
            <a:off x="8420043" y="40468"/>
            <a:ext cx="303306" cy="3113698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31768491-5BCE-C7EB-AFAE-F8B71639028D}"/>
              </a:ext>
            </a:extLst>
          </p:cNvPr>
          <p:cNvCxnSpPr>
            <a:cxnSpLocks/>
            <a:stCxn id="314" idx="2"/>
            <a:endCxn id="267" idx="0"/>
          </p:cNvCxnSpPr>
          <p:nvPr/>
        </p:nvCxnSpPr>
        <p:spPr>
          <a:xfrm rot="5400000">
            <a:off x="6445315" y="2476996"/>
            <a:ext cx="272122" cy="849111"/>
          </a:xfrm>
          <a:prstGeom prst="bentConnector3">
            <a:avLst>
              <a:gd name="adj1" fmla="val 46785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D5CA515F-F7CD-01F3-7EF6-1C225DBAEE55}"/>
              </a:ext>
            </a:extLst>
          </p:cNvPr>
          <p:cNvSpPr txBox="1"/>
          <p:nvPr/>
        </p:nvSpPr>
        <p:spPr>
          <a:xfrm>
            <a:off x="173620" y="163736"/>
            <a:ext cx="15820766" cy="374571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/>
              <a:t>Benji Bananas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B19B4E8-6CF5-413F-A4A9-733B37AEECAD}"/>
              </a:ext>
            </a:extLst>
          </p:cNvPr>
          <p:cNvSpPr txBox="1"/>
          <p:nvPr/>
        </p:nvSpPr>
        <p:spPr>
          <a:xfrm>
            <a:off x="4624781" y="3037612"/>
            <a:ext cx="3064078" cy="323493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Ownable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BCB7759C-9FEF-0FCB-28FC-C69AE1CBA886}"/>
              </a:ext>
            </a:extLst>
          </p:cNvPr>
          <p:cNvSpPr txBox="1"/>
          <p:nvPr/>
        </p:nvSpPr>
        <p:spPr>
          <a:xfrm>
            <a:off x="4624780" y="1745408"/>
            <a:ext cx="1488268" cy="323493"/>
          </a:xfrm>
          <a:prstGeom prst="roundRect">
            <a:avLst/>
          </a:prstGeom>
          <a:noFill/>
          <a:ln w="25400" cap="sq" cmpd="sng"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88268"/>
                      <a:gd name="connsiteY0" fmla="*/ 53917 h 323493"/>
                      <a:gd name="connsiteX1" fmla="*/ 53917 w 1488268"/>
                      <a:gd name="connsiteY1" fmla="*/ 0 h 323493"/>
                      <a:gd name="connsiteX2" fmla="*/ 1434351 w 1488268"/>
                      <a:gd name="connsiteY2" fmla="*/ 0 h 323493"/>
                      <a:gd name="connsiteX3" fmla="*/ 1488268 w 1488268"/>
                      <a:gd name="connsiteY3" fmla="*/ 53917 h 323493"/>
                      <a:gd name="connsiteX4" fmla="*/ 1488268 w 1488268"/>
                      <a:gd name="connsiteY4" fmla="*/ 269576 h 323493"/>
                      <a:gd name="connsiteX5" fmla="*/ 1434351 w 1488268"/>
                      <a:gd name="connsiteY5" fmla="*/ 323493 h 323493"/>
                      <a:gd name="connsiteX6" fmla="*/ 53917 w 1488268"/>
                      <a:gd name="connsiteY6" fmla="*/ 323493 h 323493"/>
                      <a:gd name="connsiteX7" fmla="*/ 0 w 1488268"/>
                      <a:gd name="connsiteY7" fmla="*/ 269576 h 323493"/>
                      <a:gd name="connsiteX8" fmla="*/ 0 w 1488268"/>
                      <a:gd name="connsiteY8" fmla="*/ 53917 h 323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88268" h="323493" extrusionOk="0">
                        <a:moveTo>
                          <a:pt x="0" y="53917"/>
                        </a:moveTo>
                        <a:cubicBezTo>
                          <a:pt x="-2131" y="22825"/>
                          <a:pt x="22094" y="768"/>
                          <a:pt x="53917" y="0"/>
                        </a:cubicBezTo>
                        <a:cubicBezTo>
                          <a:pt x="614324" y="-45980"/>
                          <a:pt x="1203695" y="-10803"/>
                          <a:pt x="1434351" y="0"/>
                        </a:cubicBezTo>
                        <a:cubicBezTo>
                          <a:pt x="1460400" y="3642"/>
                          <a:pt x="1488087" y="25139"/>
                          <a:pt x="1488268" y="53917"/>
                        </a:cubicBezTo>
                        <a:cubicBezTo>
                          <a:pt x="1492985" y="143011"/>
                          <a:pt x="1486868" y="238985"/>
                          <a:pt x="1488268" y="269576"/>
                        </a:cubicBezTo>
                        <a:cubicBezTo>
                          <a:pt x="1490366" y="299603"/>
                          <a:pt x="1465494" y="320683"/>
                          <a:pt x="1434351" y="323493"/>
                        </a:cubicBezTo>
                        <a:cubicBezTo>
                          <a:pt x="1254875" y="222948"/>
                          <a:pt x="605395" y="284465"/>
                          <a:pt x="53917" y="323493"/>
                        </a:cubicBezTo>
                        <a:cubicBezTo>
                          <a:pt x="23840" y="320639"/>
                          <a:pt x="-1659" y="301659"/>
                          <a:pt x="0" y="269576"/>
                        </a:cubicBezTo>
                        <a:cubicBezTo>
                          <a:pt x="-3007" y="239140"/>
                          <a:pt x="18691" y="83929"/>
                          <a:pt x="0" y="5391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IERC173</a:t>
            </a:r>
          </a:p>
        </p:txBody>
      </p: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9028ABA7-2E9B-E4F5-B32D-088F14A793DA}"/>
              </a:ext>
            </a:extLst>
          </p:cNvPr>
          <p:cNvCxnSpPr>
            <a:cxnSpLocks/>
            <a:stCxn id="146" idx="2"/>
            <a:endCxn id="295" idx="0"/>
          </p:cNvCxnSpPr>
          <p:nvPr/>
        </p:nvCxnSpPr>
        <p:spPr>
          <a:xfrm rot="5400000">
            <a:off x="7598858" y="-784279"/>
            <a:ext cx="299744" cy="4759631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or: Elbow 303">
            <a:extLst>
              <a:ext uri="{FF2B5EF4-FFF2-40B4-BE49-F238E27FC236}">
                <a16:creationId xmlns:a16="http://schemas.microsoft.com/office/drawing/2014/main" id="{2D8330FA-5E4D-5E47-2396-FFBFB5BFAD1A}"/>
              </a:ext>
            </a:extLst>
          </p:cNvPr>
          <p:cNvCxnSpPr>
            <a:cxnSpLocks/>
            <a:stCxn id="295" idx="2"/>
            <a:endCxn id="267" idx="0"/>
          </p:cNvCxnSpPr>
          <p:nvPr/>
        </p:nvCxnSpPr>
        <p:spPr>
          <a:xfrm rot="16200000" flipH="1">
            <a:off x="5278514" y="2159301"/>
            <a:ext cx="968711" cy="787906"/>
          </a:xfrm>
          <a:prstGeom prst="bentConnector3">
            <a:avLst>
              <a:gd name="adj1" fmla="val 84611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6F92C75F-363E-958F-D459-15F39C9022C7}"/>
              </a:ext>
            </a:extLst>
          </p:cNvPr>
          <p:cNvSpPr txBox="1"/>
          <p:nvPr/>
        </p:nvSpPr>
        <p:spPr>
          <a:xfrm>
            <a:off x="6317445" y="2156019"/>
            <a:ext cx="1390729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_msgSender()</a:t>
            </a:r>
            <a:endParaRPr lang="en-SG" sz="140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814F5B3-42B0-31CA-BB80-6FB4FC3D9EB6}"/>
              </a:ext>
            </a:extLst>
          </p:cNvPr>
          <p:cNvSpPr txBox="1"/>
          <p:nvPr/>
        </p:nvSpPr>
        <p:spPr>
          <a:xfrm>
            <a:off x="6310566" y="2459023"/>
            <a:ext cx="1390730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_msgData()</a:t>
            </a:r>
            <a:endParaRPr lang="en-SG" sz="140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D5D957D2-1DA9-36FF-17CA-CDF5033B14BC}"/>
              </a:ext>
            </a:extLst>
          </p:cNvPr>
          <p:cNvSpPr txBox="1"/>
          <p:nvPr/>
        </p:nvSpPr>
        <p:spPr>
          <a:xfrm>
            <a:off x="4624783" y="3460638"/>
            <a:ext cx="3076515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owner()</a:t>
            </a:r>
            <a:endParaRPr lang="en-SG" sz="14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C56CF155-53C2-FF32-C28C-1F38F33427BD}"/>
              </a:ext>
            </a:extLst>
          </p:cNvPr>
          <p:cNvSpPr txBox="1"/>
          <p:nvPr/>
        </p:nvSpPr>
        <p:spPr>
          <a:xfrm>
            <a:off x="4624783" y="3789057"/>
            <a:ext cx="3076515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transferOwnership(address newOwner)</a:t>
            </a:r>
            <a:endParaRPr lang="en-SG" sz="140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43B48E1D-AAAF-4F1B-88AD-5D695C36F833}"/>
              </a:ext>
            </a:extLst>
          </p:cNvPr>
          <p:cNvSpPr txBox="1"/>
          <p:nvPr/>
        </p:nvSpPr>
        <p:spPr>
          <a:xfrm>
            <a:off x="4624783" y="4115296"/>
            <a:ext cx="3076515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_requireOwnership(address account)</a:t>
            </a:r>
            <a:endParaRPr lang="en-SG" sz="140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DA6C3A23-450F-473C-5B56-A8623083B69F}"/>
              </a:ext>
            </a:extLst>
          </p:cNvPr>
          <p:cNvSpPr txBox="1"/>
          <p:nvPr/>
        </p:nvSpPr>
        <p:spPr>
          <a:xfrm>
            <a:off x="4622271" y="4716933"/>
            <a:ext cx="3078927" cy="323493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Recoverable</a:t>
            </a:r>
          </a:p>
        </p:txBody>
      </p: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D7BCB2F9-20AF-C0B3-61F3-5902141A95CB}"/>
              </a:ext>
            </a:extLst>
          </p:cNvPr>
          <p:cNvCxnSpPr>
            <a:cxnSpLocks/>
            <a:stCxn id="267" idx="3"/>
            <a:endCxn id="338" idx="3"/>
          </p:cNvCxnSpPr>
          <p:nvPr/>
        </p:nvCxnSpPr>
        <p:spPr>
          <a:xfrm>
            <a:off x="7688861" y="3199359"/>
            <a:ext cx="12337" cy="1679321"/>
          </a:xfrm>
          <a:prstGeom prst="bentConnector3">
            <a:avLst>
              <a:gd name="adj1" fmla="val 1508252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EDEEC2C9-1E56-1853-2B15-0CE05A50A306}"/>
              </a:ext>
            </a:extLst>
          </p:cNvPr>
          <p:cNvSpPr txBox="1"/>
          <p:nvPr/>
        </p:nvSpPr>
        <p:spPr>
          <a:xfrm>
            <a:off x="4622271" y="5046774"/>
            <a:ext cx="3078927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recoverERC20s</a:t>
            </a:r>
          </a:p>
          <a:p>
            <a:pPr algn="ctr"/>
            <a:r>
              <a:rPr lang="en-SG" sz="1200"/>
              <a:t>(address[] calldata accounts, address[] calldata tokens, uint256[] calldata amounts)</a:t>
            </a:r>
            <a:endParaRPr lang="en-SG" sz="140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544C7783-8DA9-CF58-BF7A-450C75AF64A3}"/>
              </a:ext>
            </a:extLst>
          </p:cNvPr>
          <p:cNvSpPr txBox="1"/>
          <p:nvPr/>
        </p:nvSpPr>
        <p:spPr>
          <a:xfrm>
            <a:off x="4622271" y="5757266"/>
            <a:ext cx="3078927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recoverERC721s(address[] calldata accounts, address[] calldata contracts, uint256[] calldata tokenIds)</a:t>
            </a:r>
            <a:endParaRPr lang="en-SG" sz="140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6A8325A8-712A-BE98-1305-01093BBB6E2C}"/>
              </a:ext>
            </a:extLst>
          </p:cNvPr>
          <p:cNvSpPr txBox="1"/>
          <p:nvPr/>
        </p:nvSpPr>
        <p:spPr>
          <a:xfrm>
            <a:off x="8330765" y="1819725"/>
            <a:ext cx="2557252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IRecoverableERC721</a:t>
            </a:r>
          </a:p>
        </p:txBody>
      </p:sp>
      <p:cxnSp>
        <p:nvCxnSpPr>
          <p:cNvPr id="367" name="Connector: Elbow 366">
            <a:extLst>
              <a:ext uri="{FF2B5EF4-FFF2-40B4-BE49-F238E27FC236}">
                <a16:creationId xmlns:a16="http://schemas.microsoft.com/office/drawing/2014/main" id="{B2B0D627-5860-2468-ADA9-8A1C5888A3F5}"/>
              </a:ext>
            </a:extLst>
          </p:cNvPr>
          <p:cNvCxnSpPr>
            <a:cxnSpLocks/>
            <a:stCxn id="151" idx="3"/>
            <a:endCxn id="338" idx="3"/>
          </p:cNvCxnSpPr>
          <p:nvPr/>
        </p:nvCxnSpPr>
        <p:spPr>
          <a:xfrm flipH="1">
            <a:off x="7701196" y="1910717"/>
            <a:ext cx="11050" cy="2967963"/>
          </a:xfrm>
          <a:prstGeom prst="bentConnector3">
            <a:avLst>
              <a:gd name="adj1" fmla="val -1517104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or: Elbow 397">
            <a:extLst>
              <a:ext uri="{FF2B5EF4-FFF2-40B4-BE49-F238E27FC236}">
                <a16:creationId xmlns:a16="http://schemas.microsoft.com/office/drawing/2014/main" id="{ED10B3CC-00BB-B1F5-3E86-F7C829AF1D0B}"/>
              </a:ext>
            </a:extLst>
          </p:cNvPr>
          <p:cNvCxnSpPr>
            <a:cxnSpLocks/>
            <a:stCxn id="146" idx="2"/>
            <a:endCxn id="353" idx="1"/>
          </p:cNvCxnSpPr>
          <p:nvPr/>
        </p:nvCxnSpPr>
        <p:spPr>
          <a:xfrm rot="5400000">
            <a:off x="8961751" y="814677"/>
            <a:ext cx="535808" cy="1797780"/>
          </a:xfrm>
          <a:prstGeom prst="bentConnector4">
            <a:avLst>
              <a:gd name="adj1" fmla="val 28425"/>
              <a:gd name="adj2" fmla="val 112716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Connector: Elbow 603">
            <a:extLst>
              <a:ext uri="{FF2B5EF4-FFF2-40B4-BE49-F238E27FC236}">
                <a16:creationId xmlns:a16="http://schemas.microsoft.com/office/drawing/2014/main" id="{4BD5ADEC-6B3B-DF0C-2E58-F9FACE212EA8}"/>
              </a:ext>
            </a:extLst>
          </p:cNvPr>
          <p:cNvCxnSpPr>
            <a:cxnSpLocks/>
            <a:stCxn id="146" idx="2"/>
            <a:endCxn id="47" idx="1"/>
          </p:cNvCxnSpPr>
          <p:nvPr/>
        </p:nvCxnSpPr>
        <p:spPr>
          <a:xfrm rot="5400000">
            <a:off x="4680253" y="1406015"/>
            <a:ext cx="5408644" cy="5487940"/>
          </a:xfrm>
          <a:prstGeom prst="bentConnector4">
            <a:avLst>
              <a:gd name="adj1" fmla="val 2883"/>
              <a:gd name="adj2" fmla="val 104165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TextBox 685">
            <a:extLst>
              <a:ext uri="{FF2B5EF4-FFF2-40B4-BE49-F238E27FC236}">
                <a16:creationId xmlns:a16="http://schemas.microsoft.com/office/drawing/2014/main" id="{A936C4F3-A71A-66FD-6C18-EFC9DCDEDCEA}"/>
              </a:ext>
            </a:extLst>
          </p:cNvPr>
          <p:cNvSpPr txBox="1"/>
          <p:nvPr/>
        </p:nvSpPr>
        <p:spPr>
          <a:xfrm>
            <a:off x="4654750" y="8575898"/>
            <a:ext cx="2169480" cy="323493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UsingAppendedCallData</a:t>
            </a:r>
          </a:p>
        </p:txBody>
      </p:sp>
      <p:cxnSp>
        <p:nvCxnSpPr>
          <p:cNvPr id="692" name="Connector: Elbow 691">
            <a:extLst>
              <a:ext uri="{FF2B5EF4-FFF2-40B4-BE49-F238E27FC236}">
                <a16:creationId xmlns:a16="http://schemas.microsoft.com/office/drawing/2014/main" id="{49932040-5272-70A2-6AD0-03B3ECC52B55}"/>
              </a:ext>
            </a:extLst>
          </p:cNvPr>
          <p:cNvCxnSpPr>
            <a:cxnSpLocks/>
            <a:stCxn id="146" idx="2"/>
            <a:endCxn id="700" idx="1"/>
          </p:cNvCxnSpPr>
          <p:nvPr/>
        </p:nvCxnSpPr>
        <p:spPr>
          <a:xfrm rot="5400000">
            <a:off x="3977371" y="2130198"/>
            <a:ext cx="6835708" cy="5466640"/>
          </a:xfrm>
          <a:prstGeom prst="bentConnector4">
            <a:avLst>
              <a:gd name="adj1" fmla="val 2052"/>
              <a:gd name="adj2" fmla="val 104182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8" name="TextBox 697">
            <a:extLst>
              <a:ext uri="{FF2B5EF4-FFF2-40B4-BE49-F238E27FC236}">
                <a16:creationId xmlns:a16="http://schemas.microsoft.com/office/drawing/2014/main" id="{573C944B-2176-575C-3184-07A782ECC30B}"/>
              </a:ext>
            </a:extLst>
          </p:cNvPr>
          <p:cNvSpPr txBox="1"/>
          <p:nvPr/>
        </p:nvSpPr>
        <p:spPr>
          <a:xfrm>
            <a:off x="4649664" y="8985673"/>
            <a:ext cx="2157425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_lastAppendedDataAsSender()</a:t>
            </a:r>
            <a:endParaRPr lang="en-SG" sz="1400"/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76D30397-ED66-F24A-623D-DA6E8269654D}"/>
              </a:ext>
            </a:extLst>
          </p:cNvPr>
          <p:cNvSpPr txBox="1"/>
          <p:nvPr/>
        </p:nvSpPr>
        <p:spPr>
          <a:xfrm>
            <a:off x="4649664" y="9299980"/>
            <a:ext cx="2157425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_msgDataAssuming20Bytes</a:t>
            </a:r>
          </a:p>
          <a:p>
            <a:pPr algn="ctr"/>
            <a:r>
              <a:rPr lang="en-SG" sz="1200"/>
              <a:t>AppendedData()</a:t>
            </a:r>
            <a:endParaRPr lang="en-SG" sz="1400"/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4F49CE7A-AF2B-6B03-05C5-355E48A9F344}"/>
              </a:ext>
            </a:extLst>
          </p:cNvPr>
          <p:cNvSpPr txBox="1"/>
          <p:nvPr/>
        </p:nvSpPr>
        <p:spPr>
          <a:xfrm>
            <a:off x="4661905" y="8115382"/>
            <a:ext cx="2170448" cy="331980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IERC2771</a:t>
            </a: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88156BF8-96A4-08FC-B033-AA4F02524721}"/>
              </a:ext>
            </a:extLst>
          </p:cNvPr>
          <p:cNvSpPr txBox="1"/>
          <p:nvPr/>
        </p:nvSpPr>
        <p:spPr>
          <a:xfrm>
            <a:off x="4648488" y="7675100"/>
            <a:ext cx="2170448" cy="331980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IForwarderRegistry</a:t>
            </a:r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9A5B1766-C7DC-1B01-661C-4882B55613E2}"/>
              </a:ext>
            </a:extLst>
          </p:cNvPr>
          <p:cNvSpPr txBox="1"/>
          <p:nvPr/>
        </p:nvSpPr>
        <p:spPr>
          <a:xfrm>
            <a:off x="8343191" y="9111706"/>
            <a:ext cx="2332678" cy="323493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UsingUniversalForwarding</a:t>
            </a:r>
          </a:p>
        </p:txBody>
      </p:sp>
      <p:cxnSp>
        <p:nvCxnSpPr>
          <p:cNvPr id="713" name="Connector: Elbow 712">
            <a:extLst>
              <a:ext uri="{FF2B5EF4-FFF2-40B4-BE49-F238E27FC236}">
                <a16:creationId xmlns:a16="http://schemas.microsoft.com/office/drawing/2014/main" id="{49BAFABE-4212-61A0-42A6-6C9004802A65}"/>
              </a:ext>
            </a:extLst>
          </p:cNvPr>
          <p:cNvCxnSpPr>
            <a:cxnSpLocks/>
            <a:stCxn id="146" idx="2"/>
            <a:endCxn id="709" idx="1"/>
          </p:cNvCxnSpPr>
          <p:nvPr/>
        </p:nvCxnSpPr>
        <p:spPr>
          <a:xfrm rot="5400000">
            <a:off x="4190804" y="1903349"/>
            <a:ext cx="6395426" cy="5480057"/>
          </a:xfrm>
          <a:prstGeom prst="bentConnector4">
            <a:avLst>
              <a:gd name="adj1" fmla="val 2189"/>
              <a:gd name="adj2" fmla="val 104171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Connector: Elbow 737">
            <a:extLst>
              <a:ext uri="{FF2B5EF4-FFF2-40B4-BE49-F238E27FC236}">
                <a16:creationId xmlns:a16="http://schemas.microsoft.com/office/drawing/2014/main" id="{584760B3-99FC-832D-9762-6C69EA8A4C4B}"/>
              </a:ext>
            </a:extLst>
          </p:cNvPr>
          <p:cNvCxnSpPr>
            <a:cxnSpLocks/>
            <a:stCxn id="146" idx="2"/>
            <a:endCxn id="686" idx="1"/>
          </p:cNvCxnSpPr>
          <p:nvPr/>
        </p:nvCxnSpPr>
        <p:spPr>
          <a:xfrm rot="5400000">
            <a:off x="3745658" y="2354757"/>
            <a:ext cx="7291981" cy="5473795"/>
          </a:xfrm>
          <a:prstGeom prst="bentConnector4">
            <a:avLst>
              <a:gd name="adj1" fmla="val 2065"/>
              <a:gd name="adj2" fmla="val 104176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Connector: Elbow 744">
            <a:extLst>
              <a:ext uri="{FF2B5EF4-FFF2-40B4-BE49-F238E27FC236}">
                <a16:creationId xmlns:a16="http://schemas.microsoft.com/office/drawing/2014/main" id="{86EFA9AD-8F8E-BEE2-C190-FFC27639B43C}"/>
              </a:ext>
            </a:extLst>
          </p:cNvPr>
          <p:cNvCxnSpPr>
            <a:cxnSpLocks/>
            <a:stCxn id="686" idx="3"/>
            <a:endCxn id="710" idx="1"/>
          </p:cNvCxnSpPr>
          <p:nvPr/>
        </p:nvCxnSpPr>
        <p:spPr>
          <a:xfrm>
            <a:off x="6824230" y="8737645"/>
            <a:ext cx="1518961" cy="535808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Connector: Elbow 748">
            <a:extLst>
              <a:ext uri="{FF2B5EF4-FFF2-40B4-BE49-F238E27FC236}">
                <a16:creationId xmlns:a16="http://schemas.microsoft.com/office/drawing/2014/main" id="{C8F9D863-C862-06B1-CA83-406C69531E32}"/>
              </a:ext>
            </a:extLst>
          </p:cNvPr>
          <p:cNvCxnSpPr>
            <a:cxnSpLocks/>
            <a:stCxn id="700" idx="3"/>
            <a:endCxn id="710" idx="1"/>
          </p:cNvCxnSpPr>
          <p:nvPr/>
        </p:nvCxnSpPr>
        <p:spPr>
          <a:xfrm>
            <a:off x="6832353" y="8281372"/>
            <a:ext cx="1510838" cy="992081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TextBox 759">
            <a:extLst>
              <a:ext uri="{FF2B5EF4-FFF2-40B4-BE49-F238E27FC236}">
                <a16:creationId xmlns:a16="http://schemas.microsoft.com/office/drawing/2014/main" id="{6F11FFF3-294B-BE67-6D55-E47031CFA57E}"/>
              </a:ext>
            </a:extLst>
          </p:cNvPr>
          <p:cNvSpPr txBox="1"/>
          <p:nvPr/>
        </p:nvSpPr>
        <p:spPr>
          <a:xfrm>
            <a:off x="8336404" y="9511060"/>
            <a:ext cx="2346252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isTrustedForwarder(address forwarder)</a:t>
            </a:r>
            <a:endParaRPr lang="en-SG" sz="1400"/>
          </a:p>
        </p:txBody>
      </p:sp>
      <p:sp>
        <p:nvSpPr>
          <p:cNvPr id="761" name="TextBox 760">
            <a:extLst>
              <a:ext uri="{FF2B5EF4-FFF2-40B4-BE49-F238E27FC236}">
                <a16:creationId xmlns:a16="http://schemas.microsoft.com/office/drawing/2014/main" id="{69B5941A-CBCA-9CB8-0FDA-EF663164554F}"/>
              </a:ext>
            </a:extLst>
          </p:cNvPr>
          <p:cNvSpPr txBox="1"/>
          <p:nvPr/>
        </p:nvSpPr>
        <p:spPr>
          <a:xfrm>
            <a:off x="8336404" y="10038993"/>
            <a:ext cx="2346252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_msgSender()</a:t>
            </a:r>
            <a:endParaRPr lang="en-SG" sz="1400"/>
          </a:p>
        </p:txBody>
      </p:sp>
      <p:sp>
        <p:nvSpPr>
          <p:cNvPr id="762" name="TextBox 761">
            <a:extLst>
              <a:ext uri="{FF2B5EF4-FFF2-40B4-BE49-F238E27FC236}">
                <a16:creationId xmlns:a16="http://schemas.microsoft.com/office/drawing/2014/main" id="{9C27295E-3867-A1F9-3B6D-A1215DB335DD}"/>
              </a:ext>
            </a:extLst>
          </p:cNvPr>
          <p:cNvSpPr txBox="1"/>
          <p:nvPr/>
        </p:nvSpPr>
        <p:spPr>
          <a:xfrm>
            <a:off x="8336404" y="10352154"/>
            <a:ext cx="2346252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_msgData()</a:t>
            </a:r>
            <a:endParaRPr lang="en-SG" sz="1400"/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37299E40-1BDF-6E81-0A42-60F2FF2B219E}"/>
              </a:ext>
            </a:extLst>
          </p:cNvPr>
          <p:cNvSpPr txBox="1"/>
          <p:nvPr/>
        </p:nvSpPr>
        <p:spPr>
          <a:xfrm>
            <a:off x="516226" y="12524104"/>
            <a:ext cx="532155" cy="340519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775" name="TextBox 774">
            <a:extLst>
              <a:ext uri="{FF2B5EF4-FFF2-40B4-BE49-F238E27FC236}">
                <a16:creationId xmlns:a16="http://schemas.microsoft.com/office/drawing/2014/main" id="{1ACBE553-08CC-D38B-9863-DD2B1103C1A5}"/>
              </a:ext>
            </a:extLst>
          </p:cNvPr>
          <p:cNvSpPr txBox="1"/>
          <p:nvPr/>
        </p:nvSpPr>
        <p:spPr>
          <a:xfrm>
            <a:off x="520489" y="13374545"/>
            <a:ext cx="532155" cy="34051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3A905EC7-C960-7CE6-E58D-146D22082D5A}"/>
              </a:ext>
            </a:extLst>
          </p:cNvPr>
          <p:cNvSpPr txBox="1"/>
          <p:nvPr/>
        </p:nvSpPr>
        <p:spPr>
          <a:xfrm>
            <a:off x="516226" y="12089033"/>
            <a:ext cx="532155" cy="340519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777" name="TextBox 776">
            <a:extLst>
              <a:ext uri="{FF2B5EF4-FFF2-40B4-BE49-F238E27FC236}">
                <a16:creationId xmlns:a16="http://schemas.microsoft.com/office/drawing/2014/main" id="{92FB29D6-9C14-DF8B-C605-8D6EEB5FF98D}"/>
              </a:ext>
            </a:extLst>
          </p:cNvPr>
          <p:cNvSpPr txBox="1"/>
          <p:nvPr/>
        </p:nvSpPr>
        <p:spPr>
          <a:xfrm>
            <a:off x="402409" y="11314461"/>
            <a:ext cx="8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u="sng"/>
              <a:t>Legend: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25E5B727-DE23-AD5E-4062-75D9ACE4AEE4}"/>
              </a:ext>
            </a:extLst>
          </p:cNvPr>
          <p:cNvSpPr txBox="1"/>
          <p:nvPr/>
        </p:nvSpPr>
        <p:spPr>
          <a:xfrm>
            <a:off x="1064258" y="12127553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Contract</a:t>
            </a:r>
          </a:p>
        </p:txBody>
      </p:sp>
      <p:sp>
        <p:nvSpPr>
          <p:cNvPr id="779" name="TextBox 778">
            <a:extLst>
              <a:ext uri="{FF2B5EF4-FFF2-40B4-BE49-F238E27FC236}">
                <a16:creationId xmlns:a16="http://schemas.microsoft.com/office/drawing/2014/main" id="{2D88FC35-1F93-603D-10BD-8788D5DBECC1}"/>
              </a:ext>
            </a:extLst>
          </p:cNvPr>
          <p:cNvSpPr txBox="1"/>
          <p:nvPr/>
        </p:nvSpPr>
        <p:spPr>
          <a:xfrm>
            <a:off x="1068522" y="13391235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Event</a:t>
            </a:r>
          </a:p>
        </p:txBody>
      </p:sp>
      <p:sp>
        <p:nvSpPr>
          <p:cNvPr id="780" name="TextBox 779">
            <a:extLst>
              <a:ext uri="{FF2B5EF4-FFF2-40B4-BE49-F238E27FC236}">
                <a16:creationId xmlns:a16="http://schemas.microsoft.com/office/drawing/2014/main" id="{924C8E9A-F4CA-38BA-578D-F4CEFC82B2E8}"/>
              </a:ext>
            </a:extLst>
          </p:cNvPr>
          <p:cNvSpPr txBox="1"/>
          <p:nvPr/>
        </p:nvSpPr>
        <p:spPr>
          <a:xfrm>
            <a:off x="520490" y="12959175"/>
            <a:ext cx="532155" cy="34051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781" name="TextBox 780">
            <a:extLst>
              <a:ext uri="{FF2B5EF4-FFF2-40B4-BE49-F238E27FC236}">
                <a16:creationId xmlns:a16="http://schemas.microsoft.com/office/drawing/2014/main" id="{0142EAE5-5457-5454-8F83-DF0870FAEBE6}"/>
              </a:ext>
            </a:extLst>
          </p:cNvPr>
          <p:cNvSpPr txBox="1"/>
          <p:nvPr/>
        </p:nvSpPr>
        <p:spPr>
          <a:xfrm>
            <a:off x="1071096" y="12959175"/>
            <a:ext cx="920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Interface</a:t>
            </a:r>
          </a:p>
        </p:txBody>
      </p:sp>
      <p:sp>
        <p:nvSpPr>
          <p:cNvPr id="782" name="TextBox 781">
            <a:extLst>
              <a:ext uri="{FF2B5EF4-FFF2-40B4-BE49-F238E27FC236}">
                <a16:creationId xmlns:a16="http://schemas.microsoft.com/office/drawing/2014/main" id="{FD71A8D9-2BA7-7580-69A3-0E07830072FC}"/>
              </a:ext>
            </a:extLst>
          </p:cNvPr>
          <p:cNvSpPr txBox="1"/>
          <p:nvPr/>
        </p:nvSpPr>
        <p:spPr>
          <a:xfrm>
            <a:off x="1064259" y="12538442"/>
            <a:ext cx="1395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Abstract Contract</a:t>
            </a:r>
          </a:p>
        </p:txBody>
      </p:sp>
      <p:sp>
        <p:nvSpPr>
          <p:cNvPr id="783" name="TextBox 782">
            <a:extLst>
              <a:ext uri="{FF2B5EF4-FFF2-40B4-BE49-F238E27FC236}">
                <a16:creationId xmlns:a16="http://schemas.microsoft.com/office/drawing/2014/main" id="{15F6A866-A19F-2254-5B4A-2C9F03C1FB1C}"/>
              </a:ext>
            </a:extLst>
          </p:cNvPr>
          <p:cNvSpPr txBox="1"/>
          <p:nvPr/>
        </p:nvSpPr>
        <p:spPr>
          <a:xfrm>
            <a:off x="514173" y="13788360"/>
            <a:ext cx="532155" cy="34051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784" name="TextBox 783">
            <a:extLst>
              <a:ext uri="{FF2B5EF4-FFF2-40B4-BE49-F238E27FC236}">
                <a16:creationId xmlns:a16="http://schemas.microsoft.com/office/drawing/2014/main" id="{3D5B47A7-264E-4928-1B1A-03FD9E476288}"/>
              </a:ext>
            </a:extLst>
          </p:cNvPr>
          <p:cNvSpPr txBox="1"/>
          <p:nvPr/>
        </p:nvSpPr>
        <p:spPr>
          <a:xfrm>
            <a:off x="1068522" y="13797535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Function</a:t>
            </a:r>
          </a:p>
        </p:txBody>
      </p:sp>
      <p:sp>
        <p:nvSpPr>
          <p:cNvPr id="785" name="TextBox 784">
            <a:extLst>
              <a:ext uri="{FF2B5EF4-FFF2-40B4-BE49-F238E27FC236}">
                <a16:creationId xmlns:a16="http://schemas.microsoft.com/office/drawing/2014/main" id="{33001ABB-1AF8-DEAB-49B3-C262B04A9020}"/>
              </a:ext>
            </a:extLst>
          </p:cNvPr>
          <p:cNvSpPr txBox="1"/>
          <p:nvPr/>
        </p:nvSpPr>
        <p:spPr>
          <a:xfrm>
            <a:off x="516226" y="11674809"/>
            <a:ext cx="532155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786" name="TextBox 785">
            <a:extLst>
              <a:ext uri="{FF2B5EF4-FFF2-40B4-BE49-F238E27FC236}">
                <a16:creationId xmlns:a16="http://schemas.microsoft.com/office/drawing/2014/main" id="{BD391150-F06D-122B-BDB8-B4A99515355D}"/>
              </a:ext>
            </a:extLst>
          </p:cNvPr>
          <p:cNvSpPr txBox="1"/>
          <p:nvPr/>
        </p:nvSpPr>
        <p:spPr>
          <a:xfrm>
            <a:off x="1064258" y="11713329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Library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E22C313-24A1-E0D7-AD3E-CF2BB35A312D}"/>
              </a:ext>
            </a:extLst>
          </p:cNvPr>
          <p:cNvCxnSpPr>
            <a:cxnSpLocks/>
            <a:stCxn id="168" idx="2"/>
            <a:endCxn id="12" idx="1"/>
          </p:cNvCxnSpPr>
          <p:nvPr/>
        </p:nvCxnSpPr>
        <p:spPr>
          <a:xfrm rot="5400000">
            <a:off x="454625" y="1505689"/>
            <a:ext cx="1741445" cy="1621399"/>
          </a:xfrm>
          <a:prstGeom prst="bentConnector4">
            <a:avLst>
              <a:gd name="adj1" fmla="val 8280"/>
              <a:gd name="adj2" fmla="val 114099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BAC58A-6697-47A0-F32C-94E4AC192C65}"/>
              </a:ext>
            </a:extLst>
          </p:cNvPr>
          <p:cNvSpPr txBox="1"/>
          <p:nvPr/>
        </p:nvSpPr>
        <p:spPr>
          <a:xfrm>
            <a:off x="514646" y="3537744"/>
            <a:ext cx="1548320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getNon</a:t>
            </a:r>
          </a:p>
          <a:p>
            <a:pPr algn="ctr"/>
            <a:r>
              <a:rPr lang="en-SG" sz="1200"/>
              <a:t>FungibleCollection</a:t>
            </a:r>
          </a:p>
          <a:p>
            <a:pPr algn="ctr"/>
            <a:r>
              <a:rPr lang="en-SG" sz="1200"/>
              <a:t>(uint256 nftId)</a:t>
            </a:r>
            <a:endParaRPr lang="en-SG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DFC6F2-C85A-3ADC-1EC8-28BD36FC47BB}"/>
              </a:ext>
            </a:extLst>
          </p:cNvPr>
          <p:cNvSpPr txBox="1"/>
          <p:nvPr/>
        </p:nvSpPr>
        <p:spPr>
          <a:xfrm>
            <a:off x="514646" y="2914695"/>
            <a:ext cx="1548320" cy="5448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ERC1155Inventory</a:t>
            </a:r>
          </a:p>
          <a:p>
            <a:pPr algn="ctr"/>
            <a:r>
              <a:rPr lang="en-SG" sz="1300" b="1"/>
              <a:t>IdentifiersLib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334CBC-850C-3CAC-6BFC-12AA7874EE1E}"/>
              </a:ext>
            </a:extLst>
          </p:cNvPr>
          <p:cNvSpPr txBox="1"/>
          <p:nvPr/>
        </p:nvSpPr>
        <p:spPr>
          <a:xfrm>
            <a:off x="514646" y="4513633"/>
            <a:ext cx="1548320" cy="5448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UInt256To</a:t>
            </a:r>
          </a:p>
          <a:p>
            <a:pPr algn="ctr"/>
            <a:r>
              <a:rPr lang="en-SG" sz="1300" b="1"/>
              <a:t>DecimalString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D29BE9-206D-FB88-D3B4-2A1644444415}"/>
              </a:ext>
            </a:extLst>
          </p:cNvPr>
          <p:cNvSpPr txBox="1"/>
          <p:nvPr/>
        </p:nvSpPr>
        <p:spPr>
          <a:xfrm>
            <a:off x="514646" y="5147646"/>
            <a:ext cx="1548320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toDecimalString</a:t>
            </a:r>
          </a:p>
          <a:p>
            <a:pPr algn="ctr"/>
            <a:r>
              <a:rPr lang="en-SG" sz="1200"/>
              <a:t>(uint256 value)</a:t>
            </a:r>
            <a:endParaRPr lang="en-SG" sz="140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F68D611-2A77-10C8-383E-EC87A79145BC}"/>
              </a:ext>
            </a:extLst>
          </p:cNvPr>
          <p:cNvCxnSpPr>
            <a:cxnSpLocks/>
            <a:stCxn id="168" idx="2"/>
            <a:endCxn id="21" idx="1"/>
          </p:cNvCxnSpPr>
          <p:nvPr/>
        </p:nvCxnSpPr>
        <p:spPr>
          <a:xfrm rot="5400000">
            <a:off x="-344845" y="2305158"/>
            <a:ext cx="3340383" cy="1621399"/>
          </a:xfrm>
          <a:prstGeom prst="bentConnector4">
            <a:avLst>
              <a:gd name="adj1" fmla="val 4688"/>
              <a:gd name="adj2" fmla="val 114099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05425D6-BE96-B0E0-A863-2920BF73DEB0}"/>
              </a:ext>
            </a:extLst>
          </p:cNvPr>
          <p:cNvSpPr txBox="1"/>
          <p:nvPr/>
        </p:nvSpPr>
        <p:spPr>
          <a:xfrm>
            <a:off x="4640605" y="6688317"/>
            <a:ext cx="2147978" cy="331980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IERC1155InventoryBurnable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E0BDA6-4F01-82D7-C83C-BFCF31BF3CEE}"/>
              </a:ext>
            </a:extLst>
          </p:cNvPr>
          <p:cNvSpPr txBox="1"/>
          <p:nvPr/>
        </p:nvSpPr>
        <p:spPr>
          <a:xfrm>
            <a:off x="8330765" y="2244353"/>
            <a:ext cx="2525377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IERC165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A9EF64-65E5-035F-DA49-CC711B577AFE}"/>
              </a:ext>
            </a:extLst>
          </p:cNvPr>
          <p:cNvSpPr txBox="1"/>
          <p:nvPr/>
        </p:nvSpPr>
        <p:spPr>
          <a:xfrm>
            <a:off x="8330765" y="2656108"/>
            <a:ext cx="2525377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IERC1155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4DF7BF-E653-5272-8C7F-DB5E1D120DF7}"/>
              </a:ext>
            </a:extLst>
          </p:cNvPr>
          <p:cNvSpPr txBox="1"/>
          <p:nvPr/>
        </p:nvSpPr>
        <p:spPr>
          <a:xfrm>
            <a:off x="12589855" y="2869092"/>
            <a:ext cx="1662766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IERC1155Inventory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1E2E95-3543-3911-410E-759A4BD93F27}"/>
              </a:ext>
            </a:extLst>
          </p:cNvPr>
          <p:cNvSpPr txBox="1"/>
          <p:nvPr/>
        </p:nvSpPr>
        <p:spPr>
          <a:xfrm>
            <a:off x="8335536" y="3101715"/>
            <a:ext cx="2525377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IERC1155InventoryFunctions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FD31D7B-94FD-DE40-D0A7-2DCDBC070B7D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10856141" y="2817854"/>
            <a:ext cx="1733714" cy="212984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2DEB49D-2D64-610B-38C9-02F2B0178FF8}"/>
              </a:ext>
            </a:extLst>
          </p:cNvPr>
          <p:cNvCxnSpPr>
            <a:cxnSpLocks/>
            <a:stCxn id="56" idx="3"/>
            <a:endCxn id="55" idx="1"/>
          </p:cNvCxnSpPr>
          <p:nvPr/>
        </p:nvCxnSpPr>
        <p:spPr>
          <a:xfrm flipV="1">
            <a:off x="10860913" y="3030839"/>
            <a:ext cx="1728943" cy="232623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B41CEC5-5332-7C20-A4D2-F70CE0C3C100}"/>
              </a:ext>
            </a:extLst>
          </p:cNvPr>
          <p:cNvSpPr txBox="1"/>
          <p:nvPr/>
        </p:nvSpPr>
        <p:spPr>
          <a:xfrm>
            <a:off x="8331399" y="3550350"/>
            <a:ext cx="2525377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IERC1155MetadataURI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856CCC-C9C6-4FFE-8883-F1D8B2A97B88}"/>
              </a:ext>
            </a:extLst>
          </p:cNvPr>
          <p:cNvSpPr txBox="1"/>
          <p:nvPr/>
        </p:nvSpPr>
        <p:spPr>
          <a:xfrm>
            <a:off x="8330765" y="3998758"/>
            <a:ext cx="2525377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IERC1155InventoryTotalSupply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5C5D4B2-CD9D-8B83-4E55-21386823D0D2}"/>
              </a:ext>
            </a:extLst>
          </p:cNvPr>
          <p:cNvSpPr txBox="1"/>
          <p:nvPr/>
        </p:nvSpPr>
        <p:spPr>
          <a:xfrm>
            <a:off x="8330765" y="4445766"/>
            <a:ext cx="2525377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IERC1155TokenReceiver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794444-EC9D-02A2-2811-5ED4357B714D}"/>
              </a:ext>
            </a:extLst>
          </p:cNvPr>
          <p:cNvSpPr txBox="1"/>
          <p:nvPr/>
        </p:nvSpPr>
        <p:spPr>
          <a:xfrm>
            <a:off x="8330764" y="4980817"/>
            <a:ext cx="3799501" cy="323493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ERC1155InventoryBase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C181DFD-73ED-B4C6-3671-AEA2AC873631}"/>
              </a:ext>
            </a:extLst>
          </p:cNvPr>
          <p:cNvCxnSpPr>
            <a:cxnSpLocks/>
            <a:stCxn id="151" idx="3"/>
            <a:endCxn id="79" idx="1"/>
          </p:cNvCxnSpPr>
          <p:nvPr/>
        </p:nvCxnSpPr>
        <p:spPr>
          <a:xfrm>
            <a:off x="7712247" y="1910717"/>
            <a:ext cx="618516" cy="3231847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B41FF983-F961-AD49-8D5F-2AB7EA3CDFED}"/>
              </a:ext>
            </a:extLst>
          </p:cNvPr>
          <p:cNvCxnSpPr>
            <a:cxnSpLocks/>
            <a:stCxn id="53" idx="3"/>
            <a:endCxn id="79" idx="3"/>
          </p:cNvCxnSpPr>
          <p:nvPr/>
        </p:nvCxnSpPr>
        <p:spPr>
          <a:xfrm>
            <a:off x="10856142" y="2406099"/>
            <a:ext cx="1274123" cy="2736464"/>
          </a:xfrm>
          <a:prstGeom prst="bentConnector3">
            <a:avLst>
              <a:gd name="adj1" fmla="val 121576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063729B4-3D88-7553-46E2-7CFB6EF6A02A}"/>
              </a:ext>
            </a:extLst>
          </p:cNvPr>
          <p:cNvCxnSpPr>
            <a:cxnSpLocks/>
            <a:stCxn id="55" idx="2"/>
            <a:endCxn id="79" idx="3"/>
          </p:cNvCxnSpPr>
          <p:nvPr/>
        </p:nvCxnSpPr>
        <p:spPr>
          <a:xfrm rot="5400000">
            <a:off x="11800763" y="3522086"/>
            <a:ext cx="1949979" cy="1290974"/>
          </a:xfrm>
          <a:prstGeom prst="bent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D0597BF-AEB1-A2BB-7D3C-536B6E57D212}"/>
              </a:ext>
            </a:extLst>
          </p:cNvPr>
          <p:cNvCxnSpPr>
            <a:cxnSpLocks/>
            <a:stCxn id="73" idx="3"/>
            <a:endCxn id="79" idx="3"/>
          </p:cNvCxnSpPr>
          <p:nvPr/>
        </p:nvCxnSpPr>
        <p:spPr>
          <a:xfrm>
            <a:off x="10856776" y="3712097"/>
            <a:ext cx="1273489" cy="1430467"/>
          </a:xfrm>
          <a:prstGeom prst="bentConnector3">
            <a:avLst>
              <a:gd name="adj1" fmla="val 121587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1886187B-0FD6-AD53-B731-9FCB8ED20955}"/>
              </a:ext>
            </a:extLst>
          </p:cNvPr>
          <p:cNvCxnSpPr>
            <a:cxnSpLocks/>
            <a:stCxn id="74" idx="3"/>
            <a:endCxn id="79" idx="3"/>
          </p:cNvCxnSpPr>
          <p:nvPr/>
        </p:nvCxnSpPr>
        <p:spPr>
          <a:xfrm>
            <a:off x="10856142" y="4160505"/>
            <a:ext cx="1274123" cy="982059"/>
          </a:xfrm>
          <a:prstGeom prst="bentConnector3">
            <a:avLst>
              <a:gd name="adj1" fmla="val 121576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6EE8A8B-846E-A32D-7467-6EB030708E26}"/>
              </a:ext>
            </a:extLst>
          </p:cNvPr>
          <p:cNvSpPr txBox="1"/>
          <p:nvPr/>
        </p:nvSpPr>
        <p:spPr>
          <a:xfrm>
            <a:off x="8330764" y="5408909"/>
            <a:ext cx="3799501" cy="307204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supportsInterface(bytes4 interfaceId)</a:t>
            </a:r>
            <a:endParaRPr lang="en-SG" sz="140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245BD87-C363-293A-C3B1-194C84C4DB2B}"/>
              </a:ext>
            </a:extLst>
          </p:cNvPr>
          <p:cNvSpPr txBox="1"/>
          <p:nvPr/>
        </p:nvSpPr>
        <p:spPr>
          <a:xfrm>
            <a:off x="8330764" y="5733830"/>
            <a:ext cx="3799501" cy="307204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balanceOf(address owner, uint256 id)</a:t>
            </a:r>
            <a:endParaRPr lang="en-SG" sz="14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9CABE77-0D16-9849-0F5E-4E4469BC8BA0}"/>
              </a:ext>
            </a:extLst>
          </p:cNvPr>
          <p:cNvSpPr txBox="1"/>
          <p:nvPr/>
        </p:nvSpPr>
        <p:spPr>
          <a:xfrm>
            <a:off x="8330764" y="6049582"/>
            <a:ext cx="3799501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balanceOfBatch</a:t>
            </a:r>
          </a:p>
          <a:p>
            <a:pPr algn="ctr"/>
            <a:r>
              <a:rPr lang="en-SG" sz="1200"/>
              <a:t>(address[] calldata owners, uint256[] calldata ids)</a:t>
            </a:r>
            <a:endParaRPr lang="en-SG" sz="1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A7742FC-63CC-13EA-971A-64065E2C372E}"/>
              </a:ext>
            </a:extLst>
          </p:cNvPr>
          <p:cNvSpPr txBox="1"/>
          <p:nvPr/>
        </p:nvSpPr>
        <p:spPr>
          <a:xfrm>
            <a:off x="8330764" y="6569188"/>
            <a:ext cx="3799501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collectionOf(uint256 nftId)</a:t>
            </a:r>
            <a:endParaRPr lang="en-SG" sz="140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50467C4-8D7A-AF4E-7786-32CD08BE4721}"/>
              </a:ext>
            </a:extLst>
          </p:cNvPr>
          <p:cNvSpPr txBox="1"/>
          <p:nvPr/>
        </p:nvSpPr>
        <p:spPr>
          <a:xfrm>
            <a:off x="8330764" y="6905200"/>
            <a:ext cx="3799501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ownerOf(uint256 nftId)</a:t>
            </a:r>
            <a:endParaRPr lang="en-SG" sz="14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A693D15-94D3-044A-FC05-2C378374EA02}"/>
              </a:ext>
            </a:extLst>
          </p:cNvPr>
          <p:cNvSpPr txBox="1"/>
          <p:nvPr/>
        </p:nvSpPr>
        <p:spPr>
          <a:xfrm>
            <a:off x="8330764" y="7231204"/>
            <a:ext cx="3799501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_createCollection(uint256 collectionId)</a:t>
            </a:r>
            <a:endParaRPr lang="en-SG" sz="14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6628146-2EB0-A929-6299-1590CE21E64C}"/>
              </a:ext>
            </a:extLst>
          </p:cNvPr>
          <p:cNvSpPr txBox="1"/>
          <p:nvPr/>
        </p:nvSpPr>
        <p:spPr>
          <a:xfrm>
            <a:off x="8330764" y="7545862"/>
            <a:ext cx="3799501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_callOnERC1155Received(address from, address to, uint256 id, uint256 value, bytes memory data)</a:t>
            </a:r>
            <a:endParaRPr lang="en-SG" sz="14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77431F1-02EE-E6AB-C9AD-FEEA1147448E}"/>
              </a:ext>
            </a:extLst>
          </p:cNvPr>
          <p:cNvSpPr txBox="1"/>
          <p:nvPr/>
        </p:nvSpPr>
        <p:spPr>
          <a:xfrm>
            <a:off x="8343191" y="8063686"/>
            <a:ext cx="3799501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_callOnERC1155BatchReceived(address from, address to, uint256[] memory id, uint256[] memory values, bytes memory data)</a:t>
            </a:r>
            <a:endParaRPr lang="en-SG" sz="140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86826B7-991A-3223-D762-036ECA1E9D92}"/>
              </a:ext>
            </a:extLst>
          </p:cNvPr>
          <p:cNvSpPr txBox="1"/>
          <p:nvPr/>
        </p:nvSpPr>
        <p:spPr>
          <a:xfrm>
            <a:off x="12498768" y="5470443"/>
            <a:ext cx="3507706" cy="323493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ERC1155Inventory</a:t>
            </a: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AEC2A5C6-02C3-51C5-CA1F-A2F8C82CE3D8}"/>
              </a:ext>
            </a:extLst>
          </p:cNvPr>
          <p:cNvCxnSpPr>
            <a:cxnSpLocks/>
            <a:stCxn id="114" idx="2"/>
            <a:endCxn id="115" idx="1"/>
          </p:cNvCxnSpPr>
          <p:nvPr/>
        </p:nvCxnSpPr>
        <p:spPr>
          <a:xfrm rot="5400000" flipH="1" flipV="1">
            <a:off x="9797562" y="6077570"/>
            <a:ext cx="3146585" cy="2255826"/>
          </a:xfrm>
          <a:prstGeom prst="bentConnector4">
            <a:avLst>
              <a:gd name="adj1" fmla="val -7265"/>
              <a:gd name="adj2" fmla="val 92108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1423761F-6621-EBC4-7046-AB32C4FFACAC}"/>
              </a:ext>
            </a:extLst>
          </p:cNvPr>
          <p:cNvSpPr txBox="1"/>
          <p:nvPr/>
        </p:nvSpPr>
        <p:spPr>
          <a:xfrm>
            <a:off x="12498769" y="5884068"/>
            <a:ext cx="3507705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safeTransferFrom(address from, address to, uint256 id, uint256 value, bytes memory data)</a:t>
            </a:r>
            <a:endParaRPr lang="en-SG" sz="140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806E0B-E45B-C159-7C68-C6D84F96711C}"/>
              </a:ext>
            </a:extLst>
          </p:cNvPr>
          <p:cNvSpPr txBox="1"/>
          <p:nvPr/>
        </p:nvSpPr>
        <p:spPr>
          <a:xfrm>
            <a:off x="12498769" y="6400867"/>
            <a:ext cx="3507705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safeBatchTransferFrom</a:t>
            </a:r>
          </a:p>
          <a:p>
            <a:pPr algn="ctr"/>
            <a:r>
              <a:rPr lang="en-SG" sz="1200"/>
              <a:t>(address from, address to, uint256[] memory ids, uint256[] memory values, bytes memory data)</a:t>
            </a:r>
            <a:endParaRPr lang="en-SG" sz="14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6BC877E-0BE4-1BE5-4C10-B25DADC4E18C}"/>
              </a:ext>
            </a:extLst>
          </p:cNvPr>
          <p:cNvSpPr txBox="1"/>
          <p:nvPr/>
        </p:nvSpPr>
        <p:spPr>
          <a:xfrm>
            <a:off x="12498769" y="7134297"/>
            <a:ext cx="3507705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_safeMint(address to, uint256 id, uint256 value, bytes memory data)</a:t>
            </a:r>
            <a:endParaRPr lang="en-SG" sz="14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8887766-EE3F-4E74-AB35-43AD40C71CEB}"/>
              </a:ext>
            </a:extLst>
          </p:cNvPr>
          <p:cNvSpPr txBox="1"/>
          <p:nvPr/>
        </p:nvSpPr>
        <p:spPr>
          <a:xfrm>
            <a:off x="12498769" y="7658842"/>
            <a:ext cx="3507705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_safeBatchMint(address to, uint256[] memory id, uint256[] memory values, bytes memory data)</a:t>
            </a:r>
            <a:endParaRPr lang="en-SG" sz="140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3F66C3C-4E93-56D4-5A89-726340993636}"/>
              </a:ext>
            </a:extLst>
          </p:cNvPr>
          <p:cNvSpPr txBox="1"/>
          <p:nvPr/>
        </p:nvSpPr>
        <p:spPr>
          <a:xfrm>
            <a:off x="12498769" y="8178433"/>
            <a:ext cx="3507705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_mintFungible(address to, uint256 id, uint256 value)</a:t>
            </a:r>
            <a:endParaRPr lang="en-SG" sz="140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0BBF8E2-282A-CD23-6362-08142F5EC34A}"/>
              </a:ext>
            </a:extLst>
          </p:cNvPr>
          <p:cNvSpPr txBox="1"/>
          <p:nvPr/>
        </p:nvSpPr>
        <p:spPr>
          <a:xfrm>
            <a:off x="12498769" y="8498046"/>
            <a:ext cx="3507705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_mintNFT</a:t>
            </a:r>
          </a:p>
          <a:p>
            <a:pPr algn="ctr"/>
            <a:r>
              <a:rPr lang="en-SG" sz="1200"/>
              <a:t>(address to, uint256 id, uint256 value, bool isBatch)</a:t>
            </a:r>
            <a:endParaRPr lang="en-SG" sz="14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C249546-7313-65D0-04B4-C721B53D6C3D}"/>
              </a:ext>
            </a:extLst>
          </p:cNvPr>
          <p:cNvSpPr txBox="1"/>
          <p:nvPr/>
        </p:nvSpPr>
        <p:spPr>
          <a:xfrm>
            <a:off x="12478336" y="9000116"/>
            <a:ext cx="3507705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_transferFungible(address from, address to, uint256 id, uint256 value)</a:t>
            </a:r>
            <a:endParaRPr lang="en-SG" sz="140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02390E-CFAF-1279-3142-7E46BCAA0C27}"/>
              </a:ext>
            </a:extLst>
          </p:cNvPr>
          <p:cNvSpPr txBox="1"/>
          <p:nvPr/>
        </p:nvSpPr>
        <p:spPr>
          <a:xfrm>
            <a:off x="12478335" y="9527012"/>
            <a:ext cx="3507705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_transferNFT(address from, address to, uint256 id, uint256 value, bool isBatch)</a:t>
            </a:r>
            <a:endParaRPr lang="en-SG" sz="1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8A08B1A-6984-3F04-758F-318DEA8FF80E}"/>
              </a:ext>
            </a:extLst>
          </p:cNvPr>
          <p:cNvSpPr txBox="1"/>
          <p:nvPr/>
        </p:nvSpPr>
        <p:spPr>
          <a:xfrm>
            <a:off x="12478334" y="10031844"/>
            <a:ext cx="3507705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_transferNFTUpdateCollection(address from, address to, uint256 collectionId, uint256 amount)</a:t>
            </a:r>
            <a:endParaRPr lang="en-SG" sz="140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8EA65A7-AEF5-463D-85F4-0DA7A4CB265F}"/>
              </a:ext>
            </a:extLst>
          </p:cNvPr>
          <p:cNvSpPr txBox="1"/>
          <p:nvPr/>
        </p:nvSpPr>
        <p:spPr>
          <a:xfrm>
            <a:off x="8341725" y="11354224"/>
            <a:ext cx="3788540" cy="323493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ERC1155InventoryBurnable</a:t>
            </a:r>
          </a:p>
        </p:txBody>
      </p: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DCC330ED-C773-D035-8801-B80365CB9A9E}"/>
              </a:ext>
            </a:extLst>
          </p:cNvPr>
          <p:cNvCxnSpPr>
            <a:cxnSpLocks/>
            <a:stCxn id="47" idx="3"/>
            <a:endCxn id="159" idx="1"/>
          </p:cNvCxnSpPr>
          <p:nvPr/>
        </p:nvCxnSpPr>
        <p:spPr>
          <a:xfrm>
            <a:off x="6788583" y="6854307"/>
            <a:ext cx="1553142" cy="4661664"/>
          </a:xfrm>
          <a:prstGeom prst="bentConnector3">
            <a:avLst>
              <a:gd name="adj1" fmla="val 31684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A37FB1E7-EE3D-2DCB-007F-F201C83A5005}"/>
              </a:ext>
            </a:extLst>
          </p:cNvPr>
          <p:cNvCxnSpPr>
            <a:cxnSpLocks/>
            <a:stCxn id="55" idx="3"/>
            <a:endCxn id="159" idx="3"/>
          </p:cNvCxnSpPr>
          <p:nvPr/>
        </p:nvCxnSpPr>
        <p:spPr>
          <a:xfrm flipH="1">
            <a:off x="12130265" y="3030839"/>
            <a:ext cx="2122356" cy="8485132"/>
          </a:xfrm>
          <a:prstGeom prst="bentConnector3">
            <a:avLst>
              <a:gd name="adj1" fmla="val -86886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181F97F7-6D17-9815-2143-573F9D10FD6F}"/>
              </a:ext>
            </a:extLst>
          </p:cNvPr>
          <p:cNvSpPr txBox="1"/>
          <p:nvPr/>
        </p:nvSpPr>
        <p:spPr>
          <a:xfrm>
            <a:off x="8341725" y="11760128"/>
            <a:ext cx="3799503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supportsInterface(bytes4 interfaceId)</a:t>
            </a:r>
            <a:endParaRPr lang="en-SG" sz="140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6094633-B723-D569-54EB-B6A822D04EEB}"/>
              </a:ext>
            </a:extLst>
          </p:cNvPr>
          <p:cNvSpPr txBox="1"/>
          <p:nvPr/>
        </p:nvSpPr>
        <p:spPr>
          <a:xfrm>
            <a:off x="8341725" y="12065260"/>
            <a:ext cx="3799503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burnFrom(address from, uint256 id, uint256 value)</a:t>
            </a:r>
            <a:endParaRPr lang="en-SG" sz="140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AEEF7A0-9838-9932-1BF1-D8F79409A036}"/>
              </a:ext>
            </a:extLst>
          </p:cNvPr>
          <p:cNvSpPr txBox="1"/>
          <p:nvPr/>
        </p:nvSpPr>
        <p:spPr>
          <a:xfrm>
            <a:off x="8354152" y="12379333"/>
            <a:ext cx="3799503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batchBurnFrom(address from, uint256[] memory ids, uint256[] memory values)</a:t>
            </a:r>
            <a:endParaRPr lang="en-SG" sz="140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CDE7FC5-FDD2-2472-0580-75ACA924CF47}"/>
              </a:ext>
            </a:extLst>
          </p:cNvPr>
          <p:cNvSpPr txBox="1"/>
          <p:nvPr/>
        </p:nvSpPr>
        <p:spPr>
          <a:xfrm>
            <a:off x="8354152" y="12899733"/>
            <a:ext cx="3799503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_burnFungible(address from, uint256 id, uint256 value)</a:t>
            </a:r>
            <a:endParaRPr lang="en-SG" sz="140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D621E99-0EA7-5212-3656-9D5793608662}"/>
              </a:ext>
            </a:extLst>
          </p:cNvPr>
          <p:cNvSpPr txBox="1"/>
          <p:nvPr/>
        </p:nvSpPr>
        <p:spPr>
          <a:xfrm>
            <a:off x="8354152" y="13215822"/>
            <a:ext cx="3799503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_burnNFT</a:t>
            </a:r>
          </a:p>
          <a:p>
            <a:pPr algn="ctr"/>
            <a:r>
              <a:rPr lang="en-SG" sz="1200"/>
              <a:t>(address from, uint256 id, uint256 value, bool isBatch)</a:t>
            </a:r>
            <a:endParaRPr lang="en-SG" sz="14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9BA89F6-C730-B9BB-5EF8-98C02826448A}"/>
              </a:ext>
            </a:extLst>
          </p:cNvPr>
          <p:cNvSpPr txBox="1"/>
          <p:nvPr/>
        </p:nvSpPr>
        <p:spPr>
          <a:xfrm>
            <a:off x="4668033" y="10098360"/>
            <a:ext cx="2147978" cy="331980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IERC1155InventoryMintable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37BC1A6-78A1-5CD9-E0CD-C36B4547E9A6}"/>
              </a:ext>
            </a:extLst>
          </p:cNvPr>
          <p:cNvSpPr txBox="1"/>
          <p:nvPr/>
        </p:nvSpPr>
        <p:spPr>
          <a:xfrm>
            <a:off x="4680435" y="10563023"/>
            <a:ext cx="2147978" cy="331980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IERC1155InventoryCreator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34E547C4-B118-2E9B-FB56-9C6B09D5B046}"/>
              </a:ext>
            </a:extLst>
          </p:cNvPr>
          <p:cNvCxnSpPr>
            <a:cxnSpLocks/>
            <a:stCxn id="146" idx="2"/>
            <a:endCxn id="196" idx="1"/>
          </p:cNvCxnSpPr>
          <p:nvPr/>
        </p:nvCxnSpPr>
        <p:spPr>
          <a:xfrm rot="5400000">
            <a:off x="2988946" y="3124751"/>
            <a:ext cx="8818686" cy="5460512"/>
          </a:xfrm>
          <a:prstGeom prst="bentConnector4">
            <a:avLst>
              <a:gd name="adj1" fmla="val 1535"/>
              <a:gd name="adj2" fmla="val 104465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AA7667D3-FA06-1724-FAAA-12A762054BA5}"/>
              </a:ext>
            </a:extLst>
          </p:cNvPr>
          <p:cNvCxnSpPr>
            <a:cxnSpLocks/>
            <a:stCxn id="146" idx="2"/>
            <a:endCxn id="197" idx="1"/>
          </p:cNvCxnSpPr>
          <p:nvPr/>
        </p:nvCxnSpPr>
        <p:spPr>
          <a:xfrm rot="5400000">
            <a:off x="2762816" y="3363283"/>
            <a:ext cx="9283349" cy="5448110"/>
          </a:xfrm>
          <a:prstGeom prst="bentConnector4">
            <a:avLst>
              <a:gd name="adj1" fmla="val 1662"/>
              <a:gd name="adj2" fmla="val 104476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27B3BBBD-E863-E6CF-8319-FD92D11ECCE8}"/>
              </a:ext>
            </a:extLst>
          </p:cNvPr>
          <p:cNvSpPr txBox="1"/>
          <p:nvPr/>
        </p:nvSpPr>
        <p:spPr>
          <a:xfrm>
            <a:off x="4679959" y="11195047"/>
            <a:ext cx="2147978" cy="323493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BaseMetadataURI</a:t>
            </a:r>
          </a:p>
        </p:txBody>
      </p: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6E86CC37-1DF7-914A-AF70-38C90F444F44}"/>
              </a:ext>
            </a:extLst>
          </p:cNvPr>
          <p:cNvCxnSpPr>
            <a:cxnSpLocks/>
            <a:stCxn id="151" idx="3"/>
            <a:endCxn id="229" idx="3"/>
          </p:cNvCxnSpPr>
          <p:nvPr/>
        </p:nvCxnSpPr>
        <p:spPr>
          <a:xfrm flipH="1">
            <a:off x="6827937" y="1910717"/>
            <a:ext cx="884311" cy="9446077"/>
          </a:xfrm>
          <a:prstGeom prst="bentConnector3">
            <a:avLst>
              <a:gd name="adj1" fmla="val -18957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09322A3F-D2D1-4A8D-2B46-C887A418F0F5}"/>
              </a:ext>
            </a:extLst>
          </p:cNvPr>
          <p:cNvSpPr txBox="1"/>
          <p:nvPr/>
        </p:nvSpPr>
        <p:spPr>
          <a:xfrm>
            <a:off x="4674928" y="12206704"/>
            <a:ext cx="2157425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_uri(uint256 id)</a:t>
            </a:r>
            <a:endParaRPr lang="en-SG" sz="14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68EC8388-AE86-5D0D-F99E-5CA7AC5CC050}"/>
              </a:ext>
            </a:extLst>
          </p:cNvPr>
          <p:cNvSpPr txBox="1"/>
          <p:nvPr/>
        </p:nvSpPr>
        <p:spPr>
          <a:xfrm>
            <a:off x="4661905" y="11615669"/>
            <a:ext cx="2179676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event BaseMetadataURISet</a:t>
            </a:r>
          </a:p>
          <a:p>
            <a:pPr algn="ctr"/>
            <a:r>
              <a:rPr lang="en-SG" sz="1200"/>
              <a:t>(string baseMetadataURI)</a:t>
            </a:r>
            <a:endParaRPr lang="en-SG" sz="140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964F119-853A-7C70-06E4-E458D324553A}"/>
              </a:ext>
            </a:extLst>
          </p:cNvPr>
          <p:cNvSpPr txBox="1"/>
          <p:nvPr/>
        </p:nvSpPr>
        <p:spPr>
          <a:xfrm>
            <a:off x="402886" y="6233099"/>
            <a:ext cx="3570406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MinterRole</a:t>
            </a:r>
          </a:p>
        </p:txBody>
      </p: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D2641E44-90A7-DF59-099B-FB6B4A708430}"/>
              </a:ext>
            </a:extLst>
          </p:cNvPr>
          <p:cNvCxnSpPr>
            <a:cxnSpLocks/>
            <a:stCxn id="267" idx="1"/>
            <a:endCxn id="250" idx="3"/>
          </p:cNvCxnSpPr>
          <p:nvPr/>
        </p:nvCxnSpPr>
        <p:spPr>
          <a:xfrm rot="10800000" flipV="1">
            <a:off x="3973293" y="3199358"/>
            <a:ext cx="651489" cy="3195487"/>
          </a:xfrm>
          <a:prstGeom prst="bentConnector3">
            <a:avLst>
              <a:gd name="adj1" fmla="val 67155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8D271E9F-0F66-07C1-036D-6D565B02B3B3}"/>
              </a:ext>
            </a:extLst>
          </p:cNvPr>
          <p:cNvSpPr txBox="1"/>
          <p:nvPr/>
        </p:nvSpPr>
        <p:spPr>
          <a:xfrm>
            <a:off x="402886" y="6698555"/>
            <a:ext cx="3578636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event MinterAdded(address indexed account)</a:t>
            </a:r>
            <a:endParaRPr lang="en-SG" sz="140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9E61493-5C63-CF43-7FED-8E8A74E377F2}"/>
              </a:ext>
            </a:extLst>
          </p:cNvPr>
          <p:cNvSpPr txBox="1"/>
          <p:nvPr/>
        </p:nvSpPr>
        <p:spPr>
          <a:xfrm>
            <a:off x="402886" y="7012517"/>
            <a:ext cx="3578636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event MinterRemoved(address indexed account)</a:t>
            </a:r>
            <a:endParaRPr lang="en-SG" sz="14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2C2EA03-C911-4C41-6DDD-1235FF272172}"/>
              </a:ext>
            </a:extLst>
          </p:cNvPr>
          <p:cNvSpPr txBox="1"/>
          <p:nvPr/>
        </p:nvSpPr>
        <p:spPr>
          <a:xfrm>
            <a:off x="402886" y="7382751"/>
            <a:ext cx="3592781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addMinter(address account)</a:t>
            </a:r>
            <a:endParaRPr lang="en-SG" sz="14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8CE05FCC-768D-CB0C-BBC1-49E8DB9F0079}"/>
              </a:ext>
            </a:extLst>
          </p:cNvPr>
          <p:cNvSpPr txBox="1"/>
          <p:nvPr/>
        </p:nvSpPr>
        <p:spPr>
          <a:xfrm>
            <a:off x="412258" y="7686967"/>
            <a:ext cx="3585995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renounceMinter()</a:t>
            </a:r>
            <a:endParaRPr lang="en-SG" sz="140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25AAA99-E875-129F-4F1F-245295864488}"/>
              </a:ext>
            </a:extLst>
          </p:cNvPr>
          <p:cNvSpPr txBox="1"/>
          <p:nvPr/>
        </p:nvSpPr>
        <p:spPr>
          <a:xfrm>
            <a:off x="418474" y="8542665"/>
            <a:ext cx="3570406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BenjiBananasMembershipPassNFT</a:t>
            </a: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006C3F92-3C8D-D50D-2B0C-B9FB5195F6B1}"/>
              </a:ext>
            </a:extLst>
          </p:cNvPr>
          <p:cNvCxnSpPr>
            <a:cxnSpLocks/>
            <a:stCxn id="261" idx="2"/>
            <a:endCxn id="262" idx="0"/>
          </p:cNvCxnSpPr>
          <p:nvPr/>
        </p:nvCxnSpPr>
        <p:spPr>
          <a:xfrm flipH="1">
            <a:off x="2203677" y="7993434"/>
            <a:ext cx="1579" cy="5492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or: Elbow 268">
            <a:extLst>
              <a:ext uri="{FF2B5EF4-FFF2-40B4-BE49-F238E27FC236}">
                <a16:creationId xmlns:a16="http://schemas.microsoft.com/office/drawing/2014/main" id="{CB764030-16F6-C056-8FF0-A1B1799A5472}"/>
              </a:ext>
            </a:extLst>
          </p:cNvPr>
          <p:cNvCxnSpPr>
            <a:cxnSpLocks/>
            <a:stCxn id="338" idx="1"/>
            <a:endCxn id="262" idx="3"/>
          </p:cNvCxnSpPr>
          <p:nvPr/>
        </p:nvCxnSpPr>
        <p:spPr>
          <a:xfrm rot="10800000" flipV="1">
            <a:off x="3988881" y="4878680"/>
            <a:ext cx="633391" cy="3825732"/>
          </a:xfrm>
          <a:prstGeom prst="bentConnector3">
            <a:avLst>
              <a:gd name="adj1" fmla="val 51604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: Elbow 283">
            <a:extLst>
              <a:ext uri="{FF2B5EF4-FFF2-40B4-BE49-F238E27FC236}">
                <a16:creationId xmlns:a16="http://schemas.microsoft.com/office/drawing/2014/main" id="{DEAD70F3-18E7-E0A8-FCCD-0D7E57968904}"/>
              </a:ext>
            </a:extLst>
          </p:cNvPr>
          <p:cNvCxnSpPr>
            <a:cxnSpLocks/>
            <a:stCxn id="762" idx="2"/>
            <a:endCxn id="262" idx="3"/>
          </p:cNvCxnSpPr>
          <p:nvPr/>
        </p:nvCxnSpPr>
        <p:spPr>
          <a:xfrm rot="5400000" flipH="1">
            <a:off x="5772100" y="6921192"/>
            <a:ext cx="1954209" cy="5520650"/>
          </a:xfrm>
          <a:prstGeom prst="bentConnector4">
            <a:avLst>
              <a:gd name="adj1" fmla="val -19398"/>
              <a:gd name="adj2" fmla="val 94406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or: Elbow 289">
            <a:extLst>
              <a:ext uri="{FF2B5EF4-FFF2-40B4-BE49-F238E27FC236}">
                <a16:creationId xmlns:a16="http://schemas.microsoft.com/office/drawing/2014/main" id="{252329E2-FE94-1595-2BA2-44060A762BC1}"/>
              </a:ext>
            </a:extLst>
          </p:cNvPr>
          <p:cNvCxnSpPr>
            <a:cxnSpLocks/>
            <a:stCxn id="195" idx="2"/>
            <a:endCxn id="262" idx="3"/>
          </p:cNvCxnSpPr>
          <p:nvPr/>
        </p:nvCxnSpPr>
        <p:spPr>
          <a:xfrm rot="5400000" flipH="1">
            <a:off x="4610298" y="8082994"/>
            <a:ext cx="5022188" cy="6265024"/>
          </a:xfrm>
          <a:prstGeom prst="bentConnector4">
            <a:avLst>
              <a:gd name="adj1" fmla="val -4552"/>
              <a:gd name="adj2" fmla="val 95092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58D1A07C-ACD6-8376-EA01-9325EF4B78C7}"/>
              </a:ext>
            </a:extLst>
          </p:cNvPr>
          <p:cNvCxnSpPr>
            <a:cxnSpLocks/>
            <a:stCxn id="229" idx="1"/>
            <a:endCxn id="262" idx="3"/>
          </p:cNvCxnSpPr>
          <p:nvPr/>
        </p:nvCxnSpPr>
        <p:spPr>
          <a:xfrm rot="10800000">
            <a:off x="3988881" y="8704412"/>
            <a:ext cx="691079" cy="2652382"/>
          </a:xfrm>
          <a:prstGeom prst="bentConnector3">
            <a:avLst>
              <a:gd name="adj1" fmla="val 55025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139E3439-0250-2005-B103-142EA9CB4887}"/>
              </a:ext>
            </a:extLst>
          </p:cNvPr>
          <p:cNvCxnSpPr>
            <a:cxnSpLocks/>
            <a:stCxn id="196" idx="3"/>
          </p:cNvCxnSpPr>
          <p:nvPr/>
        </p:nvCxnSpPr>
        <p:spPr>
          <a:xfrm>
            <a:off x="6816011" y="10264350"/>
            <a:ext cx="249512" cy="3705507"/>
          </a:xfrm>
          <a:prstGeom prst="bentConnector2">
            <a:avLst/>
          </a:prstGeom>
          <a:ln w="254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nector: Elbow 307">
            <a:extLst>
              <a:ext uri="{FF2B5EF4-FFF2-40B4-BE49-F238E27FC236}">
                <a16:creationId xmlns:a16="http://schemas.microsoft.com/office/drawing/2014/main" id="{D94E5D3B-975B-418C-CA0C-88A016835BE8}"/>
              </a:ext>
            </a:extLst>
          </p:cNvPr>
          <p:cNvCxnSpPr>
            <a:cxnSpLocks/>
            <a:stCxn id="197" idx="3"/>
          </p:cNvCxnSpPr>
          <p:nvPr/>
        </p:nvCxnSpPr>
        <p:spPr>
          <a:xfrm>
            <a:off x="6828413" y="10729013"/>
            <a:ext cx="237110" cy="3169144"/>
          </a:xfrm>
          <a:prstGeom prst="bentConnector2">
            <a:avLst/>
          </a:prstGeom>
          <a:ln w="254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6F847C3A-696D-DB85-5EF0-6528E81F1EC8}"/>
              </a:ext>
            </a:extLst>
          </p:cNvPr>
          <p:cNvSpPr txBox="1"/>
          <p:nvPr/>
        </p:nvSpPr>
        <p:spPr>
          <a:xfrm>
            <a:off x="412258" y="8958472"/>
            <a:ext cx="3585995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supportsInterface(bytes4 interfaceId)</a:t>
            </a:r>
            <a:endParaRPr lang="en-SG" sz="1400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64017CB6-36F7-A27C-965C-0229F67E48B6}"/>
              </a:ext>
            </a:extLst>
          </p:cNvPr>
          <p:cNvSpPr txBox="1"/>
          <p:nvPr/>
        </p:nvSpPr>
        <p:spPr>
          <a:xfrm>
            <a:off x="412258" y="9273452"/>
            <a:ext cx="3585995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uri(uint256 id)</a:t>
            </a:r>
            <a:endParaRPr lang="en-SG" sz="140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7B8AD708-8F26-BA2F-01DC-E8B0AB2AF507}"/>
              </a:ext>
            </a:extLst>
          </p:cNvPr>
          <p:cNvSpPr txBox="1"/>
          <p:nvPr/>
        </p:nvSpPr>
        <p:spPr>
          <a:xfrm>
            <a:off x="412258" y="9599198"/>
            <a:ext cx="3585995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creator(uint256 collectionId)</a:t>
            </a:r>
            <a:endParaRPr lang="en-SG" sz="140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D9CA9C0-25ED-D2FC-CC23-16B732EC89DD}"/>
              </a:ext>
            </a:extLst>
          </p:cNvPr>
          <p:cNvSpPr txBox="1"/>
          <p:nvPr/>
        </p:nvSpPr>
        <p:spPr>
          <a:xfrm>
            <a:off x="412258" y="9914178"/>
            <a:ext cx="3576146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createCollection(uint256 collectionId)</a:t>
            </a:r>
            <a:endParaRPr lang="en-SG" sz="1400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28E6169E-C196-C076-1DAD-B95202C57857}"/>
              </a:ext>
            </a:extLst>
          </p:cNvPr>
          <p:cNvSpPr txBox="1"/>
          <p:nvPr/>
        </p:nvSpPr>
        <p:spPr>
          <a:xfrm>
            <a:off x="402409" y="10228876"/>
            <a:ext cx="3585995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safeMint(address to, uint256 id, </a:t>
            </a:r>
          </a:p>
          <a:p>
            <a:pPr algn="ctr"/>
            <a:r>
              <a:rPr lang="en-SG" sz="1200"/>
              <a:t>uint256 value, bytes memory data)</a:t>
            </a:r>
            <a:endParaRPr lang="en-SG" sz="140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5D5EB392-F8D7-B140-B426-DB4CF1DB4E9B}"/>
              </a:ext>
            </a:extLst>
          </p:cNvPr>
          <p:cNvSpPr txBox="1"/>
          <p:nvPr/>
        </p:nvSpPr>
        <p:spPr>
          <a:xfrm>
            <a:off x="402409" y="10726369"/>
            <a:ext cx="3585995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safeBatchMint(address to, uint256[] memory ids, </a:t>
            </a:r>
          </a:p>
          <a:p>
            <a:pPr algn="ctr"/>
            <a:r>
              <a:rPr lang="en-SG" sz="1200"/>
              <a:t>uint256[] memory values, bytes memory data)</a:t>
            </a:r>
            <a:endParaRPr lang="en-SG" sz="1400"/>
          </a:p>
        </p:txBody>
      </p:sp>
      <p:cxnSp>
        <p:nvCxnSpPr>
          <p:cNvPr id="319" name="Connector: Elbow 318">
            <a:extLst>
              <a:ext uri="{FF2B5EF4-FFF2-40B4-BE49-F238E27FC236}">
                <a16:creationId xmlns:a16="http://schemas.microsoft.com/office/drawing/2014/main" id="{A09DAC05-4E21-1311-7FDB-F38F47395601}"/>
              </a:ext>
            </a:extLst>
          </p:cNvPr>
          <p:cNvCxnSpPr>
            <a:cxnSpLocks/>
            <a:stCxn id="146" idx="2"/>
            <a:endCxn id="53" idx="1"/>
          </p:cNvCxnSpPr>
          <p:nvPr/>
        </p:nvCxnSpPr>
        <p:spPr>
          <a:xfrm rot="5400000">
            <a:off x="8749437" y="1026992"/>
            <a:ext cx="960436" cy="1797780"/>
          </a:xfrm>
          <a:prstGeom prst="bentConnector4">
            <a:avLst>
              <a:gd name="adj1" fmla="val 13861"/>
              <a:gd name="adj2" fmla="val 112716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or: Elbow 322">
            <a:extLst>
              <a:ext uri="{FF2B5EF4-FFF2-40B4-BE49-F238E27FC236}">
                <a16:creationId xmlns:a16="http://schemas.microsoft.com/office/drawing/2014/main" id="{821390B1-3C94-CCEA-043F-25C45CEB2A50}"/>
              </a:ext>
            </a:extLst>
          </p:cNvPr>
          <p:cNvCxnSpPr>
            <a:cxnSpLocks/>
            <a:stCxn id="146" idx="2"/>
            <a:endCxn id="54" idx="1"/>
          </p:cNvCxnSpPr>
          <p:nvPr/>
        </p:nvCxnSpPr>
        <p:spPr>
          <a:xfrm rot="5400000">
            <a:off x="8543560" y="1232869"/>
            <a:ext cx="1372191" cy="1797780"/>
          </a:xfrm>
          <a:prstGeom prst="bentConnector4">
            <a:avLst>
              <a:gd name="adj1" fmla="val 12052"/>
              <a:gd name="adj2" fmla="val 112716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or: Elbow 326">
            <a:extLst>
              <a:ext uri="{FF2B5EF4-FFF2-40B4-BE49-F238E27FC236}">
                <a16:creationId xmlns:a16="http://schemas.microsoft.com/office/drawing/2014/main" id="{5539A518-A16D-AA69-A2AD-78491B11E46A}"/>
              </a:ext>
            </a:extLst>
          </p:cNvPr>
          <p:cNvCxnSpPr>
            <a:cxnSpLocks/>
            <a:stCxn id="146" idx="2"/>
            <a:endCxn id="56" idx="1"/>
          </p:cNvCxnSpPr>
          <p:nvPr/>
        </p:nvCxnSpPr>
        <p:spPr>
          <a:xfrm rot="5400000">
            <a:off x="8323142" y="1458059"/>
            <a:ext cx="1817798" cy="1793009"/>
          </a:xfrm>
          <a:prstGeom prst="bentConnector4">
            <a:avLst>
              <a:gd name="adj1" fmla="val 8620"/>
              <a:gd name="adj2" fmla="val 11275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or: Elbow 333">
            <a:extLst>
              <a:ext uri="{FF2B5EF4-FFF2-40B4-BE49-F238E27FC236}">
                <a16:creationId xmlns:a16="http://schemas.microsoft.com/office/drawing/2014/main" id="{86166415-7412-1737-A207-F2D01C161341}"/>
              </a:ext>
            </a:extLst>
          </p:cNvPr>
          <p:cNvCxnSpPr>
            <a:cxnSpLocks/>
            <a:stCxn id="146" idx="2"/>
            <a:endCxn id="73" idx="1"/>
          </p:cNvCxnSpPr>
          <p:nvPr/>
        </p:nvCxnSpPr>
        <p:spPr>
          <a:xfrm rot="5400000">
            <a:off x="8096756" y="1680307"/>
            <a:ext cx="2266433" cy="1797146"/>
          </a:xfrm>
          <a:prstGeom prst="bentConnector4">
            <a:avLst>
              <a:gd name="adj1" fmla="val 6597"/>
              <a:gd name="adj2" fmla="val 11272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ctor: Elbow 338">
            <a:extLst>
              <a:ext uri="{FF2B5EF4-FFF2-40B4-BE49-F238E27FC236}">
                <a16:creationId xmlns:a16="http://schemas.microsoft.com/office/drawing/2014/main" id="{5A9C6F8F-BE3F-4532-F46B-550A2CE76BCA}"/>
              </a:ext>
            </a:extLst>
          </p:cNvPr>
          <p:cNvCxnSpPr>
            <a:cxnSpLocks/>
            <a:stCxn id="146" idx="2"/>
            <a:endCxn id="74" idx="1"/>
          </p:cNvCxnSpPr>
          <p:nvPr/>
        </p:nvCxnSpPr>
        <p:spPr>
          <a:xfrm rot="5400000">
            <a:off x="7872235" y="1904194"/>
            <a:ext cx="2714841" cy="1797780"/>
          </a:xfrm>
          <a:prstGeom prst="bentConnector4">
            <a:avLst>
              <a:gd name="adj1" fmla="val 5239"/>
              <a:gd name="adj2" fmla="val 112716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or: Elbow 342">
            <a:extLst>
              <a:ext uri="{FF2B5EF4-FFF2-40B4-BE49-F238E27FC236}">
                <a16:creationId xmlns:a16="http://schemas.microsoft.com/office/drawing/2014/main" id="{C0A8B632-6BC1-B396-0E6C-5180B8383A1C}"/>
              </a:ext>
            </a:extLst>
          </p:cNvPr>
          <p:cNvCxnSpPr>
            <a:cxnSpLocks/>
            <a:stCxn id="146" idx="2"/>
            <a:endCxn id="77" idx="1"/>
          </p:cNvCxnSpPr>
          <p:nvPr/>
        </p:nvCxnSpPr>
        <p:spPr>
          <a:xfrm rot="5400000">
            <a:off x="7648731" y="2127698"/>
            <a:ext cx="3161849" cy="1797780"/>
          </a:xfrm>
          <a:prstGeom prst="bentConnector4">
            <a:avLst>
              <a:gd name="adj1" fmla="val 4977"/>
              <a:gd name="adj2" fmla="val 112716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72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AE3FCDF-6DEC-6D85-8E80-6BC09E2F42B7}"/>
              </a:ext>
            </a:extLst>
          </p:cNvPr>
          <p:cNvCxnSpPr>
            <a:cxnSpLocks/>
            <a:stCxn id="248" idx="2"/>
            <a:endCxn id="168" idx="0"/>
          </p:cNvCxnSpPr>
          <p:nvPr/>
        </p:nvCxnSpPr>
        <p:spPr>
          <a:xfrm rot="5400000">
            <a:off x="5441874" y="1050457"/>
            <a:ext cx="566837" cy="5181337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748192-BD3A-666F-A453-AC3D908BDCE8}"/>
              </a:ext>
            </a:extLst>
          </p:cNvPr>
          <p:cNvSpPr txBox="1"/>
          <p:nvPr/>
        </p:nvSpPr>
        <p:spPr>
          <a:xfrm>
            <a:off x="1183707" y="4977134"/>
            <a:ext cx="1877874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add(Role storage role, address account)</a:t>
            </a:r>
            <a:endParaRPr lang="en-SG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5F4210-65D7-4884-F5FB-B0839FD14F89}"/>
              </a:ext>
            </a:extLst>
          </p:cNvPr>
          <p:cNvSpPr txBox="1"/>
          <p:nvPr/>
        </p:nvSpPr>
        <p:spPr>
          <a:xfrm>
            <a:off x="1183707" y="5487912"/>
            <a:ext cx="1877874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remove(Role storage role, address account)</a:t>
            </a:r>
            <a:endParaRPr lang="en-SG" sz="1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271732-2119-AFD4-55DF-20C107C1D9D4}"/>
              </a:ext>
            </a:extLst>
          </p:cNvPr>
          <p:cNvSpPr txBox="1"/>
          <p:nvPr/>
        </p:nvSpPr>
        <p:spPr>
          <a:xfrm>
            <a:off x="3212811" y="4968164"/>
            <a:ext cx="1877874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add(uint256 a, </a:t>
            </a:r>
            <a:r>
              <a:rPr lang="en-SG" sz="1200" err="1"/>
              <a:t>uint</a:t>
            </a:r>
            <a:r>
              <a:rPr lang="en-SG" sz="1200"/>
              <a:t> b)</a:t>
            </a:r>
            <a:endParaRPr lang="en-SG" sz="1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A8AA15-D837-6518-2453-54035F6BD83F}"/>
              </a:ext>
            </a:extLst>
          </p:cNvPr>
          <p:cNvSpPr txBox="1"/>
          <p:nvPr/>
        </p:nvSpPr>
        <p:spPr>
          <a:xfrm>
            <a:off x="3212811" y="5274632"/>
            <a:ext cx="1877874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sub(uint256 a, uint256 b)</a:t>
            </a:r>
            <a:endParaRPr lang="en-SG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76C547-7D04-82FD-C613-AB6BFC8FA988}"/>
              </a:ext>
            </a:extLst>
          </p:cNvPr>
          <p:cNvSpPr txBox="1"/>
          <p:nvPr/>
        </p:nvSpPr>
        <p:spPr>
          <a:xfrm>
            <a:off x="3212811" y="5592297"/>
            <a:ext cx="1877874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mul(uint256 a, uint256 b)</a:t>
            </a:r>
            <a:endParaRPr lang="en-SG" sz="14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CCCF6D-AB84-364E-FBF5-C621596A8720}"/>
              </a:ext>
            </a:extLst>
          </p:cNvPr>
          <p:cNvSpPr txBox="1"/>
          <p:nvPr/>
        </p:nvSpPr>
        <p:spPr>
          <a:xfrm>
            <a:off x="3212811" y="5906738"/>
            <a:ext cx="1877874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div(uint256 a, uint256 b)</a:t>
            </a:r>
            <a:endParaRPr lang="en-SG" sz="140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27D4730-3DB6-3208-CC0B-C7083C977F00}"/>
              </a:ext>
            </a:extLst>
          </p:cNvPr>
          <p:cNvCxnSpPr>
            <a:cxnSpLocks/>
            <a:stCxn id="168" idx="2"/>
            <a:endCxn id="141" idx="0"/>
          </p:cNvCxnSpPr>
          <p:nvPr/>
        </p:nvCxnSpPr>
        <p:spPr>
          <a:xfrm rot="5400000">
            <a:off x="2475310" y="3912398"/>
            <a:ext cx="306649" cy="1011979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7AF1ACAA-CE50-6DF3-05E7-60425CB6FC08}"/>
              </a:ext>
            </a:extLst>
          </p:cNvPr>
          <p:cNvCxnSpPr>
            <a:cxnSpLocks/>
            <a:stCxn id="168" idx="2"/>
            <a:endCxn id="121" idx="0"/>
          </p:cNvCxnSpPr>
          <p:nvPr/>
        </p:nvCxnSpPr>
        <p:spPr>
          <a:xfrm rot="16200000" flipH="1">
            <a:off x="3494348" y="3905337"/>
            <a:ext cx="297675" cy="1017125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FB6B311-4C73-494D-3F7D-F419AFD2D37F}"/>
              </a:ext>
            </a:extLst>
          </p:cNvPr>
          <p:cNvCxnSpPr>
            <a:cxnSpLocks/>
            <a:stCxn id="248" idx="2"/>
            <a:endCxn id="146" idx="0"/>
          </p:cNvCxnSpPr>
          <p:nvPr/>
        </p:nvCxnSpPr>
        <p:spPr>
          <a:xfrm rot="16200000" flipH="1">
            <a:off x="9060645" y="2613021"/>
            <a:ext cx="566838" cy="2056209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4FA9EDF-AFA4-2BE3-F77B-591DC8A78BD3}"/>
              </a:ext>
            </a:extLst>
          </p:cNvPr>
          <p:cNvSpPr txBox="1"/>
          <p:nvPr/>
        </p:nvSpPr>
        <p:spPr>
          <a:xfrm>
            <a:off x="3212811" y="4562738"/>
            <a:ext cx="1877874" cy="3234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SafeMath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0AF9537-6B47-B3BB-BD0C-8FCB3B19141B}"/>
              </a:ext>
            </a:extLst>
          </p:cNvPr>
          <p:cNvSpPr txBox="1"/>
          <p:nvPr/>
        </p:nvSpPr>
        <p:spPr>
          <a:xfrm>
            <a:off x="1183707" y="4571712"/>
            <a:ext cx="1877874" cy="3234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Roles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5EE05C7-8D19-08EB-93AB-928C53897495}"/>
              </a:ext>
            </a:extLst>
          </p:cNvPr>
          <p:cNvSpPr txBox="1"/>
          <p:nvPr/>
        </p:nvSpPr>
        <p:spPr>
          <a:xfrm>
            <a:off x="5290978" y="3924545"/>
            <a:ext cx="10162382" cy="338831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b="1"/>
              <a:t>Contracts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A41D7C7-2DD3-6B5E-F008-3D95B615163A}"/>
              </a:ext>
            </a:extLst>
          </p:cNvPr>
          <p:cNvSpPr txBox="1"/>
          <p:nvPr/>
        </p:nvSpPr>
        <p:spPr>
          <a:xfrm>
            <a:off x="9702798" y="4592283"/>
            <a:ext cx="3131538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IERC20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2C8A843-0C8F-C124-24D3-2A2248DAC643}"/>
              </a:ext>
            </a:extLst>
          </p:cNvPr>
          <p:cNvSpPr txBox="1"/>
          <p:nvPr/>
        </p:nvSpPr>
        <p:spPr>
          <a:xfrm>
            <a:off x="13138859" y="5774818"/>
            <a:ext cx="2314504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transferOwnership</a:t>
            </a:r>
          </a:p>
          <a:p>
            <a:pPr algn="ctr"/>
            <a:r>
              <a:rPr lang="en-SG" sz="1200"/>
              <a:t>(address newOwner)</a:t>
            </a:r>
            <a:endParaRPr lang="en-SG" sz="140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2E4FD8C-6B85-06C5-EBB9-1FFE63556EC4}"/>
              </a:ext>
            </a:extLst>
          </p:cNvPr>
          <p:cNvSpPr txBox="1"/>
          <p:nvPr/>
        </p:nvSpPr>
        <p:spPr>
          <a:xfrm>
            <a:off x="13138857" y="4562738"/>
            <a:ext cx="2314504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Ownable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E64DF9A-FDB2-9521-DCA1-C37452903ECC}"/>
              </a:ext>
            </a:extLst>
          </p:cNvPr>
          <p:cNvSpPr txBox="1"/>
          <p:nvPr/>
        </p:nvSpPr>
        <p:spPr>
          <a:xfrm>
            <a:off x="13138857" y="4983061"/>
            <a:ext cx="2314504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event OwnershipTransferred</a:t>
            </a:r>
          </a:p>
          <a:p>
            <a:pPr algn="ctr"/>
            <a:r>
              <a:rPr lang="en-SG" sz="1200"/>
              <a:t>(address indexed previousOwner, address indexed newOwner)</a:t>
            </a:r>
            <a:endParaRPr lang="en-SG" sz="140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0183E08-D32B-0FEF-0935-11221EBBBC79}"/>
              </a:ext>
            </a:extLst>
          </p:cNvPr>
          <p:cNvSpPr txBox="1"/>
          <p:nvPr/>
        </p:nvSpPr>
        <p:spPr>
          <a:xfrm>
            <a:off x="1178561" y="3924544"/>
            <a:ext cx="3912124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b="1"/>
              <a:t>Libraries</a:t>
            </a:r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D2CC0D03-B0BE-6A3A-2B40-41B97B3DB169}"/>
              </a:ext>
            </a:extLst>
          </p:cNvPr>
          <p:cNvCxnSpPr>
            <a:cxnSpLocks/>
            <a:stCxn id="146" idx="2"/>
            <a:endCxn id="154" idx="0"/>
          </p:cNvCxnSpPr>
          <p:nvPr/>
        </p:nvCxnSpPr>
        <p:spPr>
          <a:xfrm rot="16200000" flipH="1">
            <a:off x="12184458" y="2451087"/>
            <a:ext cx="299362" cy="3923940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E3022624-D686-02F9-BFA2-5AD370F352F7}"/>
              </a:ext>
            </a:extLst>
          </p:cNvPr>
          <p:cNvSpPr txBox="1"/>
          <p:nvPr/>
        </p:nvSpPr>
        <p:spPr>
          <a:xfrm>
            <a:off x="9702800" y="5341763"/>
            <a:ext cx="3131538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ERC20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7D25024-F148-AE98-35D5-9AE1DC1BC2FD}"/>
              </a:ext>
            </a:extLst>
          </p:cNvPr>
          <p:cNvSpPr txBox="1"/>
          <p:nvPr/>
        </p:nvSpPr>
        <p:spPr>
          <a:xfrm>
            <a:off x="9695264" y="5762083"/>
            <a:ext cx="3131537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transfer(address recipient, uint256 amount)</a:t>
            </a:r>
            <a:endParaRPr lang="en-SG" sz="140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1CCCE39-1616-C41E-4A1C-031B0BA7BA05}"/>
              </a:ext>
            </a:extLst>
          </p:cNvPr>
          <p:cNvSpPr txBox="1"/>
          <p:nvPr/>
        </p:nvSpPr>
        <p:spPr>
          <a:xfrm>
            <a:off x="9702799" y="6078207"/>
            <a:ext cx="3131537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allowance(address owner, address spender)</a:t>
            </a:r>
            <a:endParaRPr lang="en-SG" sz="14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79FDACB-5431-05C6-0890-7B0B66303D95}"/>
              </a:ext>
            </a:extLst>
          </p:cNvPr>
          <p:cNvSpPr txBox="1"/>
          <p:nvPr/>
        </p:nvSpPr>
        <p:spPr>
          <a:xfrm>
            <a:off x="9695264" y="6394331"/>
            <a:ext cx="3131537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approve(address spender, uint256 value)</a:t>
            </a:r>
            <a:endParaRPr lang="en-SG" sz="140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7D846A5-2F9A-9CA1-FEAE-590E32730F49}"/>
              </a:ext>
            </a:extLst>
          </p:cNvPr>
          <p:cNvSpPr txBox="1"/>
          <p:nvPr/>
        </p:nvSpPr>
        <p:spPr>
          <a:xfrm>
            <a:off x="9695264" y="6711499"/>
            <a:ext cx="3131537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transferFrom(address sender, address recipient, uint256 amount)</a:t>
            </a:r>
            <a:endParaRPr lang="en-SG" sz="140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EEDA35B-6BB8-0641-5DA1-43D350A170B5}"/>
              </a:ext>
            </a:extLst>
          </p:cNvPr>
          <p:cNvSpPr txBox="1"/>
          <p:nvPr/>
        </p:nvSpPr>
        <p:spPr>
          <a:xfrm>
            <a:off x="9682472" y="7232979"/>
            <a:ext cx="3131537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increaseAllowance(address spender, </a:t>
            </a:r>
          </a:p>
          <a:p>
            <a:pPr algn="ctr"/>
            <a:r>
              <a:rPr lang="en-SG" sz="1200"/>
              <a:t>uint256 addedValue)</a:t>
            </a:r>
            <a:endParaRPr lang="en-SG" sz="140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8278661-9A26-F4BE-A0B5-10B4DE8762AF}"/>
              </a:ext>
            </a:extLst>
          </p:cNvPr>
          <p:cNvSpPr txBox="1"/>
          <p:nvPr/>
        </p:nvSpPr>
        <p:spPr>
          <a:xfrm>
            <a:off x="9682472" y="7765161"/>
            <a:ext cx="3131537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decreaseAllowance(address spender, </a:t>
            </a:r>
          </a:p>
          <a:p>
            <a:pPr algn="ctr"/>
            <a:r>
              <a:rPr lang="en-SG" sz="1200"/>
              <a:t>uint256 subtractedValue)</a:t>
            </a:r>
            <a:endParaRPr lang="en-SG" sz="140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CE15DBD-EA6C-A90D-69FB-B1A7BC263EC0}"/>
              </a:ext>
            </a:extLst>
          </p:cNvPr>
          <p:cNvSpPr txBox="1"/>
          <p:nvPr/>
        </p:nvSpPr>
        <p:spPr>
          <a:xfrm>
            <a:off x="9682472" y="8274366"/>
            <a:ext cx="3131537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_mint(address account, uint256 amount)</a:t>
            </a:r>
            <a:endParaRPr lang="en-SG" sz="1400"/>
          </a:p>
        </p:txBody>
      </p: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0D8C1951-C272-724B-C524-397F90A6F142}"/>
              </a:ext>
            </a:extLst>
          </p:cNvPr>
          <p:cNvCxnSpPr>
            <a:cxnSpLocks/>
            <a:stCxn id="146" idx="2"/>
            <a:endCxn id="150" idx="0"/>
          </p:cNvCxnSpPr>
          <p:nvPr/>
        </p:nvCxnSpPr>
        <p:spPr>
          <a:xfrm rot="16200000" flipH="1">
            <a:off x="10655915" y="3979630"/>
            <a:ext cx="328907" cy="896398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D5CA515F-F7CD-01F3-7EF6-1C225DBAEE55}"/>
              </a:ext>
            </a:extLst>
          </p:cNvPr>
          <p:cNvSpPr txBox="1"/>
          <p:nvPr/>
        </p:nvSpPr>
        <p:spPr>
          <a:xfrm>
            <a:off x="1178560" y="2983136"/>
            <a:ext cx="14274800" cy="374571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/>
              <a:t>Era7: Game of Truth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A4788-C927-263A-DE22-E8EC7E353466}"/>
              </a:ext>
            </a:extLst>
          </p:cNvPr>
          <p:cNvSpPr txBox="1"/>
          <p:nvPr/>
        </p:nvSpPr>
        <p:spPr>
          <a:xfrm>
            <a:off x="1364416" y="9005951"/>
            <a:ext cx="532155" cy="340519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6D4C8-46F8-7205-3C15-521BA46FF425}"/>
              </a:ext>
            </a:extLst>
          </p:cNvPr>
          <p:cNvSpPr txBox="1"/>
          <p:nvPr/>
        </p:nvSpPr>
        <p:spPr>
          <a:xfrm>
            <a:off x="1368679" y="9856392"/>
            <a:ext cx="532155" cy="34051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C48A6-348B-A817-70F9-8665E720F700}"/>
              </a:ext>
            </a:extLst>
          </p:cNvPr>
          <p:cNvSpPr txBox="1"/>
          <p:nvPr/>
        </p:nvSpPr>
        <p:spPr>
          <a:xfrm>
            <a:off x="1364416" y="8570880"/>
            <a:ext cx="532155" cy="340519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73FB6-E93F-62CC-A09E-716839C83C72}"/>
              </a:ext>
            </a:extLst>
          </p:cNvPr>
          <p:cNvSpPr txBox="1"/>
          <p:nvPr/>
        </p:nvSpPr>
        <p:spPr>
          <a:xfrm>
            <a:off x="1250599" y="7796308"/>
            <a:ext cx="8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u="sng"/>
              <a:t>Legend: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80AA2-5804-2125-44A6-6C1450211186}"/>
              </a:ext>
            </a:extLst>
          </p:cNvPr>
          <p:cNvSpPr txBox="1"/>
          <p:nvPr/>
        </p:nvSpPr>
        <p:spPr>
          <a:xfrm>
            <a:off x="1912448" y="8609400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Contract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E6B434-8676-BD0C-5941-18583D34251B}"/>
              </a:ext>
            </a:extLst>
          </p:cNvPr>
          <p:cNvSpPr txBox="1"/>
          <p:nvPr/>
        </p:nvSpPr>
        <p:spPr>
          <a:xfrm>
            <a:off x="1916712" y="9873082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Event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00F84-1004-2471-D94B-15F069FBB76A}"/>
              </a:ext>
            </a:extLst>
          </p:cNvPr>
          <p:cNvSpPr txBox="1"/>
          <p:nvPr/>
        </p:nvSpPr>
        <p:spPr>
          <a:xfrm>
            <a:off x="1368680" y="9441022"/>
            <a:ext cx="532155" cy="34051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F50529-59A2-A59F-D166-458B098965E3}"/>
              </a:ext>
            </a:extLst>
          </p:cNvPr>
          <p:cNvSpPr txBox="1"/>
          <p:nvPr/>
        </p:nvSpPr>
        <p:spPr>
          <a:xfrm>
            <a:off x="1919286" y="9441022"/>
            <a:ext cx="920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5DEA8-4D3B-CB53-E940-C1D65EDBCD8C}"/>
              </a:ext>
            </a:extLst>
          </p:cNvPr>
          <p:cNvSpPr txBox="1"/>
          <p:nvPr/>
        </p:nvSpPr>
        <p:spPr>
          <a:xfrm>
            <a:off x="1912449" y="9020289"/>
            <a:ext cx="1395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Abstract Contract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C5AD2D-FC22-D839-1CD3-A149A09D9931}"/>
              </a:ext>
            </a:extLst>
          </p:cNvPr>
          <p:cNvSpPr txBox="1"/>
          <p:nvPr/>
        </p:nvSpPr>
        <p:spPr>
          <a:xfrm>
            <a:off x="1362363" y="10270207"/>
            <a:ext cx="532155" cy="34051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D7220B-61CB-9828-6087-FFC5D0B89A6C}"/>
              </a:ext>
            </a:extLst>
          </p:cNvPr>
          <p:cNvSpPr txBox="1"/>
          <p:nvPr/>
        </p:nvSpPr>
        <p:spPr>
          <a:xfrm>
            <a:off x="1916712" y="10279382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03F166-44CF-3B39-7349-EF5BAAE6D6F0}"/>
              </a:ext>
            </a:extLst>
          </p:cNvPr>
          <p:cNvSpPr txBox="1"/>
          <p:nvPr/>
        </p:nvSpPr>
        <p:spPr>
          <a:xfrm>
            <a:off x="1364416" y="8156656"/>
            <a:ext cx="532155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C4B43D-DBC9-EF7D-364F-FE8432FBAB39}"/>
              </a:ext>
            </a:extLst>
          </p:cNvPr>
          <p:cNvSpPr txBox="1"/>
          <p:nvPr/>
        </p:nvSpPr>
        <p:spPr>
          <a:xfrm>
            <a:off x="1912448" y="8195176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Library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4D334-EBE3-352B-68FF-E5022DE28BC1}"/>
              </a:ext>
            </a:extLst>
          </p:cNvPr>
          <p:cNvSpPr txBox="1"/>
          <p:nvPr/>
        </p:nvSpPr>
        <p:spPr>
          <a:xfrm>
            <a:off x="3212811" y="6221179"/>
            <a:ext cx="1877874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mod(uint256 a, uint256 b)</a:t>
            </a:r>
            <a:endParaRPr lang="en-SG" sz="1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D883AF-F391-A0BB-4EC3-596CCB109B58}"/>
              </a:ext>
            </a:extLst>
          </p:cNvPr>
          <p:cNvSpPr txBox="1"/>
          <p:nvPr/>
        </p:nvSpPr>
        <p:spPr>
          <a:xfrm>
            <a:off x="1183707" y="6006276"/>
            <a:ext cx="1877874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has(Role storage role, address account)</a:t>
            </a:r>
            <a:endParaRPr lang="en-SG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8610A4-B991-2800-B0B0-2A356B930F60}"/>
              </a:ext>
            </a:extLst>
          </p:cNvPr>
          <p:cNvSpPr txBox="1"/>
          <p:nvPr/>
        </p:nvSpPr>
        <p:spPr>
          <a:xfrm>
            <a:off x="9682472" y="8581540"/>
            <a:ext cx="3131537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_burn(address account, uint256 value)</a:t>
            </a:r>
            <a:endParaRPr lang="en-SG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142AF2-B84F-BD8A-0815-8EA47F35BF8D}"/>
              </a:ext>
            </a:extLst>
          </p:cNvPr>
          <p:cNvSpPr txBox="1"/>
          <p:nvPr/>
        </p:nvSpPr>
        <p:spPr>
          <a:xfrm>
            <a:off x="5290978" y="4592282"/>
            <a:ext cx="3940780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PauserRole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5D268F4-1180-C557-61ED-62D32CE07119}"/>
              </a:ext>
            </a:extLst>
          </p:cNvPr>
          <p:cNvCxnSpPr>
            <a:cxnSpLocks/>
            <a:stCxn id="146" idx="2"/>
            <a:endCxn id="41" idx="0"/>
          </p:cNvCxnSpPr>
          <p:nvPr/>
        </p:nvCxnSpPr>
        <p:spPr>
          <a:xfrm rot="5400000">
            <a:off x="8652316" y="2872429"/>
            <a:ext cx="328906" cy="3110801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541B30E-1E66-61A4-9E58-A62B1931AF72}"/>
              </a:ext>
            </a:extLst>
          </p:cNvPr>
          <p:cNvSpPr txBox="1"/>
          <p:nvPr/>
        </p:nvSpPr>
        <p:spPr>
          <a:xfrm>
            <a:off x="5290978" y="5028213"/>
            <a:ext cx="3938324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event PauserAdded(address indexed account)</a:t>
            </a:r>
            <a:endParaRPr lang="en-SG" sz="14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FA671F-4907-E735-2900-76E6C6A18C78}"/>
              </a:ext>
            </a:extLst>
          </p:cNvPr>
          <p:cNvSpPr txBox="1"/>
          <p:nvPr/>
        </p:nvSpPr>
        <p:spPr>
          <a:xfrm>
            <a:off x="5290978" y="5334680"/>
            <a:ext cx="3938324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event PauserRemoved(address indexed account)</a:t>
            </a:r>
            <a:endParaRPr lang="en-SG" sz="1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F8621D-33AD-E95E-DFCD-DB7079A62DCC}"/>
              </a:ext>
            </a:extLst>
          </p:cNvPr>
          <p:cNvSpPr txBox="1"/>
          <p:nvPr/>
        </p:nvSpPr>
        <p:spPr>
          <a:xfrm>
            <a:off x="5290978" y="5692223"/>
            <a:ext cx="3938324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addPauser(address account)</a:t>
            </a:r>
            <a:endParaRPr lang="en-SG" sz="1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48072B-DAF3-D617-A4B4-02B345542815}"/>
              </a:ext>
            </a:extLst>
          </p:cNvPr>
          <p:cNvSpPr txBox="1"/>
          <p:nvPr/>
        </p:nvSpPr>
        <p:spPr>
          <a:xfrm>
            <a:off x="5290978" y="6006276"/>
            <a:ext cx="3938324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renouncePauser()</a:t>
            </a:r>
            <a:endParaRPr lang="en-SG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F0125D-C089-C6C4-FD67-2438EF45A85A}"/>
              </a:ext>
            </a:extLst>
          </p:cNvPr>
          <p:cNvSpPr txBox="1"/>
          <p:nvPr/>
        </p:nvSpPr>
        <p:spPr>
          <a:xfrm>
            <a:off x="5290978" y="6566194"/>
            <a:ext cx="3940780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Pausable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CB5EB5B-5511-CD74-FEA3-CEB5450A6EFB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7260140" y="6312743"/>
            <a:ext cx="1228" cy="2534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8A36638-960B-1444-DCBB-47AB35015843}"/>
              </a:ext>
            </a:extLst>
          </p:cNvPr>
          <p:cNvSpPr txBox="1"/>
          <p:nvPr/>
        </p:nvSpPr>
        <p:spPr>
          <a:xfrm>
            <a:off x="5290978" y="6989904"/>
            <a:ext cx="3938324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event Paused(address account)</a:t>
            </a:r>
            <a:endParaRPr lang="en-SG" sz="14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4F7F83-2F57-62F0-2454-9944585A8A79}"/>
              </a:ext>
            </a:extLst>
          </p:cNvPr>
          <p:cNvSpPr txBox="1"/>
          <p:nvPr/>
        </p:nvSpPr>
        <p:spPr>
          <a:xfrm>
            <a:off x="5290978" y="7289056"/>
            <a:ext cx="3938324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event Unpaused(address account)</a:t>
            </a:r>
            <a:endParaRPr lang="en-SG" sz="14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F01373-57AD-BF58-D1AC-8127D000A74E}"/>
              </a:ext>
            </a:extLst>
          </p:cNvPr>
          <p:cNvSpPr txBox="1"/>
          <p:nvPr/>
        </p:nvSpPr>
        <p:spPr>
          <a:xfrm>
            <a:off x="5290978" y="7658940"/>
            <a:ext cx="3938324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pause()</a:t>
            </a:r>
            <a:endParaRPr lang="en-SG" sz="1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E208C6-66AE-B653-A03A-06B9705C95B9}"/>
              </a:ext>
            </a:extLst>
          </p:cNvPr>
          <p:cNvSpPr txBox="1"/>
          <p:nvPr/>
        </p:nvSpPr>
        <p:spPr>
          <a:xfrm>
            <a:off x="5290978" y="7963162"/>
            <a:ext cx="3938324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unpause()</a:t>
            </a:r>
            <a:endParaRPr lang="en-SG" sz="14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ADC71D1-23E8-F8EB-FFC1-FE4F2A544830}"/>
              </a:ext>
            </a:extLst>
          </p:cNvPr>
          <p:cNvSpPr txBox="1"/>
          <p:nvPr/>
        </p:nvSpPr>
        <p:spPr>
          <a:xfrm>
            <a:off x="5290978" y="8597136"/>
            <a:ext cx="3940780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ERC20Pausable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8CDF7A5-7A63-4019-98D6-F6A2346DA84B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>
            <a:off x="7260140" y="8269629"/>
            <a:ext cx="1228" cy="3275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13793400-B3EB-9AC1-B4BD-039C070AC932}"/>
              </a:ext>
            </a:extLst>
          </p:cNvPr>
          <p:cNvCxnSpPr>
            <a:cxnSpLocks/>
            <a:stCxn id="37" idx="2"/>
            <a:endCxn id="61" idx="3"/>
          </p:cNvCxnSpPr>
          <p:nvPr/>
        </p:nvCxnSpPr>
        <p:spPr>
          <a:xfrm rot="5400000" flipH="1">
            <a:off x="10175438" y="7815204"/>
            <a:ext cx="129124" cy="2016483"/>
          </a:xfrm>
          <a:prstGeom prst="bentConnector4">
            <a:avLst>
              <a:gd name="adj1" fmla="val -177039"/>
              <a:gd name="adj2" fmla="val 88824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81775AA-669B-527C-ED8E-6B252EAB21E9}"/>
              </a:ext>
            </a:extLst>
          </p:cNvPr>
          <p:cNvSpPr txBox="1"/>
          <p:nvPr/>
        </p:nvSpPr>
        <p:spPr>
          <a:xfrm>
            <a:off x="5290978" y="9013973"/>
            <a:ext cx="3938324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transfer(address to, uint256 value)</a:t>
            </a:r>
            <a:endParaRPr lang="en-SG" sz="14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1C31C65-DF36-8013-DD6D-C5E3A7FEEE8D}"/>
              </a:ext>
            </a:extLst>
          </p:cNvPr>
          <p:cNvSpPr txBox="1"/>
          <p:nvPr/>
        </p:nvSpPr>
        <p:spPr>
          <a:xfrm>
            <a:off x="5290978" y="9331020"/>
            <a:ext cx="3938324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transferFrom(address from, address to, uint256 value)</a:t>
            </a:r>
            <a:endParaRPr lang="en-SG" sz="1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DE3A72-50F7-6A73-DD6D-3820FB2AFE7D}"/>
              </a:ext>
            </a:extLst>
          </p:cNvPr>
          <p:cNvSpPr txBox="1"/>
          <p:nvPr/>
        </p:nvSpPr>
        <p:spPr>
          <a:xfrm>
            <a:off x="5290978" y="9637487"/>
            <a:ext cx="3938324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approve(address spender, uint256 value)</a:t>
            </a:r>
            <a:endParaRPr lang="en-SG" sz="1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DCAD253-B776-40EF-5D60-788C77B472BF}"/>
              </a:ext>
            </a:extLst>
          </p:cNvPr>
          <p:cNvSpPr txBox="1"/>
          <p:nvPr/>
        </p:nvSpPr>
        <p:spPr>
          <a:xfrm>
            <a:off x="5290978" y="9943954"/>
            <a:ext cx="3938324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increaseAllowance(address spender, uint addedValue)</a:t>
            </a:r>
            <a:endParaRPr lang="en-SG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0451D5-6A3E-3C12-1B6D-C2E81AF0CA8A}"/>
              </a:ext>
            </a:extLst>
          </p:cNvPr>
          <p:cNvSpPr txBox="1"/>
          <p:nvPr/>
        </p:nvSpPr>
        <p:spPr>
          <a:xfrm>
            <a:off x="5290978" y="10256067"/>
            <a:ext cx="3938324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decreaseAllowance(address spender, uint subtractedValue)</a:t>
            </a:r>
            <a:endParaRPr lang="en-SG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C4DF93E-633B-887E-0B34-86A53FE26944}"/>
              </a:ext>
            </a:extLst>
          </p:cNvPr>
          <p:cNvSpPr txBox="1"/>
          <p:nvPr/>
        </p:nvSpPr>
        <p:spPr>
          <a:xfrm>
            <a:off x="13138856" y="6518740"/>
            <a:ext cx="2314504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Blacklist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8435EE-6D86-FD2D-FBF0-17F3A2F2242D}"/>
              </a:ext>
            </a:extLst>
          </p:cNvPr>
          <p:cNvCxnSpPr>
            <a:cxnSpLocks/>
            <a:stCxn id="150" idx="2"/>
            <a:endCxn id="199" idx="0"/>
          </p:cNvCxnSpPr>
          <p:nvPr/>
        </p:nvCxnSpPr>
        <p:spPr>
          <a:xfrm>
            <a:off x="11268567" y="4915776"/>
            <a:ext cx="2" cy="4259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EB2C97E-35F8-E053-E83C-D6862938EB5E}"/>
              </a:ext>
            </a:extLst>
          </p:cNvPr>
          <p:cNvCxnSpPr>
            <a:cxnSpLocks/>
            <a:stCxn id="152" idx="2"/>
            <a:endCxn id="77" idx="0"/>
          </p:cNvCxnSpPr>
          <p:nvPr/>
        </p:nvCxnSpPr>
        <p:spPr>
          <a:xfrm flipH="1">
            <a:off x="14296108" y="6285596"/>
            <a:ext cx="3" cy="2331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D47CC09-AE2E-F539-DA1F-080EB1030FCA}"/>
              </a:ext>
            </a:extLst>
          </p:cNvPr>
          <p:cNvSpPr txBox="1"/>
          <p:nvPr/>
        </p:nvSpPr>
        <p:spPr>
          <a:xfrm>
            <a:off x="13138856" y="6911600"/>
            <a:ext cx="2314504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addBlacklist(address account)</a:t>
            </a:r>
            <a:endParaRPr lang="en-SG" sz="14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85B47F2-1861-D931-9A59-3C416991CB71}"/>
              </a:ext>
            </a:extLst>
          </p:cNvPr>
          <p:cNvSpPr txBox="1"/>
          <p:nvPr/>
        </p:nvSpPr>
        <p:spPr>
          <a:xfrm>
            <a:off x="13138856" y="7225687"/>
            <a:ext cx="2314504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removeBlacklist(address account)</a:t>
            </a:r>
            <a:endParaRPr lang="en-SG" sz="14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ECB26E0-3014-EA7E-12AD-680EAF1917C4}"/>
              </a:ext>
            </a:extLst>
          </p:cNvPr>
          <p:cNvSpPr txBox="1"/>
          <p:nvPr/>
        </p:nvSpPr>
        <p:spPr>
          <a:xfrm>
            <a:off x="13138856" y="7858803"/>
            <a:ext cx="2314504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Token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7E469B81-3A5C-5C33-5661-4364F73D7EF6}"/>
              </a:ext>
            </a:extLst>
          </p:cNvPr>
          <p:cNvCxnSpPr>
            <a:cxnSpLocks/>
            <a:stCxn id="76" idx="2"/>
            <a:endCxn id="98" idx="1"/>
          </p:cNvCxnSpPr>
          <p:nvPr/>
        </p:nvCxnSpPr>
        <p:spPr>
          <a:xfrm rot="5400000" flipH="1" flipV="1">
            <a:off x="8928506" y="6352184"/>
            <a:ext cx="2541984" cy="5878716"/>
          </a:xfrm>
          <a:prstGeom prst="bentConnector4">
            <a:avLst>
              <a:gd name="adj1" fmla="val -8993"/>
              <a:gd name="adj2" fmla="val 96872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76D47977-103D-7648-A023-44D09ECBD8C8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>
            <a:off x="10284070" y="9852178"/>
            <a:ext cx="1928343" cy="1"/>
          </a:xfrm>
          <a:prstGeom prst="bentConnector3">
            <a:avLst>
              <a:gd name="adj1" fmla="val 50000"/>
            </a:avLst>
          </a:prstGeom>
          <a:ln w="254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4734149-C83F-5898-943B-39E8A3AD0FEB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14296108" y="7532154"/>
            <a:ext cx="0" cy="326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2A722C0-DBD9-A1FD-2A07-6E803F1C9341}"/>
              </a:ext>
            </a:extLst>
          </p:cNvPr>
          <p:cNvSpPr txBox="1"/>
          <p:nvPr/>
        </p:nvSpPr>
        <p:spPr>
          <a:xfrm>
            <a:off x="13138856" y="8274737"/>
            <a:ext cx="2314504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burn(uint256 amount)</a:t>
            </a:r>
            <a:endParaRPr lang="en-SG" sz="14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33D6ED3-EA39-9BCF-7A02-6AE7001A0C4B}"/>
              </a:ext>
            </a:extLst>
          </p:cNvPr>
          <p:cNvSpPr txBox="1"/>
          <p:nvPr/>
        </p:nvSpPr>
        <p:spPr>
          <a:xfrm>
            <a:off x="13138856" y="8583182"/>
            <a:ext cx="2314504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burnFrom(address account, uint256 amount)</a:t>
            </a:r>
            <a:endParaRPr lang="en-SG" sz="140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76C2374-D5B3-6B31-D9A0-B9EB32C38C6A}"/>
              </a:ext>
            </a:extLst>
          </p:cNvPr>
          <p:cNvSpPr txBox="1"/>
          <p:nvPr/>
        </p:nvSpPr>
        <p:spPr>
          <a:xfrm>
            <a:off x="13138856" y="9104860"/>
            <a:ext cx="2314504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transfer(address to, </a:t>
            </a:r>
          </a:p>
          <a:p>
            <a:pPr algn="ctr"/>
            <a:r>
              <a:rPr lang="en-SG" sz="1200"/>
              <a:t>uint256 value)</a:t>
            </a:r>
            <a:endParaRPr lang="en-SG" sz="1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31EE35B-51C9-C696-DEBE-84B267EE5F59}"/>
              </a:ext>
            </a:extLst>
          </p:cNvPr>
          <p:cNvSpPr txBox="1"/>
          <p:nvPr/>
        </p:nvSpPr>
        <p:spPr>
          <a:xfrm>
            <a:off x="13138856" y="9615638"/>
            <a:ext cx="2314504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transferFrom(address from, address to, uint256 value)</a:t>
            </a:r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343972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AE3FCDF-6DEC-6D85-8E80-6BC09E2F42B7}"/>
              </a:ext>
            </a:extLst>
          </p:cNvPr>
          <p:cNvCxnSpPr>
            <a:cxnSpLocks/>
            <a:stCxn id="248" idx="2"/>
            <a:endCxn id="168" idx="0"/>
          </p:cNvCxnSpPr>
          <p:nvPr/>
        </p:nvCxnSpPr>
        <p:spPr>
          <a:xfrm rot="5400000">
            <a:off x="4728884" y="1146001"/>
            <a:ext cx="569531" cy="4987639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748192-BD3A-666F-A453-AC3D908BDCE8}"/>
              </a:ext>
            </a:extLst>
          </p:cNvPr>
          <p:cNvSpPr txBox="1"/>
          <p:nvPr/>
        </p:nvSpPr>
        <p:spPr>
          <a:xfrm>
            <a:off x="1503680" y="4968161"/>
            <a:ext cx="2038682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isContract(address account)</a:t>
            </a:r>
            <a:endParaRPr lang="en-SG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5F4210-65D7-4884-F5FB-B0839FD14F89}"/>
              </a:ext>
            </a:extLst>
          </p:cNvPr>
          <p:cNvSpPr txBox="1"/>
          <p:nvPr/>
        </p:nvSpPr>
        <p:spPr>
          <a:xfrm>
            <a:off x="1515910" y="5273772"/>
            <a:ext cx="2038682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sendValue(address payable recipient, uint256 amount)</a:t>
            </a:r>
            <a:endParaRPr lang="en-SG" sz="140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27D4730-3DB6-3208-CC0B-C7083C977F00}"/>
              </a:ext>
            </a:extLst>
          </p:cNvPr>
          <p:cNvCxnSpPr>
            <a:cxnSpLocks/>
            <a:stCxn id="168" idx="2"/>
            <a:endCxn id="141" idx="0"/>
          </p:cNvCxnSpPr>
          <p:nvPr/>
        </p:nvCxnSpPr>
        <p:spPr>
          <a:xfrm rot="16200000" flipH="1">
            <a:off x="2372609" y="4412325"/>
            <a:ext cx="297633" cy="3192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FB6B311-4C73-494D-3F7D-F419AFD2D37F}"/>
              </a:ext>
            </a:extLst>
          </p:cNvPr>
          <p:cNvCxnSpPr>
            <a:cxnSpLocks/>
            <a:stCxn id="248" idx="2"/>
            <a:endCxn id="146" idx="0"/>
          </p:cNvCxnSpPr>
          <p:nvPr/>
        </p:nvCxnSpPr>
        <p:spPr>
          <a:xfrm rot="16200000" flipH="1">
            <a:off x="7779190" y="3083332"/>
            <a:ext cx="569490" cy="1112935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0AF9537-6B47-B3BB-BD0C-8FCB3B19141B}"/>
              </a:ext>
            </a:extLst>
          </p:cNvPr>
          <p:cNvSpPr txBox="1"/>
          <p:nvPr/>
        </p:nvSpPr>
        <p:spPr>
          <a:xfrm>
            <a:off x="1503680" y="4562738"/>
            <a:ext cx="2038682" cy="3234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Address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5EE05C7-8D19-08EB-93AB-928C53897495}"/>
              </a:ext>
            </a:extLst>
          </p:cNvPr>
          <p:cNvSpPr txBox="1"/>
          <p:nvPr/>
        </p:nvSpPr>
        <p:spPr>
          <a:xfrm>
            <a:off x="3729549" y="3924545"/>
            <a:ext cx="9781707" cy="338107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b="1"/>
              <a:t>Contracts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0183E08-D32B-0FEF-0935-11221EBBBC79}"/>
              </a:ext>
            </a:extLst>
          </p:cNvPr>
          <p:cNvSpPr txBox="1"/>
          <p:nvPr/>
        </p:nvSpPr>
        <p:spPr>
          <a:xfrm>
            <a:off x="1503679" y="3924586"/>
            <a:ext cx="2032299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b="1"/>
              <a:t>Libraries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5CA515F-F7CD-01F3-7EF6-1C225DBAEE55}"/>
              </a:ext>
            </a:extLst>
          </p:cNvPr>
          <p:cNvSpPr txBox="1"/>
          <p:nvPr/>
        </p:nvSpPr>
        <p:spPr>
          <a:xfrm>
            <a:off x="1503680" y="2983137"/>
            <a:ext cx="12007576" cy="371918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/>
              <a:t>Iskra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A4788-C927-263A-DE22-E8EC7E353466}"/>
              </a:ext>
            </a:extLst>
          </p:cNvPr>
          <p:cNvSpPr txBox="1"/>
          <p:nvPr/>
        </p:nvSpPr>
        <p:spPr>
          <a:xfrm>
            <a:off x="11703364" y="8909979"/>
            <a:ext cx="532155" cy="340519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6D4C8-46F8-7205-3C15-521BA46FF425}"/>
              </a:ext>
            </a:extLst>
          </p:cNvPr>
          <p:cNvSpPr txBox="1"/>
          <p:nvPr/>
        </p:nvSpPr>
        <p:spPr>
          <a:xfrm>
            <a:off x="11707627" y="9760420"/>
            <a:ext cx="532155" cy="34051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C48A6-348B-A817-70F9-8665E720F700}"/>
              </a:ext>
            </a:extLst>
          </p:cNvPr>
          <p:cNvSpPr txBox="1"/>
          <p:nvPr/>
        </p:nvSpPr>
        <p:spPr>
          <a:xfrm>
            <a:off x="11703364" y="8474908"/>
            <a:ext cx="532155" cy="340519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73FB6-E93F-62CC-A09E-716839C83C72}"/>
              </a:ext>
            </a:extLst>
          </p:cNvPr>
          <p:cNvSpPr txBox="1"/>
          <p:nvPr/>
        </p:nvSpPr>
        <p:spPr>
          <a:xfrm>
            <a:off x="11589547" y="7700336"/>
            <a:ext cx="85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u="sng"/>
              <a:t>Legend: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80AA2-5804-2125-44A6-6C1450211186}"/>
              </a:ext>
            </a:extLst>
          </p:cNvPr>
          <p:cNvSpPr txBox="1"/>
          <p:nvPr/>
        </p:nvSpPr>
        <p:spPr>
          <a:xfrm>
            <a:off x="12251396" y="8513428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Contract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E6B434-8676-BD0C-5941-18583D34251B}"/>
              </a:ext>
            </a:extLst>
          </p:cNvPr>
          <p:cNvSpPr txBox="1"/>
          <p:nvPr/>
        </p:nvSpPr>
        <p:spPr>
          <a:xfrm>
            <a:off x="12255660" y="9777110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Event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00F84-1004-2471-D94B-15F069FBB76A}"/>
              </a:ext>
            </a:extLst>
          </p:cNvPr>
          <p:cNvSpPr txBox="1"/>
          <p:nvPr/>
        </p:nvSpPr>
        <p:spPr>
          <a:xfrm>
            <a:off x="11707628" y="9345050"/>
            <a:ext cx="532155" cy="34051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F50529-59A2-A59F-D166-458B098965E3}"/>
              </a:ext>
            </a:extLst>
          </p:cNvPr>
          <p:cNvSpPr txBox="1"/>
          <p:nvPr/>
        </p:nvSpPr>
        <p:spPr>
          <a:xfrm>
            <a:off x="12258234" y="9345050"/>
            <a:ext cx="920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5DEA8-4D3B-CB53-E940-C1D65EDBCD8C}"/>
              </a:ext>
            </a:extLst>
          </p:cNvPr>
          <p:cNvSpPr txBox="1"/>
          <p:nvPr/>
        </p:nvSpPr>
        <p:spPr>
          <a:xfrm>
            <a:off x="12251397" y="8924317"/>
            <a:ext cx="1395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Abstract Contract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C5AD2D-FC22-D839-1CD3-A149A09D9931}"/>
              </a:ext>
            </a:extLst>
          </p:cNvPr>
          <p:cNvSpPr txBox="1"/>
          <p:nvPr/>
        </p:nvSpPr>
        <p:spPr>
          <a:xfrm>
            <a:off x="11701311" y="10174235"/>
            <a:ext cx="532155" cy="340519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D7220B-61CB-9828-6087-FFC5D0B89A6C}"/>
              </a:ext>
            </a:extLst>
          </p:cNvPr>
          <p:cNvSpPr txBox="1"/>
          <p:nvPr/>
        </p:nvSpPr>
        <p:spPr>
          <a:xfrm>
            <a:off x="12255660" y="10183410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03F166-44CF-3B39-7349-EF5BAAE6D6F0}"/>
              </a:ext>
            </a:extLst>
          </p:cNvPr>
          <p:cNvSpPr txBox="1"/>
          <p:nvPr/>
        </p:nvSpPr>
        <p:spPr>
          <a:xfrm>
            <a:off x="11703364" y="8060684"/>
            <a:ext cx="532155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SG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C4B43D-DBC9-EF7D-364F-FE8432FBAB39}"/>
              </a:ext>
            </a:extLst>
          </p:cNvPr>
          <p:cNvSpPr txBox="1"/>
          <p:nvPr/>
        </p:nvSpPr>
        <p:spPr>
          <a:xfrm>
            <a:off x="12251396" y="8099204"/>
            <a:ext cx="85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/>
              <a:t>Library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BF6B4B-0E35-685D-CFBE-2844E063C1EC}"/>
              </a:ext>
            </a:extLst>
          </p:cNvPr>
          <p:cNvSpPr txBox="1"/>
          <p:nvPr/>
        </p:nvSpPr>
        <p:spPr>
          <a:xfrm>
            <a:off x="1515735" y="5773092"/>
            <a:ext cx="2038682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functionCall(address target, bytes memory data)</a:t>
            </a:r>
            <a:endParaRPr lang="en-SG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BFE97A-1702-BDAD-EAD6-C6A5731DF613}"/>
              </a:ext>
            </a:extLst>
          </p:cNvPr>
          <p:cNvSpPr txBox="1"/>
          <p:nvPr/>
        </p:nvSpPr>
        <p:spPr>
          <a:xfrm>
            <a:off x="1515735" y="6292541"/>
            <a:ext cx="2038682" cy="919401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functionCallWIthValue</a:t>
            </a:r>
          </a:p>
          <a:p>
            <a:pPr algn="ctr"/>
            <a:r>
              <a:rPr lang="en-SG" sz="1200"/>
              <a:t>(address target, bytes memory data, uint256 value)</a:t>
            </a:r>
            <a:endParaRPr lang="en-SG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67C1A5-005C-B2B7-3185-B3B992F22E15}"/>
              </a:ext>
            </a:extLst>
          </p:cNvPr>
          <p:cNvSpPr txBox="1"/>
          <p:nvPr/>
        </p:nvSpPr>
        <p:spPr>
          <a:xfrm>
            <a:off x="1503680" y="7220613"/>
            <a:ext cx="2038682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functionStaticCall(address target, bytes memory data)</a:t>
            </a:r>
            <a:endParaRPr lang="en-SG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F911BB-2BCF-9CA9-7783-4EB36FA291DE}"/>
              </a:ext>
            </a:extLst>
          </p:cNvPr>
          <p:cNvSpPr txBox="1"/>
          <p:nvPr/>
        </p:nvSpPr>
        <p:spPr>
          <a:xfrm>
            <a:off x="1503680" y="7739756"/>
            <a:ext cx="2038682" cy="71508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functionDelegateCall</a:t>
            </a:r>
          </a:p>
          <a:p>
            <a:pPr algn="ctr"/>
            <a:r>
              <a:rPr lang="en-SG" sz="1200"/>
              <a:t>(address target, bytes memory data)</a:t>
            </a:r>
            <a:endParaRPr lang="en-SG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02C440-3546-FF35-61E3-F1C23DF3D7CC}"/>
              </a:ext>
            </a:extLst>
          </p:cNvPr>
          <p:cNvSpPr txBox="1"/>
          <p:nvPr/>
        </p:nvSpPr>
        <p:spPr>
          <a:xfrm>
            <a:off x="1515735" y="8450278"/>
            <a:ext cx="2038682" cy="919401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verifyCallResult</a:t>
            </a:r>
          </a:p>
          <a:p>
            <a:pPr algn="ctr"/>
            <a:r>
              <a:rPr lang="en-SG" sz="1200"/>
              <a:t>(bool success, bytes memory returndata, string memory errorMessage)</a:t>
            </a:r>
            <a:endParaRPr lang="en-SG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4C1B37-1A89-82C1-C780-D7F4D3148A00}"/>
              </a:ext>
            </a:extLst>
          </p:cNvPr>
          <p:cNvSpPr txBox="1"/>
          <p:nvPr/>
        </p:nvSpPr>
        <p:spPr>
          <a:xfrm>
            <a:off x="4015212" y="4560248"/>
            <a:ext cx="1780000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IERC20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71F2BF-EE3E-A0D5-11D7-DB571857FE43}"/>
              </a:ext>
            </a:extLst>
          </p:cNvPr>
          <p:cNvSpPr txBox="1"/>
          <p:nvPr/>
        </p:nvSpPr>
        <p:spPr>
          <a:xfrm>
            <a:off x="4015212" y="5154995"/>
            <a:ext cx="1780000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IERC165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31E1A0D-65C5-3297-1232-906A0528AA3B}"/>
              </a:ext>
            </a:extLst>
          </p:cNvPr>
          <p:cNvCxnSpPr>
            <a:cxnSpLocks/>
            <a:stCxn id="146" idx="2"/>
            <a:endCxn id="53" idx="1"/>
          </p:cNvCxnSpPr>
          <p:nvPr/>
        </p:nvCxnSpPr>
        <p:spPr>
          <a:xfrm rot="5400000">
            <a:off x="6088137" y="2189728"/>
            <a:ext cx="459343" cy="4605191"/>
          </a:xfrm>
          <a:prstGeom prst="bentConnector4">
            <a:avLst>
              <a:gd name="adj1" fmla="val 32394"/>
              <a:gd name="adj2" fmla="val 104964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15002E4-34C9-03E1-D2DC-429FC3098EA4}"/>
              </a:ext>
            </a:extLst>
          </p:cNvPr>
          <p:cNvCxnSpPr>
            <a:cxnSpLocks/>
            <a:stCxn id="146" idx="2"/>
            <a:endCxn id="54" idx="1"/>
          </p:cNvCxnSpPr>
          <p:nvPr/>
        </p:nvCxnSpPr>
        <p:spPr>
          <a:xfrm rot="5400000">
            <a:off x="5790763" y="2487102"/>
            <a:ext cx="1054090" cy="4605191"/>
          </a:xfrm>
          <a:prstGeom prst="bentConnector4">
            <a:avLst>
              <a:gd name="adj1" fmla="val 14135"/>
              <a:gd name="adj2" fmla="val 104964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D105B62-4B35-5F39-1C7B-7C9907A7D354}"/>
              </a:ext>
            </a:extLst>
          </p:cNvPr>
          <p:cNvSpPr txBox="1"/>
          <p:nvPr/>
        </p:nvSpPr>
        <p:spPr>
          <a:xfrm>
            <a:off x="6378973" y="5162385"/>
            <a:ext cx="2949177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IERC1363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EABD9F-32C8-9943-9916-08FBBE6C8F2A}"/>
              </a:ext>
            </a:extLst>
          </p:cNvPr>
          <p:cNvSpPr txBox="1"/>
          <p:nvPr/>
        </p:nvSpPr>
        <p:spPr>
          <a:xfrm>
            <a:off x="4000280" y="5744710"/>
            <a:ext cx="1780000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IERC1363Receiver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1F2F95F-5EC3-D035-FF96-8059CC4DE8D8}"/>
              </a:ext>
            </a:extLst>
          </p:cNvPr>
          <p:cNvSpPr txBox="1"/>
          <p:nvPr/>
        </p:nvSpPr>
        <p:spPr>
          <a:xfrm>
            <a:off x="3962800" y="6211114"/>
            <a:ext cx="1832411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IERC1363Spender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4880C3AF-F4AB-4583-4363-6B648C475A81}"/>
              </a:ext>
            </a:extLst>
          </p:cNvPr>
          <p:cNvCxnSpPr>
            <a:cxnSpLocks/>
            <a:stCxn id="146" idx="2"/>
            <a:endCxn id="76" idx="1"/>
          </p:cNvCxnSpPr>
          <p:nvPr/>
        </p:nvCxnSpPr>
        <p:spPr>
          <a:xfrm rot="5400000">
            <a:off x="5488440" y="2774493"/>
            <a:ext cx="1643805" cy="4620123"/>
          </a:xfrm>
          <a:prstGeom prst="bentConnector4">
            <a:avLst>
              <a:gd name="adj1" fmla="val 9386"/>
              <a:gd name="adj2" fmla="val 104783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6D41CFE-E1B4-2157-95DF-3ACE02B2EB35}"/>
              </a:ext>
            </a:extLst>
          </p:cNvPr>
          <p:cNvCxnSpPr>
            <a:cxnSpLocks/>
            <a:stCxn id="146" idx="2"/>
            <a:endCxn id="77" idx="1"/>
          </p:cNvCxnSpPr>
          <p:nvPr/>
        </p:nvCxnSpPr>
        <p:spPr>
          <a:xfrm rot="5400000">
            <a:off x="5236498" y="2988955"/>
            <a:ext cx="2110209" cy="4657603"/>
          </a:xfrm>
          <a:prstGeom prst="bentConnector4">
            <a:avLst>
              <a:gd name="adj1" fmla="val 7169"/>
              <a:gd name="adj2" fmla="val 103763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77B6627-390B-B85E-EF30-FF1A860BC062}"/>
              </a:ext>
            </a:extLst>
          </p:cNvPr>
          <p:cNvSpPr txBox="1"/>
          <p:nvPr/>
        </p:nvSpPr>
        <p:spPr>
          <a:xfrm>
            <a:off x="6372622" y="4556179"/>
            <a:ext cx="2961879" cy="323493"/>
          </a:xfrm>
          <a:prstGeom prst="roundRect">
            <a:avLst/>
          </a:prstGeom>
          <a:noFill/>
          <a:ln w="25400" cap="sq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IERC20Metadata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184720D-3932-866D-9ACB-1649229B33E9}"/>
              </a:ext>
            </a:extLst>
          </p:cNvPr>
          <p:cNvSpPr txBox="1"/>
          <p:nvPr/>
        </p:nvSpPr>
        <p:spPr>
          <a:xfrm>
            <a:off x="3962802" y="6698918"/>
            <a:ext cx="1780000" cy="323493"/>
          </a:xfrm>
          <a:prstGeom prst="roundRect">
            <a:avLst/>
          </a:prstGeom>
          <a:noFill/>
          <a:ln w="63500" cap="sq" cmpd="dbl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Context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74BCBFCC-1B37-4A8F-4CBD-70555F1D199B}"/>
              </a:ext>
            </a:extLst>
          </p:cNvPr>
          <p:cNvCxnSpPr>
            <a:cxnSpLocks/>
            <a:stCxn id="146" idx="2"/>
            <a:endCxn id="92" idx="1"/>
          </p:cNvCxnSpPr>
          <p:nvPr/>
        </p:nvCxnSpPr>
        <p:spPr>
          <a:xfrm rot="5400000">
            <a:off x="4992597" y="3232858"/>
            <a:ext cx="2598013" cy="4657601"/>
          </a:xfrm>
          <a:prstGeom prst="bentConnector4">
            <a:avLst>
              <a:gd name="adj1" fmla="val 5825"/>
              <a:gd name="adj2" fmla="val 103926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35ACEC1-5CB1-4DE9-47AC-709523D30821}"/>
              </a:ext>
            </a:extLst>
          </p:cNvPr>
          <p:cNvSpPr txBox="1"/>
          <p:nvPr/>
        </p:nvSpPr>
        <p:spPr>
          <a:xfrm>
            <a:off x="3959379" y="7089812"/>
            <a:ext cx="1780000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_msgSender()</a:t>
            </a:r>
            <a:endParaRPr lang="en-SG" sz="14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8EA41C1-E363-6985-4941-086E1C5253B0}"/>
              </a:ext>
            </a:extLst>
          </p:cNvPr>
          <p:cNvSpPr txBox="1"/>
          <p:nvPr/>
        </p:nvSpPr>
        <p:spPr>
          <a:xfrm>
            <a:off x="3959379" y="7405523"/>
            <a:ext cx="1780000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_msgData()</a:t>
            </a:r>
            <a:endParaRPr lang="en-SG" sz="140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0A53A21-FD4B-5493-D200-72697763ADE2}"/>
              </a:ext>
            </a:extLst>
          </p:cNvPr>
          <p:cNvSpPr txBox="1"/>
          <p:nvPr/>
        </p:nvSpPr>
        <p:spPr>
          <a:xfrm>
            <a:off x="6385321" y="5741617"/>
            <a:ext cx="2961877" cy="32349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ERC20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60B9E18-650C-7273-4ECE-F6EA5E6FBAD1}"/>
              </a:ext>
            </a:extLst>
          </p:cNvPr>
          <p:cNvCxnSpPr>
            <a:cxnSpLocks/>
            <a:stCxn id="92" idx="3"/>
            <a:endCxn id="100" idx="1"/>
          </p:cNvCxnSpPr>
          <p:nvPr/>
        </p:nvCxnSpPr>
        <p:spPr>
          <a:xfrm flipV="1">
            <a:off x="5742802" y="5903364"/>
            <a:ext cx="642519" cy="957301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84454A96-72C1-DAB2-E4E9-8AF6FD60F54C}"/>
              </a:ext>
            </a:extLst>
          </p:cNvPr>
          <p:cNvCxnSpPr>
            <a:cxnSpLocks/>
            <a:stCxn id="53" idx="3"/>
            <a:endCxn id="100" idx="1"/>
          </p:cNvCxnSpPr>
          <p:nvPr/>
        </p:nvCxnSpPr>
        <p:spPr>
          <a:xfrm>
            <a:off x="5795212" y="4721995"/>
            <a:ext cx="590109" cy="1181369"/>
          </a:xfrm>
          <a:prstGeom prst="bentConnector3">
            <a:avLst>
              <a:gd name="adj1" fmla="val 46126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17337C2-080E-A36F-B595-E2F2D3C811F8}"/>
              </a:ext>
            </a:extLst>
          </p:cNvPr>
          <p:cNvSpPr txBox="1"/>
          <p:nvPr/>
        </p:nvSpPr>
        <p:spPr>
          <a:xfrm>
            <a:off x="6385320" y="6136341"/>
            <a:ext cx="2961877" cy="31750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transfer(address recipient, uint256 amount)</a:t>
            </a:r>
            <a:endParaRPr lang="en-SG" sz="140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8C00D90-D7B1-A744-23A4-5944247265BC}"/>
              </a:ext>
            </a:extLst>
          </p:cNvPr>
          <p:cNvSpPr txBox="1"/>
          <p:nvPr/>
        </p:nvSpPr>
        <p:spPr>
          <a:xfrm>
            <a:off x="6385320" y="6442475"/>
            <a:ext cx="2961877" cy="31750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allowance(address owner, address spender)</a:t>
            </a:r>
            <a:endParaRPr lang="en-SG" sz="14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73BCB43-9876-F06C-B468-01970C1A0594}"/>
              </a:ext>
            </a:extLst>
          </p:cNvPr>
          <p:cNvSpPr txBox="1"/>
          <p:nvPr/>
        </p:nvSpPr>
        <p:spPr>
          <a:xfrm>
            <a:off x="6385320" y="6763723"/>
            <a:ext cx="2961877" cy="31750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approve(address spender, uint256 amount)</a:t>
            </a:r>
            <a:endParaRPr lang="en-SG" sz="140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73D42CD-0063-4A73-86AF-2C57F5D61510}"/>
              </a:ext>
            </a:extLst>
          </p:cNvPr>
          <p:cNvSpPr txBox="1"/>
          <p:nvPr/>
        </p:nvSpPr>
        <p:spPr>
          <a:xfrm>
            <a:off x="6385320" y="7073738"/>
            <a:ext cx="2961877" cy="529181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transferFrom(address sender, </a:t>
            </a:r>
          </a:p>
          <a:p>
            <a:pPr algn="ctr"/>
            <a:r>
              <a:rPr lang="en-SG" sz="1200"/>
              <a:t>address recipient, uint256 amount)</a:t>
            </a:r>
            <a:endParaRPr lang="en-SG" sz="14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BAE4625-CDA6-CE21-75DB-9575EEDD0701}"/>
              </a:ext>
            </a:extLst>
          </p:cNvPr>
          <p:cNvSpPr txBox="1"/>
          <p:nvPr/>
        </p:nvSpPr>
        <p:spPr>
          <a:xfrm>
            <a:off x="6385320" y="7584516"/>
            <a:ext cx="2961877" cy="529181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increaseAllowance(address spender,</a:t>
            </a:r>
          </a:p>
          <a:p>
            <a:pPr algn="ctr"/>
            <a:r>
              <a:rPr lang="en-SG" sz="1200"/>
              <a:t>uint256 addedValue)</a:t>
            </a:r>
            <a:endParaRPr lang="en-SG" sz="14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E7AF1DC-AA97-BA06-1257-BF11F47C70AA}"/>
              </a:ext>
            </a:extLst>
          </p:cNvPr>
          <p:cNvSpPr txBox="1"/>
          <p:nvPr/>
        </p:nvSpPr>
        <p:spPr>
          <a:xfrm>
            <a:off x="6385320" y="8095294"/>
            <a:ext cx="2961877" cy="529181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decreaseAllowance(address spender,</a:t>
            </a:r>
          </a:p>
          <a:p>
            <a:pPr algn="ctr"/>
            <a:r>
              <a:rPr lang="en-SG" sz="1200"/>
              <a:t>uint256 subtractedValue)</a:t>
            </a:r>
            <a:endParaRPr lang="en-SG" sz="140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B10EDCC-9086-2088-5E52-D8397D0787D2}"/>
              </a:ext>
            </a:extLst>
          </p:cNvPr>
          <p:cNvSpPr txBox="1"/>
          <p:nvPr/>
        </p:nvSpPr>
        <p:spPr>
          <a:xfrm>
            <a:off x="6385320" y="8621716"/>
            <a:ext cx="2961877" cy="31750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_mint(address account, uint256 amount)</a:t>
            </a:r>
            <a:endParaRPr lang="en-SG" sz="140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FC9AFEC-B0B1-3EAC-24E5-ADDD83BF486B}"/>
              </a:ext>
            </a:extLst>
          </p:cNvPr>
          <p:cNvSpPr txBox="1"/>
          <p:nvPr/>
        </p:nvSpPr>
        <p:spPr>
          <a:xfrm>
            <a:off x="6385320" y="8937242"/>
            <a:ext cx="2961877" cy="317509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_burn(address account, uint256 amount)</a:t>
            </a:r>
            <a:endParaRPr lang="en-SG" sz="140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FC0718D-D4B2-9F46-6F5C-A5E8EE8316AA}"/>
              </a:ext>
            </a:extLst>
          </p:cNvPr>
          <p:cNvSpPr txBox="1"/>
          <p:nvPr/>
        </p:nvSpPr>
        <p:spPr>
          <a:xfrm>
            <a:off x="6385321" y="9260028"/>
            <a:ext cx="2961877" cy="529181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_beforeTokenTransfer(address from, </a:t>
            </a:r>
          </a:p>
          <a:p>
            <a:pPr algn="ctr"/>
            <a:r>
              <a:rPr lang="en-SG" sz="1200"/>
              <a:t>address to, uint256 amount)</a:t>
            </a:r>
            <a:endParaRPr lang="en-SG" sz="1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B777449-8C79-ABB3-C252-70E929394FE8}"/>
              </a:ext>
            </a:extLst>
          </p:cNvPr>
          <p:cNvSpPr txBox="1"/>
          <p:nvPr/>
        </p:nvSpPr>
        <p:spPr>
          <a:xfrm>
            <a:off x="6385321" y="9770806"/>
            <a:ext cx="2961877" cy="529181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_afterTokenTransfer(address from, </a:t>
            </a:r>
          </a:p>
          <a:p>
            <a:pPr algn="ctr"/>
            <a:r>
              <a:rPr lang="en-SG" sz="1200"/>
              <a:t>address to, uint256 amount)</a:t>
            </a:r>
            <a:endParaRPr lang="en-SG" sz="1400"/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2B6C37DA-F05E-4E3F-683F-017DC8CCD07C}"/>
              </a:ext>
            </a:extLst>
          </p:cNvPr>
          <p:cNvCxnSpPr>
            <a:cxnSpLocks/>
            <a:stCxn id="87" idx="3"/>
            <a:endCxn id="100" idx="3"/>
          </p:cNvCxnSpPr>
          <p:nvPr/>
        </p:nvCxnSpPr>
        <p:spPr>
          <a:xfrm>
            <a:off x="9334501" y="4717926"/>
            <a:ext cx="12697" cy="1185438"/>
          </a:xfrm>
          <a:prstGeom prst="bentConnector3">
            <a:avLst>
              <a:gd name="adj1" fmla="val 1900425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D293E259-EF32-46A3-CD57-DF29715F5EA3}"/>
              </a:ext>
            </a:extLst>
          </p:cNvPr>
          <p:cNvCxnSpPr>
            <a:cxnSpLocks/>
            <a:stCxn id="53" idx="2"/>
            <a:endCxn id="87" idx="2"/>
          </p:cNvCxnSpPr>
          <p:nvPr/>
        </p:nvCxnSpPr>
        <p:spPr>
          <a:xfrm rot="5400000" flipH="1" flipV="1">
            <a:off x="6377352" y="3407532"/>
            <a:ext cx="4069" cy="2948350"/>
          </a:xfrm>
          <a:prstGeom prst="bentConnector3">
            <a:avLst>
              <a:gd name="adj1" fmla="val -3370902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F17C3324-A590-5F85-97B0-2BFA65A820C0}"/>
              </a:ext>
            </a:extLst>
          </p:cNvPr>
          <p:cNvCxnSpPr>
            <a:cxnSpLocks/>
            <a:stCxn id="53" idx="2"/>
            <a:endCxn id="68" idx="0"/>
          </p:cNvCxnSpPr>
          <p:nvPr/>
        </p:nvCxnSpPr>
        <p:spPr>
          <a:xfrm rot="16200000" flipH="1">
            <a:off x="6240065" y="3548888"/>
            <a:ext cx="278644" cy="2948350"/>
          </a:xfrm>
          <a:prstGeom prst="bentConnector3">
            <a:avLst>
              <a:gd name="adj1" fmla="val 44531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761ECB98-CEB3-FEAC-8CFA-8A90AD0EFCDF}"/>
              </a:ext>
            </a:extLst>
          </p:cNvPr>
          <p:cNvCxnSpPr>
            <a:cxnSpLocks/>
            <a:stCxn id="54" idx="2"/>
            <a:endCxn id="68" idx="2"/>
          </p:cNvCxnSpPr>
          <p:nvPr/>
        </p:nvCxnSpPr>
        <p:spPr>
          <a:xfrm rot="16200000" flipH="1">
            <a:off x="6372561" y="4004877"/>
            <a:ext cx="13652" cy="2948350"/>
          </a:xfrm>
          <a:prstGeom prst="bentConnector3">
            <a:avLst>
              <a:gd name="adj1" fmla="val 1160504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6BD4ABEF-91D9-D381-BAF3-9217F5DE9A63}"/>
              </a:ext>
            </a:extLst>
          </p:cNvPr>
          <p:cNvCxnSpPr>
            <a:cxnSpLocks/>
            <a:stCxn id="68" idx="3"/>
            <a:endCxn id="247" idx="1"/>
          </p:cNvCxnSpPr>
          <p:nvPr/>
        </p:nvCxnSpPr>
        <p:spPr>
          <a:xfrm flipV="1">
            <a:off x="9328150" y="4718415"/>
            <a:ext cx="638714" cy="605717"/>
          </a:xfrm>
          <a:prstGeom prst="bentConnector3">
            <a:avLst>
              <a:gd name="adj1" fmla="val 69088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9DD80986-52CD-D673-4D81-A282D51093F5}"/>
              </a:ext>
            </a:extLst>
          </p:cNvPr>
          <p:cNvSpPr txBox="1"/>
          <p:nvPr/>
        </p:nvSpPr>
        <p:spPr>
          <a:xfrm>
            <a:off x="9966864" y="4550598"/>
            <a:ext cx="3544393" cy="335633"/>
          </a:xfrm>
          <a:prstGeom prst="roundRect">
            <a:avLst/>
          </a:prstGeom>
          <a:solidFill>
            <a:schemeClr val="accent1"/>
          </a:solidFill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300" b="1"/>
              <a:t>IskraTokenEth</a:t>
            </a:r>
          </a:p>
        </p:txBody>
      </p: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F3812AD7-E200-E441-1D65-18CAE3222E1D}"/>
              </a:ext>
            </a:extLst>
          </p:cNvPr>
          <p:cNvCxnSpPr>
            <a:cxnSpLocks/>
            <a:stCxn id="54" idx="2"/>
            <a:endCxn id="247" idx="1"/>
          </p:cNvCxnSpPr>
          <p:nvPr/>
        </p:nvCxnSpPr>
        <p:spPr>
          <a:xfrm rot="5400000" flipH="1" flipV="1">
            <a:off x="7056001" y="2567626"/>
            <a:ext cx="760073" cy="5061652"/>
          </a:xfrm>
          <a:prstGeom prst="bentConnector4">
            <a:avLst>
              <a:gd name="adj1" fmla="val -20051"/>
              <a:gd name="adj2" fmla="val 96127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88CE2ED9-F40B-9A04-6ADC-4EBFE74FD68C}"/>
              </a:ext>
            </a:extLst>
          </p:cNvPr>
          <p:cNvCxnSpPr>
            <a:cxnSpLocks/>
            <a:stCxn id="134" idx="2"/>
            <a:endCxn id="247" idx="1"/>
          </p:cNvCxnSpPr>
          <p:nvPr/>
        </p:nvCxnSpPr>
        <p:spPr>
          <a:xfrm rot="5400000" flipH="1" flipV="1">
            <a:off x="6125776" y="6458899"/>
            <a:ext cx="5581572" cy="2100604"/>
          </a:xfrm>
          <a:prstGeom prst="bentConnector4">
            <a:avLst>
              <a:gd name="adj1" fmla="val -4096"/>
              <a:gd name="adj2" fmla="val 90209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0A66A864-A5B9-40A7-042A-D0EF92421D6F}"/>
              </a:ext>
            </a:extLst>
          </p:cNvPr>
          <p:cNvSpPr txBox="1"/>
          <p:nvPr/>
        </p:nvSpPr>
        <p:spPr>
          <a:xfrm>
            <a:off x="9966864" y="4962769"/>
            <a:ext cx="3544393" cy="311003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supportsInterface(bytes4 interfaceId)</a:t>
            </a:r>
            <a:endParaRPr lang="en-SG" sz="14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048968E6-59A2-6A95-F2E4-346D1DD9694B}"/>
              </a:ext>
            </a:extLst>
          </p:cNvPr>
          <p:cNvSpPr txBox="1"/>
          <p:nvPr/>
        </p:nvSpPr>
        <p:spPr>
          <a:xfrm>
            <a:off x="9966864" y="5276186"/>
            <a:ext cx="3544393" cy="311003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transferAndCall(address recipient, uint256 amount)</a:t>
            </a:r>
            <a:endParaRPr lang="en-SG" sz="14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F431AA42-FAD6-9C35-484F-D387FB0C6A9A}"/>
              </a:ext>
            </a:extLst>
          </p:cNvPr>
          <p:cNvSpPr txBox="1"/>
          <p:nvPr/>
        </p:nvSpPr>
        <p:spPr>
          <a:xfrm>
            <a:off x="9966864" y="5596085"/>
            <a:ext cx="3544393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transferFromAndCall(address sender, address recipient, uint256 amount)</a:t>
            </a:r>
            <a:endParaRPr lang="en-SG" sz="140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109453CA-D9E8-7D87-4164-873D2E02D25D}"/>
              </a:ext>
            </a:extLst>
          </p:cNvPr>
          <p:cNvSpPr txBox="1"/>
          <p:nvPr/>
        </p:nvSpPr>
        <p:spPr>
          <a:xfrm>
            <a:off x="9966864" y="6103939"/>
            <a:ext cx="3544393" cy="306467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approveAndCall(address sender, uint256 amount)</a:t>
            </a:r>
            <a:endParaRPr lang="en-SG" sz="140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C993AEBF-3AA2-683B-A460-D8EDD376C8D8}"/>
              </a:ext>
            </a:extLst>
          </p:cNvPr>
          <p:cNvSpPr txBox="1"/>
          <p:nvPr/>
        </p:nvSpPr>
        <p:spPr>
          <a:xfrm>
            <a:off x="9966864" y="6418917"/>
            <a:ext cx="3544393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_checkOnTransferReceived(address sender, address recipient, uint256 amount, bytes memory data)</a:t>
            </a:r>
            <a:endParaRPr lang="en-SG" sz="140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5DF6D951-0322-8C69-9301-8099C5146672}"/>
              </a:ext>
            </a:extLst>
          </p:cNvPr>
          <p:cNvSpPr txBox="1"/>
          <p:nvPr/>
        </p:nvSpPr>
        <p:spPr>
          <a:xfrm>
            <a:off x="9966863" y="6938206"/>
            <a:ext cx="3544393" cy="510778"/>
          </a:xfrm>
          <a:prstGeom prst="roundRect">
            <a:avLst/>
          </a:prstGeom>
          <a:noFill/>
          <a:ln w="25400" cap="sq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_checkOnApprovalReceived(address spender, uint256 amount, bytes memory data)</a:t>
            </a:r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273106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1007</TotalTime>
  <Words>3396</Words>
  <Application>Microsoft Office PowerPoint</Application>
  <PresentationFormat>Custom</PresentationFormat>
  <Paragraphs>725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#CHAN SHAO JING#</dc:creator>
  <cp:lastModifiedBy>#CHAN SHAO JING#</cp:lastModifiedBy>
  <cp:revision>1</cp:revision>
  <dcterms:created xsi:type="dcterms:W3CDTF">2023-01-23T12:43:28Z</dcterms:created>
  <dcterms:modified xsi:type="dcterms:W3CDTF">2023-03-20T13:01:37Z</dcterms:modified>
</cp:coreProperties>
</file>