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Outfit ExtraBold"/>
      <p:bold r:id="rId33"/>
    </p:embeddedFont>
    <p:embeddedFont>
      <p:font typeface="Poppins"/>
      <p:regular r:id="rId34"/>
      <p:bold r:id="rId35"/>
      <p:italic r:id="rId36"/>
      <p:boldItalic r:id="rId37"/>
    </p:embeddedFont>
    <p:embeddedFont>
      <p:font typeface="Outfit"/>
      <p:regular r:id="rId38"/>
      <p:bold r:id="rId39"/>
    </p:embeddedFont>
    <p:embeddedFont>
      <p:font typeface="Karla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rla-regular.fntdata"/><Relationship Id="rId20" Type="http://schemas.openxmlformats.org/officeDocument/2006/relationships/slide" Target="slides/slide16.xml"/><Relationship Id="rId42" Type="http://schemas.openxmlformats.org/officeDocument/2006/relationships/font" Target="fonts/Karla-italic.fntdata"/><Relationship Id="rId41" Type="http://schemas.openxmlformats.org/officeDocument/2006/relationships/font" Target="fonts/Karla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Karla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OutfitExtraBold-bold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Poppins-bold.fntdata"/><Relationship Id="rId12" Type="http://schemas.openxmlformats.org/officeDocument/2006/relationships/slide" Target="slides/slide8.xml"/><Relationship Id="rId34" Type="http://schemas.openxmlformats.org/officeDocument/2006/relationships/font" Target="fonts/Poppins-regular.fntdata"/><Relationship Id="rId15" Type="http://schemas.openxmlformats.org/officeDocument/2006/relationships/slide" Target="slides/slide11.xml"/><Relationship Id="rId37" Type="http://schemas.openxmlformats.org/officeDocument/2006/relationships/font" Target="fonts/Poppins-boldItalic.fntdata"/><Relationship Id="rId14" Type="http://schemas.openxmlformats.org/officeDocument/2006/relationships/slide" Target="slides/slide10.xml"/><Relationship Id="rId36" Type="http://schemas.openxmlformats.org/officeDocument/2006/relationships/font" Target="fonts/Poppins-italic.fntdata"/><Relationship Id="rId17" Type="http://schemas.openxmlformats.org/officeDocument/2006/relationships/slide" Target="slides/slide13.xml"/><Relationship Id="rId39" Type="http://schemas.openxmlformats.org/officeDocument/2006/relationships/font" Target="fonts/Outfit-bold.fntdata"/><Relationship Id="rId16" Type="http://schemas.openxmlformats.org/officeDocument/2006/relationships/slide" Target="slides/slide12.xml"/><Relationship Id="rId38" Type="http://schemas.openxmlformats.org/officeDocument/2006/relationships/font" Target="fonts/Outfi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27ff35fc58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227ff35fc58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27ff35fc58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27ff35fc58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227ff35fc58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227ff35fc58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09d42d1ac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09d42d1ac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2a54d9b1d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2a54d9b1d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22a54d9b1d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22a54d9b1d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2a54d9b1d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22a54d9b1d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227ff35fc58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227ff35fc58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22a54d9b1d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22a54d9b1d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209d42d1ac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209d42d1ac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45c2d0eff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45c2d0eff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22a54d9b1d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22a54d9b1d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227ff35fc58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227ff35fc5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2a54d9b1d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2a54d9b1d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2a54d9b1d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22a54d9b1d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22a54d9b1d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22a54d9b1d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22a54d9b1d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22a54d9b1d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27ff35fc58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27ff35fc58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45c251fee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45c251fee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227ff35fc58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227ff35fc58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e266d8843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e266d8843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46c12675b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46c12675b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45c251fee2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45c251fee2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45c251fee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45c251fee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27ff35fc5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27ff35fc5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27ff35fc5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227ff35fc5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22a54d9b1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22a54d9b1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137655" y="4746980"/>
            <a:ext cx="772717" cy="680913"/>
          </a:xfrm>
          <a:custGeom>
            <a:rect b="b" l="l" r="r" t="t"/>
            <a:pathLst>
              <a:path extrusionOk="0" h="2818" w="3198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111830" y="260133"/>
            <a:ext cx="1962720" cy="1788304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600371" y="4541375"/>
            <a:ext cx="1305500" cy="1305527"/>
          </a:xfrm>
          <a:custGeom>
            <a:rect b="b" l="l" r="r" t="t"/>
            <a:pathLst>
              <a:path extrusionOk="0" h="5403" w="5403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50750" y="1124775"/>
            <a:ext cx="82425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60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771050" y="3519225"/>
            <a:ext cx="56019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8123402" y="-2226216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57881" y="-1691735"/>
            <a:ext cx="2580797" cy="2580608"/>
          </a:xfrm>
          <a:custGeom>
            <a:rect b="b" l="l" r="r" t="t"/>
            <a:pathLst>
              <a:path extrusionOk="0" h="10680" w="10681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35719" y="-769590"/>
            <a:ext cx="1798415" cy="1638493"/>
          </a:xfrm>
          <a:custGeom>
            <a:rect b="b" l="l" r="r" t="t"/>
            <a:pathLst>
              <a:path extrusionOk="0" h="6781" w="7443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401498" y="-205396"/>
            <a:ext cx="748796" cy="680672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139208" y="-133862"/>
            <a:ext cx="442899" cy="443149"/>
          </a:xfrm>
          <a:custGeom>
            <a:rect b="b" l="l" r="r" t="t"/>
            <a:pathLst>
              <a:path extrusionOk="0" h="1834" w="1833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06734" y="-274495"/>
            <a:ext cx="709894" cy="645394"/>
          </a:xfrm>
          <a:custGeom>
            <a:rect b="b" l="l" r="r" t="t"/>
            <a:pathLst>
              <a:path extrusionOk="0" h="2671" w="2938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7223582" y="-250668"/>
            <a:ext cx="600438" cy="600692"/>
          </a:xfrm>
          <a:custGeom>
            <a:rect b="b" l="l" r="r" t="t"/>
            <a:pathLst>
              <a:path extrusionOk="0" h="2486" w="2485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35187" y="79637"/>
            <a:ext cx="345282" cy="345289"/>
          </a:xfrm>
          <a:custGeom>
            <a:rect b="b" l="l" r="r" t="t"/>
            <a:pathLst>
              <a:path extrusionOk="0" h="1429" w="1429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805274" y="103252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600384" y="1005803"/>
            <a:ext cx="1043095" cy="1042633"/>
          </a:xfrm>
          <a:custGeom>
            <a:rect b="b" l="l" r="r" t="t"/>
            <a:pathLst>
              <a:path extrusionOk="0" h="4315" w="4317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768185" y="3161119"/>
            <a:ext cx="749038" cy="680672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-177263" y="3486824"/>
            <a:ext cx="447489" cy="406905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2019548" y="4190684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1451191" y="4455707"/>
            <a:ext cx="437341" cy="406663"/>
          </a:xfrm>
          <a:custGeom>
            <a:rect b="b" l="l" r="r" t="t"/>
            <a:pathLst>
              <a:path extrusionOk="0" h="1683" w="181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4125126" y="4318577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139201" y="4777769"/>
            <a:ext cx="213355" cy="182914"/>
          </a:xfrm>
          <a:custGeom>
            <a:rect b="b" l="l" r="r" t="t"/>
            <a:pathLst>
              <a:path extrusionOk="0" h="757" w="883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704630" y="5014234"/>
            <a:ext cx="491465" cy="491475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/>
          <p:nvPr>
            <p:ph hasCustomPrompt="1" type="title"/>
          </p:nvPr>
        </p:nvSpPr>
        <p:spPr>
          <a:xfrm>
            <a:off x="1156500" y="1422188"/>
            <a:ext cx="6831000" cy="16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11"/>
          <p:cNvSpPr txBox="1"/>
          <p:nvPr>
            <p:ph idx="1" type="body"/>
          </p:nvPr>
        </p:nvSpPr>
        <p:spPr>
          <a:xfrm>
            <a:off x="1156500" y="3115700"/>
            <a:ext cx="68310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11"/>
          <p:cNvSpPr/>
          <p:nvPr/>
        </p:nvSpPr>
        <p:spPr>
          <a:xfrm flipH="1">
            <a:off x="4893376" y="-284737"/>
            <a:ext cx="442899" cy="443149"/>
          </a:xfrm>
          <a:custGeom>
            <a:rect b="b" l="l" r="r" t="t"/>
            <a:pathLst>
              <a:path extrusionOk="0" h="1834" w="1833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"/>
          <p:cNvSpPr/>
          <p:nvPr/>
        </p:nvSpPr>
        <p:spPr>
          <a:xfrm flipH="1">
            <a:off x="1929337" y="-250668"/>
            <a:ext cx="600438" cy="600692"/>
          </a:xfrm>
          <a:custGeom>
            <a:rect b="b" l="l" r="r" t="t"/>
            <a:pathLst>
              <a:path extrusionOk="0" h="2486" w="2485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"/>
          <p:cNvSpPr/>
          <p:nvPr/>
        </p:nvSpPr>
        <p:spPr>
          <a:xfrm flipH="1">
            <a:off x="2872889" y="79637"/>
            <a:ext cx="345282" cy="345289"/>
          </a:xfrm>
          <a:custGeom>
            <a:rect b="b" l="l" r="r" t="t"/>
            <a:pathLst>
              <a:path extrusionOk="0" h="1429" w="1429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"/>
          <p:cNvSpPr/>
          <p:nvPr/>
        </p:nvSpPr>
        <p:spPr>
          <a:xfrm flipH="1">
            <a:off x="6744964" y="-290671"/>
            <a:ext cx="748796" cy="680672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1"/>
          <p:cNvSpPr/>
          <p:nvPr/>
        </p:nvSpPr>
        <p:spPr>
          <a:xfrm flipH="1">
            <a:off x="-2019548" y="-2226216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1"/>
          <p:cNvSpPr/>
          <p:nvPr/>
        </p:nvSpPr>
        <p:spPr>
          <a:xfrm flipH="1">
            <a:off x="-1485320" y="-1691735"/>
            <a:ext cx="2580797" cy="2580608"/>
          </a:xfrm>
          <a:custGeom>
            <a:rect b="b" l="l" r="r" t="t"/>
            <a:pathLst>
              <a:path extrusionOk="0" h="10680" w="10681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8190662" y="-769590"/>
            <a:ext cx="1798415" cy="1638493"/>
          </a:xfrm>
          <a:custGeom>
            <a:rect b="b" l="l" r="r" t="t"/>
            <a:pathLst>
              <a:path extrusionOk="0" h="6781" w="7443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/>
          <p:nvPr/>
        </p:nvSpPr>
        <p:spPr>
          <a:xfrm flipH="1">
            <a:off x="8736729" y="-274495"/>
            <a:ext cx="709894" cy="645394"/>
          </a:xfrm>
          <a:custGeom>
            <a:rect b="b" l="l" r="r" t="t"/>
            <a:pathLst>
              <a:path extrusionOk="0" h="2671" w="2938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2" name="Google Shape;232;p11"/>
          <p:cNvSpPr/>
          <p:nvPr/>
        </p:nvSpPr>
        <p:spPr>
          <a:xfrm flipH="1">
            <a:off x="7668025" y="4247295"/>
            <a:ext cx="437341" cy="406663"/>
          </a:xfrm>
          <a:custGeom>
            <a:rect b="b" l="l" r="r" t="t"/>
            <a:pathLst>
              <a:path extrusionOk="0" h="1683" w="181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1"/>
          <p:cNvSpPr/>
          <p:nvPr/>
        </p:nvSpPr>
        <p:spPr>
          <a:xfrm flipH="1">
            <a:off x="9483132" y="3486824"/>
            <a:ext cx="447490" cy="406905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1"/>
          <p:cNvSpPr/>
          <p:nvPr/>
        </p:nvSpPr>
        <p:spPr>
          <a:xfrm flipH="1">
            <a:off x="7400802" y="4777769"/>
            <a:ext cx="213355" cy="182914"/>
          </a:xfrm>
          <a:custGeom>
            <a:rect b="b" l="l" r="r" t="t"/>
            <a:pathLst>
              <a:path extrusionOk="0" h="757" w="883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1"/>
          <p:cNvSpPr/>
          <p:nvPr/>
        </p:nvSpPr>
        <p:spPr>
          <a:xfrm flipH="1">
            <a:off x="8902468" y="260133"/>
            <a:ext cx="1962720" cy="1788304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1"/>
          <p:cNvSpPr/>
          <p:nvPr/>
        </p:nvSpPr>
        <p:spPr>
          <a:xfrm flipH="1">
            <a:off x="1557262" y="5014234"/>
            <a:ext cx="491465" cy="491475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1"/>
          <p:cNvSpPr/>
          <p:nvPr/>
        </p:nvSpPr>
        <p:spPr>
          <a:xfrm flipH="1">
            <a:off x="-152513" y="4541375"/>
            <a:ext cx="1305500" cy="1305527"/>
          </a:xfrm>
          <a:custGeom>
            <a:rect b="b" l="l" r="r" t="t"/>
            <a:pathLst>
              <a:path extrusionOk="0" h="5403" w="5403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1"/>
          <p:cNvSpPr/>
          <p:nvPr/>
        </p:nvSpPr>
        <p:spPr>
          <a:xfrm flipH="1">
            <a:off x="306653" y="888877"/>
            <a:ext cx="709898" cy="709580"/>
          </a:xfrm>
          <a:custGeom>
            <a:rect b="b" l="l" r="r" t="t"/>
            <a:pathLst>
              <a:path extrusionOk="0" h="4315" w="4317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"/>
          <p:cNvSpPr/>
          <p:nvPr/>
        </p:nvSpPr>
        <p:spPr>
          <a:xfrm flipH="1">
            <a:off x="4842986" y="4746980"/>
            <a:ext cx="772717" cy="680913"/>
          </a:xfrm>
          <a:custGeom>
            <a:rect b="b" l="l" r="r" t="t"/>
            <a:pathLst>
              <a:path extrusionOk="0" h="2818" w="3198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1"/>
          <p:cNvSpPr/>
          <p:nvPr/>
        </p:nvSpPr>
        <p:spPr>
          <a:xfrm flipH="1">
            <a:off x="236135" y="3161119"/>
            <a:ext cx="749037" cy="680672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"/>
          <p:cNvSpPr/>
          <p:nvPr/>
        </p:nvSpPr>
        <p:spPr>
          <a:xfrm flipH="1">
            <a:off x="5040275" y="103252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1"/>
          <p:cNvSpPr/>
          <p:nvPr/>
        </p:nvSpPr>
        <p:spPr>
          <a:xfrm flipH="1">
            <a:off x="109875" y="4318577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1"/>
          <p:cNvSpPr/>
          <p:nvPr/>
        </p:nvSpPr>
        <p:spPr>
          <a:xfrm flipH="1">
            <a:off x="8123402" y="4190684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 txBox="1"/>
          <p:nvPr>
            <p:ph type="title"/>
          </p:nvPr>
        </p:nvSpPr>
        <p:spPr>
          <a:xfrm>
            <a:off x="720000" y="1849000"/>
            <a:ext cx="23364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7" name="Google Shape;247;p13"/>
          <p:cNvSpPr txBox="1"/>
          <p:nvPr>
            <p:ph hasCustomPrompt="1" idx="2" type="title"/>
          </p:nvPr>
        </p:nvSpPr>
        <p:spPr>
          <a:xfrm>
            <a:off x="1250550" y="1388288"/>
            <a:ext cx="12753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/>
          <p:nvPr>
            <p:ph idx="1" type="subTitle"/>
          </p:nvPr>
        </p:nvSpPr>
        <p:spPr>
          <a:xfrm>
            <a:off x="720000" y="2186565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3"/>
          <p:cNvSpPr txBox="1"/>
          <p:nvPr>
            <p:ph idx="3" type="title"/>
          </p:nvPr>
        </p:nvSpPr>
        <p:spPr>
          <a:xfrm>
            <a:off x="3403800" y="1849000"/>
            <a:ext cx="23364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0" name="Google Shape;250;p13"/>
          <p:cNvSpPr txBox="1"/>
          <p:nvPr>
            <p:ph hasCustomPrompt="1" idx="4" type="title"/>
          </p:nvPr>
        </p:nvSpPr>
        <p:spPr>
          <a:xfrm>
            <a:off x="3934350" y="1388288"/>
            <a:ext cx="12753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/>
          <p:nvPr>
            <p:ph idx="5" type="subTitle"/>
          </p:nvPr>
        </p:nvSpPr>
        <p:spPr>
          <a:xfrm>
            <a:off x="3403800" y="2186565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13"/>
          <p:cNvSpPr txBox="1"/>
          <p:nvPr>
            <p:ph idx="6" type="title"/>
          </p:nvPr>
        </p:nvSpPr>
        <p:spPr>
          <a:xfrm>
            <a:off x="5965900" y="1849000"/>
            <a:ext cx="24582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" name="Google Shape;253;p13"/>
          <p:cNvSpPr txBox="1"/>
          <p:nvPr>
            <p:ph hasCustomPrompt="1" idx="7" type="title"/>
          </p:nvPr>
        </p:nvSpPr>
        <p:spPr>
          <a:xfrm>
            <a:off x="6524200" y="1388288"/>
            <a:ext cx="13416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/>
          <p:nvPr>
            <p:ph idx="8" type="subTitle"/>
          </p:nvPr>
        </p:nvSpPr>
        <p:spPr>
          <a:xfrm>
            <a:off x="5965900" y="2186565"/>
            <a:ext cx="2458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3"/>
          <p:cNvSpPr txBox="1"/>
          <p:nvPr>
            <p:ph idx="9" type="title"/>
          </p:nvPr>
        </p:nvSpPr>
        <p:spPr>
          <a:xfrm>
            <a:off x="720000" y="3400479"/>
            <a:ext cx="23364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6" name="Google Shape;256;p13"/>
          <p:cNvSpPr txBox="1"/>
          <p:nvPr>
            <p:ph hasCustomPrompt="1" idx="13" type="title"/>
          </p:nvPr>
        </p:nvSpPr>
        <p:spPr>
          <a:xfrm>
            <a:off x="1250550" y="2939767"/>
            <a:ext cx="12753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/>
          <p:nvPr>
            <p:ph idx="14" type="subTitle"/>
          </p:nvPr>
        </p:nvSpPr>
        <p:spPr>
          <a:xfrm>
            <a:off x="720000" y="3758925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3"/>
          <p:cNvSpPr txBox="1"/>
          <p:nvPr>
            <p:ph idx="15" type="title"/>
          </p:nvPr>
        </p:nvSpPr>
        <p:spPr>
          <a:xfrm>
            <a:off x="3403800" y="3400479"/>
            <a:ext cx="23364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9" name="Google Shape;259;p13"/>
          <p:cNvSpPr txBox="1"/>
          <p:nvPr>
            <p:ph hasCustomPrompt="1" idx="16" type="title"/>
          </p:nvPr>
        </p:nvSpPr>
        <p:spPr>
          <a:xfrm>
            <a:off x="3934350" y="2939767"/>
            <a:ext cx="12753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0" name="Google Shape;260;p13"/>
          <p:cNvSpPr txBox="1"/>
          <p:nvPr>
            <p:ph idx="17" type="subTitle"/>
          </p:nvPr>
        </p:nvSpPr>
        <p:spPr>
          <a:xfrm>
            <a:off x="3403800" y="3758925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3"/>
          <p:cNvSpPr txBox="1"/>
          <p:nvPr>
            <p:ph idx="18" type="title"/>
          </p:nvPr>
        </p:nvSpPr>
        <p:spPr>
          <a:xfrm>
            <a:off x="5965900" y="3400479"/>
            <a:ext cx="24582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2" name="Google Shape;262;p13"/>
          <p:cNvSpPr txBox="1"/>
          <p:nvPr>
            <p:ph hasCustomPrompt="1" idx="19" type="title"/>
          </p:nvPr>
        </p:nvSpPr>
        <p:spPr>
          <a:xfrm>
            <a:off x="6524200" y="2939767"/>
            <a:ext cx="13416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/>
          <p:nvPr>
            <p:ph idx="20" type="subTitle"/>
          </p:nvPr>
        </p:nvSpPr>
        <p:spPr>
          <a:xfrm>
            <a:off x="5965900" y="3758925"/>
            <a:ext cx="2458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0104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5" name="Google Shape;265;p13"/>
          <p:cNvSpPr/>
          <p:nvPr/>
        </p:nvSpPr>
        <p:spPr>
          <a:xfrm rot="5400000">
            <a:off x="9658283" y="1539125"/>
            <a:ext cx="50" cy="15452"/>
          </a:xfrm>
          <a:custGeom>
            <a:rect b="b" l="l" r="r" t="t"/>
            <a:pathLst>
              <a:path extrusionOk="0" h="306" w="1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 rot="10800000">
            <a:off x="-2436713" y="-2457872"/>
            <a:ext cx="3549666" cy="3549666"/>
          </a:xfrm>
          <a:custGeom>
            <a:rect b="b" l="l" r="r" t="t"/>
            <a:pathLst>
              <a:path extrusionOk="0" h="22225" w="22225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 rot="10800000">
            <a:off x="7873497" y="-1311075"/>
            <a:ext cx="1649377" cy="1649377"/>
          </a:xfrm>
          <a:custGeom>
            <a:rect b="b" l="l" r="r" t="t"/>
            <a:pathLst>
              <a:path extrusionOk="0" h="10327" w="10327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 rot="10800000">
            <a:off x="8114987" y="-1069744"/>
            <a:ext cx="1166399" cy="1166558"/>
          </a:xfrm>
          <a:custGeom>
            <a:rect b="b" l="l" r="r" t="t"/>
            <a:pathLst>
              <a:path extrusionOk="0" h="7304" w="7303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/>
          <p:nvPr/>
        </p:nvSpPr>
        <p:spPr>
          <a:xfrm rot="10800000">
            <a:off x="41358" y="4802774"/>
            <a:ext cx="1435039" cy="1368119"/>
          </a:xfrm>
          <a:custGeom>
            <a:rect b="b" l="l" r="r" t="t"/>
            <a:pathLst>
              <a:path extrusionOk="0" h="8566" w="8985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3"/>
          <p:cNvSpPr/>
          <p:nvPr/>
        </p:nvSpPr>
        <p:spPr>
          <a:xfrm rot="10800000">
            <a:off x="492395" y="5253811"/>
            <a:ext cx="465889" cy="465889"/>
          </a:xfrm>
          <a:custGeom>
            <a:rect b="b" l="l" r="r" t="t"/>
            <a:pathLst>
              <a:path extrusionOk="0" h="2917" w="2917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3"/>
          <p:cNvSpPr/>
          <p:nvPr/>
        </p:nvSpPr>
        <p:spPr>
          <a:xfrm rot="10800000">
            <a:off x="8183904" y="4964174"/>
            <a:ext cx="454549" cy="413502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"/>
          <p:cNvSpPr/>
          <p:nvPr/>
        </p:nvSpPr>
        <p:spPr>
          <a:xfrm rot="10800000">
            <a:off x="118103" y="857869"/>
            <a:ext cx="305215" cy="268960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3"/>
          <p:cNvSpPr/>
          <p:nvPr/>
        </p:nvSpPr>
        <p:spPr>
          <a:xfrm rot="10800000">
            <a:off x="8880813" y="2248822"/>
            <a:ext cx="193894" cy="176645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3"/>
          <p:cNvSpPr/>
          <p:nvPr/>
        </p:nvSpPr>
        <p:spPr>
          <a:xfrm rot="10800000">
            <a:off x="8742584" y="3050662"/>
            <a:ext cx="1297365" cy="1182051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 rot="10800000">
            <a:off x="8697061" y="4503186"/>
            <a:ext cx="324860" cy="324860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 rot="10800000">
            <a:off x="-250748" y="4802775"/>
            <a:ext cx="588869" cy="588709"/>
          </a:xfrm>
          <a:custGeom>
            <a:rect b="b" l="l" r="r" t="t"/>
            <a:pathLst>
              <a:path extrusionOk="0" h="3686" w="3687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 rot="10800000">
            <a:off x="187580" y="4589907"/>
            <a:ext cx="166263" cy="151410"/>
          </a:xfrm>
          <a:custGeom>
            <a:rect b="b" l="l" r="r" t="t"/>
            <a:pathLst>
              <a:path extrusionOk="0" h="948" w="1041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/>
          <p:nvPr/>
        </p:nvSpPr>
        <p:spPr>
          <a:xfrm rot="10800000">
            <a:off x="7679503" y="-102638"/>
            <a:ext cx="256183" cy="224719"/>
          </a:xfrm>
          <a:custGeom>
            <a:rect b="b" l="l" r="r" t="t"/>
            <a:pathLst>
              <a:path extrusionOk="0" h="1407" w="1604">
                <a:moveTo>
                  <a:pt x="800" y="0"/>
                </a:moveTo>
                <a:cubicBezTo>
                  <a:pt x="676" y="0"/>
                  <a:pt x="549" y="34"/>
                  <a:pt x="435" y="104"/>
                </a:cubicBezTo>
                <a:cubicBezTo>
                  <a:pt x="104" y="307"/>
                  <a:pt x="0" y="740"/>
                  <a:pt x="203" y="1071"/>
                </a:cubicBezTo>
                <a:cubicBezTo>
                  <a:pt x="336" y="1288"/>
                  <a:pt x="566" y="1407"/>
                  <a:pt x="802" y="1407"/>
                </a:cubicBezTo>
                <a:cubicBezTo>
                  <a:pt x="927" y="1407"/>
                  <a:pt x="1054" y="1373"/>
                  <a:pt x="1169" y="1303"/>
                </a:cubicBezTo>
                <a:cubicBezTo>
                  <a:pt x="1500" y="1100"/>
                  <a:pt x="1604" y="667"/>
                  <a:pt x="1401" y="337"/>
                </a:cubicBezTo>
                <a:cubicBezTo>
                  <a:pt x="1268" y="120"/>
                  <a:pt x="1037" y="0"/>
                  <a:pt x="800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/>
          <p:nvPr/>
        </p:nvSpPr>
        <p:spPr>
          <a:xfrm rot="10800000">
            <a:off x="1322165" y="129271"/>
            <a:ext cx="197727" cy="182714"/>
          </a:xfrm>
          <a:custGeom>
            <a:rect b="b" l="l" r="r" t="t"/>
            <a:pathLst>
              <a:path extrusionOk="0" h="1144" w="1238">
                <a:moveTo>
                  <a:pt x="608" y="0"/>
                </a:moveTo>
                <a:cubicBezTo>
                  <a:pt x="428" y="0"/>
                  <a:pt x="255" y="86"/>
                  <a:pt x="146" y="236"/>
                </a:cubicBezTo>
                <a:cubicBezTo>
                  <a:pt x="11" y="424"/>
                  <a:pt x="0" y="673"/>
                  <a:pt x="122" y="871"/>
                </a:cubicBezTo>
                <a:cubicBezTo>
                  <a:pt x="226" y="1042"/>
                  <a:pt x="412" y="1143"/>
                  <a:pt x="609" y="1143"/>
                </a:cubicBezTo>
                <a:cubicBezTo>
                  <a:pt x="638" y="1143"/>
                  <a:pt x="669" y="1141"/>
                  <a:pt x="699" y="1136"/>
                </a:cubicBezTo>
                <a:cubicBezTo>
                  <a:pt x="926" y="1100"/>
                  <a:pt x="1111" y="929"/>
                  <a:pt x="1164" y="706"/>
                </a:cubicBezTo>
                <a:cubicBezTo>
                  <a:pt x="1238" y="398"/>
                  <a:pt x="1049" y="90"/>
                  <a:pt x="743" y="16"/>
                </a:cubicBezTo>
                <a:cubicBezTo>
                  <a:pt x="698" y="6"/>
                  <a:pt x="653" y="0"/>
                  <a:pt x="608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 rot="10800000">
            <a:off x="568550" y="-102654"/>
            <a:ext cx="494957" cy="449917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3"/>
          <p:cNvSpPr/>
          <p:nvPr/>
        </p:nvSpPr>
        <p:spPr>
          <a:xfrm rot="10800000">
            <a:off x="9143701" y="2317977"/>
            <a:ext cx="495116" cy="449917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3"/>
          <p:cNvSpPr/>
          <p:nvPr/>
        </p:nvSpPr>
        <p:spPr>
          <a:xfrm>
            <a:off x="7394509" y="-21490"/>
            <a:ext cx="5846984" cy="795307"/>
          </a:xfrm>
          <a:custGeom>
            <a:rect b="b" l="l" r="r" t="t"/>
            <a:pathLst>
              <a:path extrusionOk="0" h="7017" w="51588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3"/>
          <p:cNvSpPr/>
          <p:nvPr/>
        </p:nvSpPr>
        <p:spPr>
          <a:xfrm>
            <a:off x="-3741816" y="-21490"/>
            <a:ext cx="5846984" cy="795307"/>
          </a:xfrm>
          <a:custGeom>
            <a:rect b="b" l="l" r="r" t="t"/>
            <a:pathLst>
              <a:path extrusionOk="0" h="7017" w="51588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658250" y="3010050"/>
            <a:ext cx="58272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6" name="Google Shape;286;p14"/>
          <p:cNvSpPr txBox="1"/>
          <p:nvPr>
            <p:ph idx="1" type="subTitle"/>
          </p:nvPr>
        </p:nvSpPr>
        <p:spPr>
          <a:xfrm>
            <a:off x="1658400" y="1601550"/>
            <a:ext cx="5827200" cy="14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14"/>
          <p:cNvSpPr/>
          <p:nvPr/>
        </p:nvSpPr>
        <p:spPr>
          <a:xfrm rot="10800000">
            <a:off x="7881405" y="-1058254"/>
            <a:ext cx="1798415" cy="1638493"/>
          </a:xfrm>
          <a:custGeom>
            <a:rect b="b" l="l" r="r" t="t"/>
            <a:pathLst>
              <a:path extrusionOk="0" h="6781" w="7443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4"/>
          <p:cNvSpPr/>
          <p:nvPr/>
        </p:nvSpPr>
        <p:spPr>
          <a:xfrm flipH="1" rot="10800000">
            <a:off x="7717820" y="3885268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4"/>
          <p:cNvSpPr/>
          <p:nvPr/>
        </p:nvSpPr>
        <p:spPr>
          <a:xfrm flipH="1" rot="10800000">
            <a:off x="8252299" y="4420001"/>
            <a:ext cx="2580797" cy="2580608"/>
          </a:xfrm>
          <a:custGeom>
            <a:rect b="b" l="l" r="r" t="t"/>
            <a:pathLst>
              <a:path extrusionOk="0" h="10680" w="10681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4"/>
          <p:cNvSpPr/>
          <p:nvPr/>
        </p:nvSpPr>
        <p:spPr>
          <a:xfrm rot="10800000">
            <a:off x="8411852" y="-228884"/>
            <a:ext cx="485425" cy="425027"/>
          </a:xfrm>
          <a:custGeom>
            <a:rect b="b" l="l" r="r" t="t"/>
            <a:pathLst>
              <a:path extrusionOk="0" h="1759" w="2009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 rot="10800000">
            <a:off x="6570373" y="6190025"/>
            <a:ext cx="709894" cy="645394"/>
          </a:xfrm>
          <a:custGeom>
            <a:rect b="b" l="l" r="r" t="t"/>
            <a:pathLst>
              <a:path extrusionOk="0" h="2671" w="2938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 rot="10800000">
            <a:off x="8866120" y="662185"/>
            <a:ext cx="687665" cy="625580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/>
          <p:nvPr/>
        </p:nvSpPr>
        <p:spPr>
          <a:xfrm rot="10800000">
            <a:off x="5270768" y="110491"/>
            <a:ext cx="437341" cy="406663"/>
          </a:xfrm>
          <a:custGeom>
            <a:rect b="b" l="l" r="r" t="t"/>
            <a:pathLst>
              <a:path extrusionOk="0" h="1683" w="181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4"/>
          <p:cNvSpPr/>
          <p:nvPr/>
        </p:nvSpPr>
        <p:spPr>
          <a:xfrm rot="10800000">
            <a:off x="9106275" y="1748070"/>
            <a:ext cx="447490" cy="406905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4"/>
          <p:cNvSpPr/>
          <p:nvPr/>
        </p:nvSpPr>
        <p:spPr>
          <a:xfrm rot="10800000">
            <a:off x="5451038" y="4817960"/>
            <a:ext cx="461745" cy="406905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4"/>
          <p:cNvSpPr/>
          <p:nvPr/>
        </p:nvSpPr>
        <p:spPr>
          <a:xfrm rot="10800000">
            <a:off x="-916426" y="4330237"/>
            <a:ext cx="1962720" cy="1788304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"/>
          <p:cNvSpPr/>
          <p:nvPr/>
        </p:nvSpPr>
        <p:spPr>
          <a:xfrm rot="10800000">
            <a:off x="1121955" y="-434636"/>
            <a:ext cx="491465" cy="491475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4"/>
          <p:cNvSpPr/>
          <p:nvPr/>
        </p:nvSpPr>
        <p:spPr>
          <a:xfrm rot="10800000">
            <a:off x="-587820" y="-775828"/>
            <a:ext cx="1305500" cy="1305527"/>
          </a:xfrm>
          <a:custGeom>
            <a:rect b="b" l="l" r="r" t="t"/>
            <a:pathLst>
              <a:path extrusionOk="0" h="5403" w="5403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4"/>
          <p:cNvSpPr/>
          <p:nvPr/>
        </p:nvSpPr>
        <p:spPr>
          <a:xfrm flipH="1" rot="10800000">
            <a:off x="8215577" y="3322812"/>
            <a:ext cx="1043095" cy="1042633"/>
          </a:xfrm>
          <a:custGeom>
            <a:rect b="b" l="l" r="r" t="t"/>
            <a:pathLst>
              <a:path extrusionOk="0" h="4315" w="4317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4"/>
          <p:cNvSpPr/>
          <p:nvPr/>
        </p:nvSpPr>
        <p:spPr>
          <a:xfrm rot="10800000">
            <a:off x="5866745" y="4172287"/>
            <a:ext cx="442899" cy="443149"/>
          </a:xfrm>
          <a:custGeom>
            <a:rect b="b" l="l" r="r" t="t"/>
            <a:pathLst>
              <a:path extrusionOk="0" h="1834" w="1833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4"/>
          <p:cNvSpPr/>
          <p:nvPr/>
        </p:nvSpPr>
        <p:spPr>
          <a:xfrm rot="10800000">
            <a:off x="855531" y="4721062"/>
            <a:ext cx="600438" cy="600692"/>
          </a:xfrm>
          <a:custGeom>
            <a:rect b="b" l="l" r="r" t="t"/>
            <a:pathLst>
              <a:path extrusionOk="0" h="2486" w="2485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4"/>
          <p:cNvSpPr/>
          <p:nvPr/>
        </p:nvSpPr>
        <p:spPr>
          <a:xfrm rot="10800000">
            <a:off x="7372532" y="4270147"/>
            <a:ext cx="345282" cy="345289"/>
          </a:xfrm>
          <a:custGeom>
            <a:rect b="b" l="l" r="r" t="t"/>
            <a:pathLst>
              <a:path extrusionOk="0" h="1429" w="1429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4"/>
          <p:cNvSpPr/>
          <p:nvPr/>
        </p:nvSpPr>
        <p:spPr>
          <a:xfrm rot="10800000">
            <a:off x="4813367" y="488398"/>
            <a:ext cx="290433" cy="264102"/>
          </a:xfrm>
          <a:custGeom>
            <a:rect b="b" l="l" r="r" t="t"/>
            <a:pathLst>
              <a:path extrusionOk="0" h="1093" w="1202">
                <a:moveTo>
                  <a:pt x="602" y="1"/>
                </a:moveTo>
                <a:cubicBezTo>
                  <a:pt x="354" y="1"/>
                  <a:pt x="129" y="170"/>
                  <a:pt x="70" y="421"/>
                </a:cubicBezTo>
                <a:cubicBezTo>
                  <a:pt x="1" y="715"/>
                  <a:pt x="183" y="1010"/>
                  <a:pt x="477" y="1078"/>
                </a:cubicBezTo>
                <a:cubicBezTo>
                  <a:pt x="519" y="1088"/>
                  <a:pt x="561" y="1093"/>
                  <a:pt x="603" y="1093"/>
                </a:cubicBezTo>
                <a:cubicBezTo>
                  <a:pt x="850" y="1093"/>
                  <a:pt x="1074" y="923"/>
                  <a:pt x="1133" y="672"/>
                </a:cubicBezTo>
                <a:cubicBezTo>
                  <a:pt x="1202" y="378"/>
                  <a:pt x="1021" y="85"/>
                  <a:pt x="727" y="15"/>
                </a:cubicBezTo>
                <a:cubicBezTo>
                  <a:pt x="685" y="5"/>
                  <a:pt x="643" y="1"/>
                  <a:pt x="6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4"/>
          <p:cNvSpPr/>
          <p:nvPr/>
        </p:nvSpPr>
        <p:spPr>
          <a:xfrm rot="10800000">
            <a:off x="4407679" y="-356820"/>
            <a:ext cx="772717" cy="680913"/>
          </a:xfrm>
          <a:custGeom>
            <a:rect b="b" l="l" r="r" t="t"/>
            <a:pathLst>
              <a:path extrusionOk="0" h="2818" w="3198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4"/>
          <p:cNvSpPr/>
          <p:nvPr/>
        </p:nvSpPr>
        <p:spPr>
          <a:xfrm rot="10800000">
            <a:off x="6309657" y="4681072"/>
            <a:ext cx="748796" cy="680672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4"/>
          <p:cNvSpPr/>
          <p:nvPr/>
        </p:nvSpPr>
        <p:spPr>
          <a:xfrm rot="10800000">
            <a:off x="-263021" y="845133"/>
            <a:ext cx="749037" cy="680672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4"/>
          <p:cNvSpPr/>
          <p:nvPr/>
        </p:nvSpPr>
        <p:spPr>
          <a:xfrm rot="-1799986">
            <a:off x="6811453" y="-925174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4"/>
          <p:cNvSpPr/>
          <p:nvPr/>
        </p:nvSpPr>
        <p:spPr>
          <a:xfrm rot="-1799986">
            <a:off x="-2000972" y="21113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4"/>
          <p:cNvSpPr/>
          <p:nvPr/>
        </p:nvSpPr>
        <p:spPr>
          <a:xfrm rot="-1799986">
            <a:off x="4410353" y="3392938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4"/>
          <p:cNvSpPr/>
          <p:nvPr/>
        </p:nvSpPr>
        <p:spPr>
          <a:xfrm rot="-1799986">
            <a:off x="-4001547" y="5222326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"/>
          <p:cNvSpPr txBox="1"/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3" name="Google Shape;313;p15"/>
          <p:cNvSpPr txBox="1"/>
          <p:nvPr>
            <p:ph idx="1" type="subTitle"/>
          </p:nvPr>
        </p:nvSpPr>
        <p:spPr>
          <a:xfrm>
            <a:off x="918175" y="1732100"/>
            <a:ext cx="35592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2000"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4" name="Google Shape;314;p15"/>
          <p:cNvSpPr txBox="1"/>
          <p:nvPr>
            <p:ph idx="2" type="subTitle"/>
          </p:nvPr>
        </p:nvSpPr>
        <p:spPr>
          <a:xfrm>
            <a:off x="4666650" y="1732100"/>
            <a:ext cx="3559200" cy="30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15"/>
          <p:cNvSpPr/>
          <p:nvPr/>
        </p:nvSpPr>
        <p:spPr>
          <a:xfrm flipH="1">
            <a:off x="-2248105" y="4152893"/>
            <a:ext cx="3549666" cy="3549666"/>
          </a:xfrm>
          <a:custGeom>
            <a:rect b="b" l="l" r="r" t="t"/>
            <a:pathLst>
              <a:path extrusionOk="0" h="22225" w="22225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5"/>
          <p:cNvSpPr/>
          <p:nvPr/>
        </p:nvSpPr>
        <p:spPr>
          <a:xfrm flipH="1">
            <a:off x="8009067" y="4716060"/>
            <a:ext cx="1649377" cy="1649377"/>
          </a:xfrm>
          <a:custGeom>
            <a:rect b="b" l="l" r="r" t="t"/>
            <a:pathLst>
              <a:path extrusionOk="0" h="10327" w="10327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5"/>
          <p:cNvSpPr/>
          <p:nvPr/>
        </p:nvSpPr>
        <p:spPr>
          <a:xfrm flipH="1">
            <a:off x="8303595" y="5147873"/>
            <a:ext cx="1166399" cy="1166558"/>
          </a:xfrm>
          <a:custGeom>
            <a:rect b="b" l="l" r="r" t="t"/>
            <a:pathLst>
              <a:path extrusionOk="0" h="7304" w="7303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5"/>
          <p:cNvSpPr/>
          <p:nvPr/>
        </p:nvSpPr>
        <p:spPr>
          <a:xfrm flipH="1">
            <a:off x="-258197" y="-1098080"/>
            <a:ext cx="1435039" cy="1368119"/>
          </a:xfrm>
          <a:custGeom>
            <a:rect b="b" l="l" r="r" t="t"/>
            <a:pathLst>
              <a:path extrusionOk="0" h="8566" w="8985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5"/>
          <p:cNvSpPr/>
          <p:nvPr/>
        </p:nvSpPr>
        <p:spPr>
          <a:xfrm flipH="1">
            <a:off x="525529" y="-195863"/>
            <a:ext cx="465889" cy="465889"/>
          </a:xfrm>
          <a:custGeom>
            <a:rect b="b" l="l" r="r" t="t"/>
            <a:pathLst>
              <a:path extrusionOk="0" h="2917" w="2917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5"/>
          <p:cNvSpPr/>
          <p:nvPr/>
        </p:nvSpPr>
        <p:spPr>
          <a:xfrm flipH="1">
            <a:off x="8372512" y="-132989"/>
            <a:ext cx="454549" cy="413502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5"/>
          <p:cNvSpPr/>
          <p:nvPr/>
        </p:nvSpPr>
        <p:spPr>
          <a:xfrm flipH="1">
            <a:off x="-118919" y="4040307"/>
            <a:ext cx="295792" cy="268960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5"/>
          <p:cNvSpPr/>
          <p:nvPr/>
        </p:nvSpPr>
        <p:spPr>
          <a:xfrm flipH="1">
            <a:off x="306711" y="4285233"/>
            <a:ext cx="305215" cy="268960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5"/>
          <p:cNvSpPr/>
          <p:nvPr/>
        </p:nvSpPr>
        <p:spPr>
          <a:xfrm flipH="1">
            <a:off x="8273796" y="395982"/>
            <a:ext cx="193894" cy="176645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5"/>
          <p:cNvSpPr/>
          <p:nvPr/>
        </p:nvSpPr>
        <p:spPr>
          <a:xfrm flipH="1">
            <a:off x="8885669" y="416641"/>
            <a:ext cx="324860" cy="324860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5"/>
          <p:cNvSpPr/>
          <p:nvPr/>
        </p:nvSpPr>
        <p:spPr>
          <a:xfrm flipH="1">
            <a:off x="-358914" y="-85348"/>
            <a:ext cx="588869" cy="588709"/>
          </a:xfrm>
          <a:custGeom>
            <a:rect b="b" l="l" r="r" t="t"/>
            <a:pathLst>
              <a:path extrusionOk="0" h="3686" w="3687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5"/>
          <p:cNvSpPr/>
          <p:nvPr/>
        </p:nvSpPr>
        <p:spPr>
          <a:xfrm flipH="1">
            <a:off x="376189" y="503371"/>
            <a:ext cx="166263" cy="151410"/>
          </a:xfrm>
          <a:custGeom>
            <a:rect b="b" l="l" r="r" t="t"/>
            <a:pathLst>
              <a:path extrusionOk="0" h="948" w="1041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5"/>
          <p:cNvSpPr/>
          <p:nvPr/>
        </p:nvSpPr>
        <p:spPr>
          <a:xfrm flipH="1">
            <a:off x="8031695" y="4596855"/>
            <a:ext cx="179839" cy="151570"/>
          </a:xfrm>
          <a:custGeom>
            <a:rect b="b" l="l" r="r" t="t"/>
            <a:pathLst>
              <a:path extrusionOk="0" h="949" w="1126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5"/>
          <p:cNvSpPr/>
          <p:nvPr/>
        </p:nvSpPr>
        <p:spPr>
          <a:xfrm flipH="1">
            <a:off x="8743755" y="4040320"/>
            <a:ext cx="179999" cy="151889"/>
          </a:xfrm>
          <a:custGeom>
            <a:rect b="b" l="l" r="r" t="t"/>
            <a:pathLst>
              <a:path extrusionOk="0" h="951" w="1127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5"/>
          <p:cNvSpPr/>
          <p:nvPr/>
        </p:nvSpPr>
        <p:spPr>
          <a:xfrm flipH="1">
            <a:off x="8536453" y="4646987"/>
            <a:ext cx="207310" cy="191658"/>
          </a:xfrm>
          <a:custGeom>
            <a:rect b="b" l="l" r="r" t="t"/>
            <a:pathLst>
              <a:path extrusionOk="0" h="1200" w="1298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5"/>
          <p:cNvSpPr/>
          <p:nvPr/>
        </p:nvSpPr>
        <p:spPr>
          <a:xfrm flipH="1">
            <a:off x="770933" y="4748412"/>
            <a:ext cx="494957" cy="449917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5"/>
          <p:cNvSpPr/>
          <p:nvPr/>
        </p:nvSpPr>
        <p:spPr>
          <a:xfrm flipH="1">
            <a:off x="-308766" y="654780"/>
            <a:ext cx="495117" cy="449917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5"/>
          <p:cNvSpPr/>
          <p:nvPr/>
        </p:nvSpPr>
        <p:spPr>
          <a:xfrm rot="-1799986">
            <a:off x="7762062" y="-1042309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5"/>
          <p:cNvSpPr/>
          <p:nvPr/>
        </p:nvSpPr>
        <p:spPr>
          <a:xfrm rot="-1799986">
            <a:off x="-2204888" y="36291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5"/>
          <p:cNvSpPr/>
          <p:nvPr/>
        </p:nvSpPr>
        <p:spPr>
          <a:xfrm rot="-1799986">
            <a:off x="6069412" y="3770304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5"/>
          <p:cNvSpPr/>
          <p:nvPr/>
        </p:nvSpPr>
        <p:spPr>
          <a:xfrm flipH="1" rot="1799986">
            <a:off x="-2116413" y="4255741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7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"/>
          <p:cNvSpPr txBox="1"/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8" name="Google Shape;338;p16"/>
          <p:cNvSpPr txBox="1"/>
          <p:nvPr>
            <p:ph idx="2" type="title"/>
          </p:nvPr>
        </p:nvSpPr>
        <p:spPr>
          <a:xfrm>
            <a:off x="5070754" y="2412300"/>
            <a:ext cx="24318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9" name="Google Shape;339;p16"/>
          <p:cNvSpPr txBox="1"/>
          <p:nvPr>
            <p:ph idx="1" type="subTitle"/>
          </p:nvPr>
        </p:nvSpPr>
        <p:spPr>
          <a:xfrm>
            <a:off x="5070738" y="2886350"/>
            <a:ext cx="2431800" cy="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16"/>
          <p:cNvSpPr txBox="1"/>
          <p:nvPr>
            <p:ph idx="3" type="title"/>
          </p:nvPr>
        </p:nvSpPr>
        <p:spPr>
          <a:xfrm>
            <a:off x="1641475" y="2412300"/>
            <a:ext cx="24318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1" name="Google Shape;341;p16"/>
          <p:cNvSpPr txBox="1"/>
          <p:nvPr>
            <p:ph idx="4" type="subTitle"/>
          </p:nvPr>
        </p:nvSpPr>
        <p:spPr>
          <a:xfrm>
            <a:off x="1641463" y="2886350"/>
            <a:ext cx="2431800" cy="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16"/>
          <p:cNvSpPr/>
          <p:nvPr/>
        </p:nvSpPr>
        <p:spPr>
          <a:xfrm flipH="1">
            <a:off x="-1892028" y="3859901"/>
            <a:ext cx="3549666" cy="3549666"/>
          </a:xfrm>
          <a:custGeom>
            <a:rect b="b" l="l" r="r" t="t"/>
            <a:pathLst>
              <a:path extrusionOk="0" h="22225" w="22225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6"/>
          <p:cNvSpPr/>
          <p:nvPr/>
        </p:nvSpPr>
        <p:spPr>
          <a:xfrm flipH="1">
            <a:off x="7826394" y="4354256"/>
            <a:ext cx="1649377" cy="1649377"/>
          </a:xfrm>
          <a:custGeom>
            <a:rect b="b" l="l" r="r" t="t"/>
            <a:pathLst>
              <a:path extrusionOk="0" h="10327" w="10327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6"/>
          <p:cNvSpPr/>
          <p:nvPr/>
        </p:nvSpPr>
        <p:spPr>
          <a:xfrm flipH="1">
            <a:off x="8605505" y="3564378"/>
            <a:ext cx="1435039" cy="1368119"/>
          </a:xfrm>
          <a:custGeom>
            <a:rect b="b" l="l" r="r" t="t"/>
            <a:pathLst>
              <a:path extrusionOk="0" h="8566" w="8985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6"/>
          <p:cNvSpPr/>
          <p:nvPr/>
        </p:nvSpPr>
        <p:spPr>
          <a:xfrm flipH="1">
            <a:off x="886955" y="258183"/>
            <a:ext cx="465889" cy="465889"/>
          </a:xfrm>
          <a:custGeom>
            <a:rect b="b" l="l" r="r" t="t"/>
            <a:pathLst>
              <a:path extrusionOk="0" h="2917" w="2917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6"/>
          <p:cNvSpPr/>
          <p:nvPr/>
        </p:nvSpPr>
        <p:spPr>
          <a:xfrm flipH="1">
            <a:off x="8150951" y="-220930"/>
            <a:ext cx="454549" cy="413502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6"/>
          <p:cNvSpPr/>
          <p:nvPr/>
        </p:nvSpPr>
        <p:spPr>
          <a:xfrm flipH="1">
            <a:off x="436507" y="3559191"/>
            <a:ext cx="295792" cy="268960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6"/>
          <p:cNvSpPr/>
          <p:nvPr/>
        </p:nvSpPr>
        <p:spPr>
          <a:xfrm flipH="1">
            <a:off x="662788" y="3992242"/>
            <a:ext cx="305215" cy="268960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6"/>
          <p:cNvSpPr/>
          <p:nvPr/>
        </p:nvSpPr>
        <p:spPr>
          <a:xfrm flipH="1">
            <a:off x="8052236" y="308041"/>
            <a:ext cx="193894" cy="176645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6"/>
          <p:cNvSpPr/>
          <p:nvPr/>
        </p:nvSpPr>
        <p:spPr>
          <a:xfrm flipH="1">
            <a:off x="7969213" y="4352486"/>
            <a:ext cx="141028" cy="120904"/>
          </a:xfrm>
          <a:custGeom>
            <a:rect b="b" l="l" r="r" t="t"/>
            <a:pathLst>
              <a:path extrusionOk="0" h="757" w="883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6"/>
          <p:cNvSpPr/>
          <p:nvPr/>
        </p:nvSpPr>
        <p:spPr>
          <a:xfrm flipH="1">
            <a:off x="8344357" y="902596"/>
            <a:ext cx="1297365" cy="1182051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6"/>
          <p:cNvSpPr/>
          <p:nvPr/>
        </p:nvSpPr>
        <p:spPr>
          <a:xfrm flipH="1">
            <a:off x="8664108" y="328700"/>
            <a:ext cx="324860" cy="324860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6"/>
          <p:cNvSpPr/>
          <p:nvPr/>
        </p:nvSpPr>
        <p:spPr>
          <a:xfrm flipH="1">
            <a:off x="-182913" y="359036"/>
            <a:ext cx="588869" cy="588709"/>
          </a:xfrm>
          <a:custGeom>
            <a:rect b="b" l="l" r="r" t="t"/>
            <a:pathLst>
              <a:path extrusionOk="0" h="3686" w="3687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6"/>
          <p:cNvSpPr/>
          <p:nvPr/>
        </p:nvSpPr>
        <p:spPr>
          <a:xfrm flipH="1">
            <a:off x="552190" y="947754"/>
            <a:ext cx="166263" cy="151410"/>
          </a:xfrm>
          <a:custGeom>
            <a:rect b="b" l="l" r="r" t="t"/>
            <a:pathLst>
              <a:path extrusionOk="0" h="948" w="1041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6"/>
          <p:cNvSpPr/>
          <p:nvPr/>
        </p:nvSpPr>
        <p:spPr>
          <a:xfrm flipH="1">
            <a:off x="239556" y="1076000"/>
            <a:ext cx="130168" cy="109884"/>
          </a:xfrm>
          <a:custGeom>
            <a:rect b="b" l="l" r="r" t="t"/>
            <a:pathLst>
              <a:path extrusionOk="0" h="688" w="815">
                <a:moveTo>
                  <a:pt x="434" y="0"/>
                </a:moveTo>
                <a:cubicBezTo>
                  <a:pt x="179" y="0"/>
                  <a:pt x="1" y="287"/>
                  <a:pt x="144" y="524"/>
                </a:cubicBezTo>
                <a:cubicBezTo>
                  <a:pt x="213" y="635"/>
                  <a:pt x="325" y="687"/>
                  <a:pt x="435" y="687"/>
                </a:cubicBezTo>
                <a:cubicBezTo>
                  <a:pt x="583" y="687"/>
                  <a:pt x="730" y="594"/>
                  <a:pt x="770" y="424"/>
                </a:cubicBezTo>
                <a:cubicBezTo>
                  <a:pt x="814" y="241"/>
                  <a:pt x="702" y="56"/>
                  <a:pt x="517" y="10"/>
                </a:cubicBezTo>
                <a:cubicBezTo>
                  <a:pt x="489" y="4"/>
                  <a:pt x="461" y="0"/>
                  <a:pt x="4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6"/>
          <p:cNvSpPr/>
          <p:nvPr/>
        </p:nvSpPr>
        <p:spPr>
          <a:xfrm flipH="1">
            <a:off x="1013510" y="4187983"/>
            <a:ext cx="494957" cy="449917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6"/>
          <p:cNvSpPr/>
          <p:nvPr/>
        </p:nvSpPr>
        <p:spPr>
          <a:xfrm flipH="1">
            <a:off x="-89164" y="1434914"/>
            <a:ext cx="495117" cy="449917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6"/>
          <p:cNvSpPr/>
          <p:nvPr/>
        </p:nvSpPr>
        <p:spPr>
          <a:xfrm flipH="1">
            <a:off x="-182923" y="3080743"/>
            <a:ext cx="485425" cy="425027"/>
          </a:xfrm>
          <a:custGeom>
            <a:rect b="b" l="l" r="r" t="t"/>
            <a:pathLst>
              <a:path extrusionOk="0" h="1759" w="2009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6"/>
          <p:cNvSpPr/>
          <p:nvPr/>
        </p:nvSpPr>
        <p:spPr>
          <a:xfrm flipH="1">
            <a:off x="1650368" y="-220918"/>
            <a:ext cx="600438" cy="600692"/>
          </a:xfrm>
          <a:custGeom>
            <a:rect b="b" l="l" r="r" t="t"/>
            <a:pathLst>
              <a:path extrusionOk="0" h="2486" w="2485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6"/>
          <p:cNvSpPr/>
          <p:nvPr/>
        </p:nvSpPr>
        <p:spPr>
          <a:xfrm flipH="1">
            <a:off x="6956357" y="-260908"/>
            <a:ext cx="748796" cy="680672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6"/>
          <p:cNvSpPr/>
          <p:nvPr/>
        </p:nvSpPr>
        <p:spPr>
          <a:xfrm>
            <a:off x="7204684" y="93472"/>
            <a:ext cx="5846984" cy="795307"/>
          </a:xfrm>
          <a:custGeom>
            <a:rect b="b" l="l" r="r" t="t"/>
            <a:pathLst>
              <a:path extrusionOk="0" h="7017" w="51588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6"/>
          <p:cNvSpPr/>
          <p:nvPr/>
        </p:nvSpPr>
        <p:spPr>
          <a:xfrm>
            <a:off x="-3922466" y="93472"/>
            <a:ext cx="5846984" cy="795307"/>
          </a:xfrm>
          <a:custGeom>
            <a:rect b="b" l="l" r="r" t="t"/>
            <a:pathLst>
              <a:path extrusionOk="0" h="7017" w="51588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6"/>
          <p:cNvSpPr/>
          <p:nvPr/>
        </p:nvSpPr>
        <p:spPr>
          <a:xfrm flipH="1">
            <a:off x="-1457241" y="4163735"/>
            <a:ext cx="5846984" cy="795307"/>
          </a:xfrm>
          <a:custGeom>
            <a:rect b="b" l="l" r="r" t="t"/>
            <a:pathLst>
              <a:path extrusionOk="0" h="7017" w="51588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6"/>
          <p:cNvSpPr/>
          <p:nvPr/>
        </p:nvSpPr>
        <p:spPr>
          <a:xfrm flipH="1">
            <a:off x="4909484" y="4163735"/>
            <a:ext cx="5846984" cy="795307"/>
          </a:xfrm>
          <a:custGeom>
            <a:rect b="b" l="l" r="r" t="t"/>
            <a:pathLst>
              <a:path extrusionOk="0" h="7017" w="51588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"/>
          <p:cNvSpPr txBox="1"/>
          <p:nvPr>
            <p:ph type="title"/>
          </p:nvPr>
        </p:nvSpPr>
        <p:spPr>
          <a:xfrm>
            <a:off x="3386150" y="2545763"/>
            <a:ext cx="36516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7" name="Google Shape;367;p17"/>
          <p:cNvSpPr txBox="1"/>
          <p:nvPr>
            <p:ph hasCustomPrompt="1" idx="2" type="title"/>
          </p:nvPr>
        </p:nvSpPr>
        <p:spPr>
          <a:xfrm>
            <a:off x="5762450" y="1631644"/>
            <a:ext cx="12753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61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8" name="Google Shape;368;p17"/>
          <p:cNvSpPr txBox="1"/>
          <p:nvPr>
            <p:ph idx="1" type="subTitle"/>
          </p:nvPr>
        </p:nvSpPr>
        <p:spPr>
          <a:xfrm>
            <a:off x="4701350" y="3382178"/>
            <a:ext cx="23364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17"/>
          <p:cNvSpPr/>
          <p:nvPr/>
        </p:nvSpPr>
        <p:spPr>
          <a:xfrm rot="10800000">
            <a:off x="4499826" y="5328815"/>
            <a:ext cx="442899" cy="443149"/>
          </a:xfrm>
          <a:custGeom>
            <a:rect b="b" l="l" r="r" t="t"/>
            <a:pathLst>
              <a:path extrusionOk="0" h="1834" w="1833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7"/>
          <p:cNvSpPr/>
          <p:nvPr/>
        </p:nvSpPr>
        <p:spPr>
          <a:xfrm rot="10800000">
            <a:off x="1443962" y="4934603"/>
            <a:ext cx="600438" cy="600692"/>
          </a:xfrm>
          <a:custGeom>
            <a:rect b="b" l="l" r="r" t="t"/>
            <a:pathLst>
              <a:path extrusionOk="0" h="2486" w="2485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7"/>
          <p:cNvSpPr/>
          <p:nvPr/>
        </p:nvSpPr>
        <p:spPr>
          <a:xfrm rot="10800000">
            <a:off x="2479339" y="5062300"/>
            <a:ext cx="345282" cy="345289"/>
          </a:xfrm>
          <a:custGeom>
            <a:rect b="b" l="l" r="r" t="t"/>
            <a:pathLst>
              <a:path extrusionOk="0" h="1429" w="1429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7"/>
          <p:cNvSpPr/>
          <p:nvPr/>
        </p:nvSpPr>
        <p:spPr>
          <a:xfrm rot="10800000">
            <a:off x="6351414" y="5097226"/>
            <a:ext cx="748796" cy="680672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7"/>
          <p:cNvSpPr/>
          <p:nvPr/>
        </p:nvSpPr>
        <p:spPr>
          <a:xfrm rot="10800000">
            <a:off x="-2413098" y="4063622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7"/>
          <p:cNvSpPr/>
          <p:nvPr/>
        </p:nvSpPr>
        <p:spPr>
          <a:xfrm rot="10800000">
            <a:off x="-1878870" y="4598354"/>
            <a:ext cx="2580797" cy="2580608"/>
          </a:xfrm>
          <a:custGeom>
            <a:rect b="b" l="l" r="r" t="t"/>
            <a:pathLst>
              <a:path extrusionOk="0" h="10680" w="10681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7"/>
          <p:cNvSpPr/>
          <p:nvPr/>
        </p:nvSpPr>
        <p:spPr>
          <a:xfrm rot="10800000">
            <a:off x="7797112" y="4618324"/>
            <a:ext cx="1798415" cy="1638493"/>
          </a:xfrm>
          <a:custGeom>
            <a:rect b="b" l="l" r="r" t="t"/>
            <a:pathLst>
              <a:path extrusionOk="0" h="6781" w="7443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7"/>
          <p:cNvSpPr/>
          <p:nvPr/>
        </p:nvSpPr>
        <p:spPr>
          <a:xfrm rot="10800000">
            <a:off x="8343179" y="5116328"/>
            <a:ext cx="709894" cy="645394"/>
          </a:xfrm>
          <a:custGeom>
            <a:rect b="b" l="l" r="r" t="t"/>
            <a:pathLst>
              <a:path extrusionOk="0" h="2671" w="2938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77" name="Google Shape;377;p17"/>
          <p:cNvSpPr/>
          <p:nvPr/>
        </p:nvSpPr>
        <p:spPr>
          <a:xfrm rot="10800000">
            <a:off x="7274475" y="833269"/>
            <a:ext cx="437341" cy="406663"/>
          </a:xfrm>
          <a:custGeom>
            <a:rect b="b" l="l" r="r" t="t"/>
            <a:pathLst>
              <a:path extrusionOk="0" h="1683" w="181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7"/>
          <p:cNvSpPr/>
          <p:nvPr/>
        </p:nvSpPr>
        <p:spPr>
          <a:xfrm rot="10800000">
            <a:off x="9089582" y="1593498"/>
            <a:ext cx="447490" cy="406905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7"/>
          <p:cNvSpPr/>
          <p:nvPr/>
        </p:nvSpPr>
        <p:spPr>
          <a:xfrm rot="10800000">
            <a:off x="7007252" y="526544"/>
            <a:ext cx="213355" cy="182914"/>
          </a:xfrm>
          <a:custGeom>
            <a:rect b="b" l="l" r="r" t="t"/>
            <a:pathLst>
              <a:path extrusionOk="0" h="757" w="883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7"/>
          <p:cNvSpPr/>
          <p:nvPr/>
        </p:nvSpPr>
        <p:spPr>
          <a:xfrm rot="10800000">
            <a:off x="8508918" y="3438790"/>
            <a:ext cx="1962720" cy="1788304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7"/>
          <p:cNvSpPr/>
          <p:nvPr/>
        </p:nvSpPr>
        <p:spPr>
          <a:xfrm rot="10800000">
            <a:off x="1163712" y="-18482"/>
            <a:ext cx="491465" cy="491475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7"/>
          <p:cNvSpPr/>
          <p:nvPr/>
        </p:nvSpPr>
        <p:spPr>
          <a:xfrm rot="10800000">
            <a:off x="-546063" y="-359675"/>
            <a:ext cx="1305500" cy="1305527"/>
          </a:xfrm>
          <a:custGeom>
            <a:rect b="b" l="l" r="r" t="t"/>
            <a:pathLst>
              <a:path extrusionOk="0" h="5403" w="5403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7"/>
          <p:cNvSpPr/>
          <p:nvPr/>
        </p:nvSpPr>
        <p:spPr>
          <a:xfrm rot="10800000">
            <a:off x="-283671" y="3438790"/>
            <a:ext cx="1043095" cy="1042633"/>
          </a:xfrm>
          <a:custGeom>
            <a:rect b="b" l="l" r="r" t="t"/>
            <a:pathLst>
              <a:path extrusionOk="0" h="4315" w="4317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7"/>
          <p:cNvSpPr/>
          <p:nvPr/>
        </p:nvSpPr>
        <p:spPr>
          <a:xfrm rot="10800000">
            <a:off x="4449436" y="59333"/>
            <a:ext cx="772717" cy="680913"/>
          </a:xfrm>
          <a:custGeom>
            <a:rect b="b" l="l" r="r" t="t"/>
            <a:pathLst>
              <a:path extrusionOk="0" h="2818" w="3198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7"/>
          <p:cNvSpPr/>
          <p:nvPr/>
        </p:nvSpPr>
        <p:spPr>
          <a:xfrm rot="10800000">
            <a:off x="-157415" y="1645436"/>
            <a:ext cx="749037" cy="680672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7"/>
          <p:cNvSpPr/>
          <p:nvPr/>
        </p:nvSpPr>
        <p:spPr>
          <a:xfrm flipH="1">
            <a:off x="4469625" y="59326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7"/>
          <p:cNvSpPr/>
          <p:nvPr/>
        </p:nvSpPr>
        <p:spPr>
          <a:xfrm flipH="1">
            <a:off x="-460775" y="4274651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7"/>
          <p:cNvSpPr/>
          <p:nvPr/>
        </p:nvSpPr>
        <p:spPr>
          <a:xfrm rot="10800000">
            <a:off x="7729852" y="-2353278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8"/>
          <p:cNvSpPr txBox="1"/>
          <p:nvPr>
            <p:ph type="title"/>
          </p:nvPr>
        </p:nvSpPr>
        <p:spPr>
          <a:xfrm>
            <a:off x="3403800" y="2381144"/>
            <a:ext cx="23364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1" name="Google Shape;391;p18"/>
          <p:cNvSpPr txBox="1"/>
          <p:nvPr>
            <p:ph idx="1" type="subTitle"/>
          </p:nvPr>
        </p:nvSpPr>
        <p:spPr>
          <a:xfrm>
            <a:off x="3403800" y="2914025"/>
            <a:ext cx="2336400" cy="85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18"/>
          <p:cNvSpPr txBox="1"/>
          <p:nvPr>
            <p:ph idx="2" type="title"/>
          </p:nvPr>
        </p:nvSpPr>
        <p:spPr>
          <a:xfrm>
            <a:off x="732300" y="2381144"/>
            <a:ext cx="23364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3" name="Google Shape;393;p18"/>
          <p:cNvSpPr txBox="1"/>
          <p:nvPr>
            <p:ph idx="3" type="subTitle"/>
          </p:nvPr>
        </p:nvSpPr>
        <p:spPr>
          <a:xfrm>
            <a:off x="732300" y="2908850"/>
            <a:ext cx="2336400" cy="85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18"/>
          <p:cNvSpPr txBox="1"/>
          <p:nvPr>
            <p:ph idx="4" type="title"/>
          </p:nvPr>
        </p:nvSpPr>
        <p:spPr>
          <a:xfrm>
            <a:off x="6075300" y="2381144"/>
            <a:ext cx="23364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5" name="Google Shape;395;p18"/>
          <p:cNvSpPr txBox="1"/>
          <p:nvPr>
            <p:ph idx="5" type="subTitle"/>
          </p:nvPr>
        </p:nvSpPr>
        <p:spPr>
          <a:xfrm>
            <a:off x="6075300" y="2914025"/>
            <a:ext cx="2336400" cy="85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18"/>
          <p:cNvSpPr txBox="1"/>
          <p:nvPr>
            <p:ph idx="6"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7" name="Google Shape;397;p18"/>
          <p:cNvSpPr/>
          <p:nvPr/>
        </p:nvSpPr>
        <p:spPr>
          <a:xfrm flipH="1" rot="-5400000">
            <a:off x="-368205" y="1729625"/>
            <a:ext cx="50" cy="15452"/>
          </a:xfrm>
          <a:custGeom>
            <a:rect b="b" l="l" r="r" t="t"/>
            <a:pathLst>
              <a:path extrusionOk="0" h="306" w="1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8"/>
          <p:cNvSpPr/>
          <p:nvPr/>
        </p:nvSpPr>
        <p:spPr>
          <a:xfrm flipH="1" rot="10800000">
            <a:off x="8177175" y="-2267372"/>
            <a:ext cx="3549666" cy="3549666"/>
          </a:xfrm>
          <a:custGeom>
            <a:rect b="b" l="l" r="r" t="t"/>
            <a:pathLst>
              <a:path extrusionOk="0" h="22225" w="22225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8"/>
          <p:cNvSpPr/>
          <p:nvPr/>
        </p:nvSpPr>
        <p:spPr>
          <a:xfrm flipH="1" rot="10800000">
            <a:off x="-232746" y="-1120575"/>
            <a:ext cx="1649377" cy="1649377"/>
          </a:xfrm>
          <a:custGeom>
            <a:rect b="b" l="l" r="r" t="t"/>
            <a:pathLst>
              <a:path extrusionOk="0" h="10327" w="10327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8"/>
          <p:cNvSpPr/>
          <p:nvPr/>
        </p:nvSpPr>
        <p:spPr>
          <a:xfrm flipH="1" rot="10800000">
            <a:off x="8742" y="-879244"/>
            <a:ext cx="1166399" cy="1166558"/>
          </a:xfrm>
          <a:custGeom>
            <a:rect b="b" l="l" r="r" t="t"/>
            <a:pathLst>
              <a:path extrusionOk="0" h="7304" w="7303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8"/>
          <p:cNvSpPr/>
          <p:nvPr/>
        </p:nvSpPr>
        <p:spPr>
          <a:xfrm flipH="1" rot="10800000">
            <a:off x="7813731" y="4993274"/>
            <a:ext cx="1435039" cy="1368119"/>
          </a:xfrm>
          <a:custGeom>
            <a:rect b="b" l="l" r="r" t="t"/>
            <a:pathLst>
              <a:path extrusionOk="0" h="8566" w="8985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8"/>
          <p:cNvSpPr/>
          <p:nvPr/>
        </p:nvSpPr>
        <p:spPr>
          <a:xfrm flipH="1" rot="10800000">
            <a:off x="8331844" y="5444311"/>
            <a:ext cx="465889" cy="465889"/>
          </a:xfrm>
          <a:custGeom>
            <a:rect b="b" l="l" r="r" t="t"/>
            <a:pathLst>
              <a:path extrusionOk="0" h="2917" w="2917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8"/>
          <p:cNvSpPr/>
          <p:nvPr/>
        </p:nvSpPr>
        <p:spPr>
          <a:xfrm flipH="1" rot="10800000">
            <a:off x="651675" y="5154674"/>
            <a:ext cx="454549" cy="413502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8"/>
          <p:cNvSpPr/>
          <p:nvPr/>
        </p:nvSpPr>
        <p:spPr>
          <a:xfrm flipH="1" rot="10800000">
            <a:off x="8866809" y="880994"/>
            <a:ext cx="305215" cy="268960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8"/>
          <p:cNvSpPr/>
          <p:nvPr/>
        </p:nvSpPr>
        <p:spPr>
          <a:xfrm flipH="1" rot="10800000">
            <a:off x="215421" y="2439322"/>
            <a:ext cx="193894" cy="176645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8"/>
          <p:cNvSpPr/>
          <p:nvPr/>
        </p:nvSpPr>
        <p:spPr>
          <a:xfrm flipH="1" rot="10800000">
            <a:off x="-749821" y="3241162"/>
            <a:ext cx="1297365" cy="1182051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8"/>
          <p:cNvSpPr/>
          <p:nvPr/>
        </p:nvSpPr>
        <p:spPr>
          <a:xfrm flipH="1" rot="10800000">
            <a:off x="268206" y="4693686"/>
            <a:ext cx="324860" cy="324860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8"/>
          <p:cNvSpPr/>
          <p:nvPr/>
        </p:nvSpPr>
        <p:spPr>
          <a:xfrm flipH="1" rot="10800000">
            <a:off x="8952006" y="4993275"/>
            <a:ext cx="588869" cy="588709"/>
          </a:xfrm>
          <a:custGeom>
            <a:rect b="b" l="l" r="r" t="t"/>
            <a:pathLst>
              <a:path extrusionOk="0" h="3686" w="3687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8"/>
          <p:cNvSpPr/>
          <p:nvPr/>
        </p:nvSpPr>
        <p:spPr>
          <a:xfrm flipH="1" rot="10800000">
            <a:off x="8936284" y="4780407"/>
            <a:ext cx="166263" cy="151410"/>
          </a:xfrm>
          <a:custGeom>
            <a:rect b="b" l="l" r="r" t="t"/>
            <a:pathLst>
              <a:path extrusionOk="0" h="948" w="1041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8"/>
          <p:cNvSpPr/>
          <p:nvPr/>
        </p:nvSpPr>
        <p:spPr>
          <a:xfrm flipH="1" rot="10800000">
            <a:off x="1354442" y="87862"/>
            <a:ext cx="256183" cy="224719"/>
          </a:xfrm>
          <a:custGeom>
            <a:rect b="b" l="l" r="r" t="t"/>
            <a:pathLst>
              <a:path extrusionOk="0" h="1407" w="1604">
                <a:moveTo>
                  <a:pt x="800" y="0"/>
                </a:moveTo>
                <a:cubicBezTo>
                  <a:pt x="676" y="0"/>
                  <a:pt x="549" y="34"/>
                  <a:pt x="435" y="104"/>
                </a:cubicBezTo>
                <a:cubicBezTo>
                  <a:pt x="104" y="307"/>
                  <a:pt x="0" y="740"/>
                  <a:pt x="203" y="1071"/>
                </a:cubicBezTo>
                <a:cubicBezTo>
                  <a:pt x="336" y="1288"/>
                  <a:pt x="566" y="1407"/>
                  <a:pt x="802" y="1407"/>
                </a:cubicBezTo>
                <a:cubicBezTo>
                  <a:pt x="927" y="1407"/>
                  <a:pt x="1054" y="1373"/>
                  <a:pt x="1169" y="1303"/>
                </a:cubicBezTo>
                <a:cubicBezTo>
                  <a:pt x="1500" y="1100"/>
                  <a:pt x="1604" y="667"/>
                  <a:pt x="1401" y="337"/>
                </a:cubicBezTo>
                <a:cubicBezTo>
                  <a:pt x="1268" y="120"/>
                  <a:pt x="1037" y="0"/>
                  <a:pt x="800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8"/>
          <p:cNvSpPr/>
          <p:nvPr/>
        </p:nvSpPr>
        <p:spPr>
          <a:xfrm flipH="1" rot="10800000">
            <a:off x="7770236" y="319771"/>
            <a:ext cx="197727" cy="182714"/>
          </a:xfrm>
          <a:custGeom>
            <a:rect b="b" l="l" r="r" t="t"/>
            <a:pathLst>
              <a:path extrusionOk="0" h="1144" w="1238">
                <a:moveTo>
                  <a:pt x="608" y="0"/>
                </a:moveTo>
                <a:cubicBezTo>
                  <a:pt x="428" y="0"/>
                  <a:pt x="255" y="86"/>
                  <a:pt x="146" y="236"/>
                </a:cubicBezTo>
                <a:cubicBezTo>
                  <a:pt x="11" y="424"/>
                  <a:pt x="0" y="673"/>
                  <a:pt x="122" y="871"/>
                </a:cubicBezTo>
                <a:cubicBezTo>
                  <a:pt x="226" y="1042"/>
                  <a:pt x="412" y="1143"/>
                  <a:pt x="609" y="1143"/>
                </a:cubicBezTo>
                <a:cubicBezTo>
                  <a:pt x="638" y="1143"/>
                  <a:pt x="669" y="1141"/>
                  <a:pt x="699" y="1136"/>
                </a:cubicBezTo>
                <a:cubicBezTo>
                  <a:pt x="926" y="1100"/>
                  <a:pt x="1111" y="929"/>
                  <a:pt x="1164" y="706"/>
                </a:cubicBezTo>
                <a:cubicBezTo>
                  <a:pt x="1238" y="398"/>
                  <a:pt x="1049" y="90"/>
                  <a:pt x="743" y="16"/>
                </a:cubicBezTo>
                <a:cubicBezTo>
                  <a:pt x="698" y="6"/>
                  <a:pt x="653" y="0"/>
                  <a:pt x="608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8"/>
          <p:cNvSpPr/>
          <p:nvPr/>
        </p:nvSpPr>
        <p:spPr>
          <a:xfrm flipH="1" rot="10800000">
            <a:off x="8226621" y="87846"/>
            <a:ext cx="494957" cy="449917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8"/>
          <p:cNvSpPr/>
          <p:nvPr/>
        </p:nvSpPr>
        <p:spPr>
          <a:xfrm flipH="1" rot="10800000">
            <a:off x="-348690" y="2508477"/>
            <a:ext cx="495117" cy="449917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8"/>
          <p:cNvSpPr/>
          <p:nvPr/>
        </p:nvSpPr>
        <p:spPr>
          <a:xfrm flipH="1">
            <a:off x="-1171441" y="3854260"/>
            <a:ext cx="5846984" cy="795307"/>
          </a:xfrm>
          <a:custGeom>
            <a:rect b="b" l="l" r="r" t="t"/>
            <a:pathLst>
              <a:path extrusionOk="0" h="7017" w="51588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8"/>
          <p:cNvSpPr/>
          <p:nvPr/>
        </p:nvSpPr>
        <p:spPr>
          <a:xfrm flipH="1">
            <a:off x="7139384" y="-225790"/>
            <a:ext cx="5846984" cy="795307"/>
          </a:xfrm>
          <a:custGeom>
            <a:rect b="b" l="l" r="r" t="t"/>
            <a:pathLst>
              <a:path extrusionOk="0" h="7017" w="51588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4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"/>
          <p:cNvSpPr txBox="1"/>
          <p:nvPr>
            <p:ph type="title"/>
          </p:nvPr>
        </p:nvSpPr>
        <p:spPr>
          <a:xfrm>
            <a:off x="720000" y="3357727"/>
            <a:ext cx="23364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8" name="Google Shape;418;p19"/>
          <p:cNvSpPr txBox="1"/>
          <p:nvPr>
            <p:ph idx="1" type="subTitle"/>
          </p:nvPr>
        </p:nvSpPr>
        <p:spPr>
          <a:xfrm>
            <a:off x="720000" y="3809752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19"/>
          <p:cNvSpPr txBox="1"/>
          <p:nvPr>
            <p:ph idx="2" type="title"/>
          </p:nvPr>
        </p:nvSpPr>
        <p:spPr>
          <a:xfrm>
            <a:off x="3403800" y="3357727"/>
            <a:ext cx="23364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0" name="Google Shape;420;p19"/>
          <p:cNvSpPr txBox="1"/>
          <p:nvPr>
            <p:ph idx="3" type="subTitle"/>
          </p:nvPr>
        </p:nvSpPr>
        <p:spPr>
          <a:xfrm>
            <a:off x="3403800" y="3809752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19"/>
          <p:cNvSpPr txBox="1"/>
          <p:nvPr>
            <p:ph idx="4" type="title"/>
          </p:nvPr>
        </p:nvSpPr>
        <p:spPr>
          <a:xfrm>
            <a:off x="6087600" y="3357727"/>
            <a:ext cx="23364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2" name="Google Shape;422;p19"/>
          <p:cNvSpPr txBox="1"/>
          <p:nvPr>
            <p:ph idx="5" type="subTitle"/>
          </p:nvPr>
        </p:nvSpPr>
        <p:spPr>
          <a:xfrm>
            <a:off x="6087600" y="3809752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1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4" name="Google Shape;424;p19"/>
          <p:cNvSpPr/>
          <p:nvPr/>
        </p:nvSpPr>
        <p:spPr>
          <a:xfrm flipH="1" rot="10800000">
            <a:off x="7736493" y="-2800772"/>
            <a:ext cx="3549666" cy="3549666"/>
          </a:xfrm>
          <a:custGeom>
            <a:rect b="b" l="l" r="r" t="t"/>
            <a:pathLst>
              <a:path extrusionOk="0" h="22225" w="22225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9"/>
          <p:cNvSpPr/>
          <p:nvPr/>
        </p:nvSpPr>
        <p:spPr>
          <a:xfrm flipH="1" rot="10800000">
            <a:off x="-620390" y="-1463650"/>
            <a:ext cx="1649377" cy="1649377"/>
          </a:xfrm>
          <a:custGeom>
            <a:rect b="b" l="l" r="r" t="t"/>
            <a:pathLst>
              <a:path extrusionOk="0" h="10327" w="10327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9"/>
          <p:cNvSpPr/>
          <p:nvPr/>
        </p:nvSpPr>
        <p:spPr>
          <a:xfrm flipH="1" rot="10800000">
            <a:off x="-431940" y="-1412644"/>
            <a:ext cx="1166399" cy="1166558"/>
          </a:xfrm>
          <a:custGeom>
            <a:rect b="b" l="l" r="r" t="t"/>
            <a:pathLst>
              <a:path extrusionOk="0" h="7304" w="7303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9"/>
          <p:cNvSpPr/>
          <p:nvPr/>
        </p:nvSpPr>
        <p:spPr>
          <a:xfrm flipH="1" rot="10800000">
            <a:off x="7861212" y="4631749"/>
            <a:ext cx="1435039" cy="1368119"/>
          </a:xfrm>
          <a:custGeom>
            <a:rect b="b" l="l" r="r" t="t"/>
            <a:pathLst>
              <a:path extrusionOk="0" h="8566" w="8985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9"/>
          <p:cNvSpPr/>
          <p:nvPr/>
        </p:nvSpPr>
        <p:spPr>
          <a:xfrm flipH="1" rot="10800000">
            <a:off x="8046637" y="4631761"/>
            <a:ext cx="465889" cy="465889"/>
          </a:xfrm>
          <a:custGeom>
            <a:rect b="b" l="l" r="r" t="t"/>
            <a:pathLst>
              <a:path extrusionOk="0" h="2917" w="2917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9"/>
          <p:cNvSpPr/>
          <p:nvPr/>
        </p:nvSpPr>
        <p:spPr>
          <a:xfrm flipH="1" rot="10800000">
            <a:off x="210993" y="4621274"/>
            <a:ext cx="454549" cy="413502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9"/>
          <p:cNvSpPr/>
          <p:nvPr/>
        </p:nvSpPr>
        <p:spPr>
          <a:xfrm flipH="1" rot="10800000">
            <a:off x="8861181" y="592520"/>
            <a:ext cx="295792" cy="268960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9"/>
          <p:cNvSpPr/>
          <p:nvPr/>
        </p:nvSpPr>
        <p:spPr>
          <a:xfrm flipH="1" rot="10800000">
            <a:off x="8426127" y="347594"/>
            <a:ext cx="305215" cy="268960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9"/>
          <p:cNvSpPr/>
          <p:nvPr/>
        </p:nvSpPr>
        <p:spPr>
          <a:xfrm flipH="1" rot="10800000">
            <a:off x="570364" y="4329160"/>
            <a:ext cx="193894" cy="176645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9"/>
          <p:cNvSpPr/>
          <p:nvPr/>
        </p:nvSpPr>
        <p:spPr>
          <a:xfrm flipH="1" rot="10800000">
            <a:off x="-172475" y="4160286"/>
            <a:ext cx="324860" cy="324860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9"/>
          <p:cNvSpPr/>
          <p:nvPr/>
        </p:nvSpPr>
        <p:spPr>
          <a:xfrm flipH="1" rot="10800000">
            <a:off x="8808099" y="4398425"/>
            <a:ext cx="588869" cy="588709"/>
          </a:xfrm>
          <a:custGeom>
            <a:rect b="b" l="l" r="r" t="t"/>
            <a:pathLst>
              <a:path extrusionOk="0" h="3686" w="3687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9"/>
          <p:cNvSpPr/>
          <p:nvPr/>
        </p:nvSpPr>
        <p:spPr>
          <a:xfrm flipH="1" rot="10800000">
            <a:off x="8495602" y="4247007"/>
            <a:ext cx="166263" cy="151410"/>
          </a:xfrm>
          <a:custGeom>
            <a:rect b="b" l="l" r="r" t="t"/>
            <a:pathLst>
              <a:path extrusionOk="0" h="948" w="1041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9"/>
          <p:cNvSpPr/>
          <p:nvPr/>
        </p:nvSpPr>
        <p:spPr>
          <a:xfrm flipH="1" rot="10800000">
            <a:off x="826520" y="153363"/>
            <a:ext cx="179839" cy="151570"/>
          </a:xfrm>
          <a:custGeom>
            <a:rect b="b" l="l" r="r" t="t"/>
            <a:pathLst>
              <a:path extrusionOk="0" h="949" w="1126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9"/>
          <p:cNvSpPr/>
          <p:nvPr/>
        </p:nvSpPr>
        <p:spPr>
          <a:xfrm flipH="1" rot="10800000">
            <a:off x="114300" y="709578"/>
            <a:ext cx="179999" cy="151889"/>
          </a:xfrm>
          <a:custGeom>
            <a:rect b="b" l="l" r="r" t="t"/>
            <a:pathLst>
              <a:path extrusionOk="0" h="951" w="1127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9"/>
          <p:cNvSpPr/>
          <p:nvPr/>
        </p:nvSpPr>
        <p:spPr>
          <a:xfrm flipH="1" rot="10800000">
            <a:off x="294291" y="63142"/>
            <a:ext cx="207310" cy="191658"/>
          </a:xfrm>
          <a:custGeom>
            <a:rect b="b" l="l" r="r" t="t"/>
            <a:pathLst>
              <a:path extrusionOk="0" h="1200" w="1298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9"/>
          <p:cNvSpPr/>
          <p:nvPr/>
        </p:nvSpPr>
        <p:spPr>
          <a:xfrm flipH="1" rot="10800000">
            <a:off x="7772164" y="-296542"/>
            <a:ext cx="494957" cy="449917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9"/>
          <p:cNvSpPr/>
          <p:nvPr/>
        </p:nvSpPr>
        <p:spPr>
          <a:xfrm flipH="1" rot="10800000">
            <a:off x="8854978" y="3710365"/>
            <a:ext cx="495116" cy="449917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9"/>
          <p:cNvSpPr/>
          <p:nvPr/>
        </p:nvSpPr>
        <p:spPr>
          <a:xfrm flipH="1" rot="1799986">
            <a:off x="-4391772" y="-1104887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9"/>
          <p:cNvSpPr/>
          <p:nvPr/>
        </p:nvSpPr>
        <p:spPr>
          <a:xfrm flipH="1" rot="1799986">
            <a:off x="4580778" y="-321787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9"/>
          <p:cNvSpPr/>
          <p:nvPr/>
        </p:nvSpPr>
        <p:spPr>
          <a:xfrm flipH="1" rot="1799986">
            <a:off x="-3091447" y="3857488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9"/>
          <p:cNvSpPr/>
          <p:nvPr/>
        </p:nvSpPr>
        <p:spPr>
          <a:xfrm rot="-1799986">
            <a:off x="5144753" y="4447788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9"/>
          <p:cNvSpPr/>
          <p:nvPr>
            <p:ph idx="7" type="pic"/>
          </p:nvPr>
        </p:nvSpPr>
        <p:spPr>
          <a:xfrm>
            <a:off x="858000" y="1200075"/>
            <a:ext cx="2060400" cy="2073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46" name="Google Shape;446;p19"/>
          <p:cNvSpPr/>
          <p:nvPr>
            <p:ph idx="8" type="pic"/>
          </p:nvPr>
        </p:nvSpPr>
        <p:spPr>
          <a:xfrm>
            <a:off x="3504450" y="1200075"/>
            <a:ext cx="2060400" cy="2073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47" name="Google Shape;447;p19"/>
          <p:cNvSpPr/>
          <p:nvPr>
            <p:ph idx="9" type="pic"/>
          </p:nvPr>
        </p:nvSpPr>
        <p:spPr>
          <a:xfrm>
            <a:off x="6225600" y="1200075"/>
            <a:ext cx="2060400" cy="20739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0_1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0"/>
          <p:cNvSpPr txBox="1"/>
          <p:nvPr>
            <p:ph type="title"/>
          </p:nvPr>
        </p:nvSpPr>
        <p:spPr>
          <a:xfrm>
            <a:off x="1950150" y="1589625"/>
            <a:ext cx="2295600" cy="80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0" name="Google Shape;450;p20"/>
          <p:cNvSpPr txBox="1"/>
          <p:nvPr>
            <p:ph idx="1" type="subTitle"/>
          </p:nvPr>
        </p:nvSpPr>
        <p:spPr>
          <a:xfrm>
            <a:off x="1950150" y="2390025"/>
            <a:ext cx="2295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20"/>
          <p:cNvSpPr txBox="1"/>
          <p:nvPr>
            <p:ph idx="2" type="title"/>
          </p:nvPr>
        </p:nvSpPr>
        <p:spPr>
          <a:xfrm>
            <a:off x="5196054" y="1589625"/>
            <a:ext cx="2295600" cy="80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2" name="Google Shape;452;p20"/>
          <p:cNvSpPr txBox="1"/>
          <p:nvPr>
            <p:ph idx="3" type="subTitle"/>
          </p:nvPr>
        </p:nvSpPr>
        <p:spPr>
          <a:xfrm>
            <a:off x="5196050" y="2390025"/>
            <a:ext cx="2295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20"/>
          <p:cNvSpPr txBox="1"/>
          <p:nvPr>
            <p:ph idx="4" type="title"/>
          </p:nvPr>
        </p:nvSpPr>
        <p:spPr>
          <a:xfrm>
            <a:off x="1950150" y="3156550"/>
            <a:ext cx="2295600" cy="80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4" name="Google Shape;454;p20"/>
          <p:cNvSpPr txBox="1"/>
          <p:nvPr>
            <p:ph idx="5" type="subTitle"/>
          </p:nvPr>
        </p:nvSpPr>
        <p:spPr>
          <a:xfrm>
            <a:off x="1950150" y="3956950"/>
            <a:ext cx="2295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20"/>
          <p:cNvSpPr txBox="1"/>
          <p:nvPr>
            <p:ph idx="6" type="title"/>
          </p:nvPr>
        </p:nvSpPr>
        <p:spPr>
          <a:xfrm>
            <a:off x="5196054" y="3156550"/>
            <a:ext cx="2295600" cy="800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6" name="Google Shape;456;p20"/>
          <p:cNvSpPr txBox="1"/>
          <p:nvPr>
            <p:ph idx="7" type="subTitle"/>
          </p:nvPr>
        </p:nvSpPr>
        <p:spPr>
          <a:xfrm>
            <a:off x="5196000" y="3956950"/>
            <a:ext cx="2295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20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8" name="Google Shape;458;p20"/>
          <p:cNvSpPr/>
          <p:nvPr/>
        </p:nvSpPr>
        <p:spPr>
          <a:xfrm rot="10800000">
            <a:off x="-2163567" y="-2663484"/>
            <a:ext cx="3549666" cy="3549666"/>
          </a:xfrm>
          <a:custGeom>
            <a:rect b="b" l="l" r="r" t="t"/>
            <a:pathLst>
              <a:path extrusionOk="0" h="22225" w="22225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0"/>
          <p:cNvSpPr/>
          <p:nvPr/>
        </p:nvSpPr>
        <p:spPr>
          <a:xfrm rot="10800000">
            <a:off x="8093605" y="-1326363"/>
            <a:ext cx="1649377" cy="1649377"/>
          </a:xfrm>
          <a:custGeom>
            <a:rect b="b" l="l" r="r" t="t"/>
            <a:pathLst>
              <a:path extrusionOk="0" h="10327" w="10327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0"/>
          <p:cNvSpPr/>
          <p:nvPr/>
        </p:nvSpPr>
        <p:spPr>
          <a:xfrm rot="10800000">
            <a:off x="8388133" y="-1275357"/>
            <a:ext cx="1166399" cy="1166558"/>
          </a:xfrm>
          <a:custGeom>
            <a:rect b="b" l="l" r="r" t="t"/>
            <a:pathLst>
              <a:path extrusionOk="0" h="7304" w="7303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0"/>
          <p:cNvSpPr/>
          <p:nvPr/>
        </p:nvSpPr>
        <p:spPr>
          <a:xfrm rot="10800000">
            <a:off x="-173659" y="4769036"/>
            <a:ext cx="1435039" cy="1368119"/>
          </a:xfrm>
          <a:custGeom>
            <a:rect b="b" l="l" r="r" t="t"/>
            <a:pathLst>
              <a:path extrusionOk="0" h="8566" w="8985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0"/>
          <p:cNvSpPr/>
          <p:nvPr/>
        </p:nvSpPr>
        <p:spPr>
          <a:xfrm rot="10800000">
            <a:off x="610066" y="4769049"/>
            <a:ext cx="465889" cy="465889"/>
          </a:xfrm>
          <a:custGeom>
            <a:rect b="b" l="l" r="r" t="t"/>
            <a:pathLst>
              <a:path extrusionOk="0" h="2917" w="2917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0"/>
          <p:cNvSpPr/>
          <p:nvPr/>
        </p:nvSpPr>
        <p:spPr>
          <a:xfrm rot="10800000">
            <a:off x="8457050" y="4758561"/>
            <a:ext cx="454549" cy="413502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0"/>
          <p:cNvSpPr/>
          <p:nvPr/>
        </p:nvSpPr>
        <p:spPr>
          <a:xfrm rot="10800000">
            <a:off x="-34382" y="729807"/>
            <a:ext cx="295792" cy="268960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0"/>
          <p:cNvSpPr/>
          <p:nvPr/>
        </p:nvSpPr>
        <p:spPr>
          <a:xfrm rot="10800000">
            <a:off x="391249" y="484881"/>
            <a:ext cx="305215" cy="268960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0"/>
          <p:cNvSpPr/>
          <p:nvPr/>
        </p:nvSpPr>
        <p:spPr>
          <a:xfrm rot="10800000">
            <a:off x="8358334" y="4466447"/>
            <a:ext cx="193894" cy="176645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0"/>
          <p:cNvSpPr/>
          <p:nvPr/>
        </p:nvSpPr>
        <p:spPr>
          <a:xfrm rot="10800000">
            <a:off x="8970207" y="4297573"/>
            <a:ext cx="324860" cy="324860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0"/>
          <p:cNvSpPr/>
          <p:nvPr/>
        </p:nvSpPr>
        <p:spPr>
          <a:xfrm rot="10800000">
            <a:off x="-274377" y="4535713"/>
            <a:ext cx="588869" cy="588709"/>
          </a:xfrm>
          <a:custGeom>
            <a:rect b="b" l="l" r="r" t="t"/>
            <a:pathLst>
              <a:path extrusionOk="0" h="3686" w="3687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0"/>
          <p:cNvSpPr/>
          <p:nvPr/>
        </p:nvSpPr>
        <p:spPr>
          <a:xfrm rot="10800000">
            <a:off x="460726" y="4384294"/>
            <a:ext cx="166263" cy="151410"/>
          </a:xfrm>
          <a:custGeom>
            <a:rect b="b" l="l" r="r" t="t"/>
            <a:pathLst>
              <a:path extrusionOk="0" h="948" w="1041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0"/>
          <p:cNvSpPr/>
          <p:nvPr/>
        </p:nvSpPr>
        <p:spPr>
          <a:xfrm rot="10800000">
            <a:off x="8116233" y="290650"/>
            <a:ext cx="179839" cy="151570"/>
          </a:xfrm>
          <a:custGeom>
            <a:rect b="b" l="l" r="r" t="t"/>
            <a:pathLst>
              <a:path extrusionOk="0" h="949" w="1126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0"/>
          <p:cNvSpPr/>
          <p:nvPr/>
        </p:nvSpPr>
        <p:spPr>
          <a:xfrm rot="10800000">
            <a:off x="8828293" y="846865"/>
            <a:ext cx="179999" cy="151889"/>
          </a:xfrm>
          <a:custGeom>
            <a:rect b="b" l="l" r="r" t="t"/>
            <a:pathLst>
              <a:path extrusionOk="0" h="951" w="1127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0"/>
          <p:cNvSpPr/>
          <p:nvPr/>
        </p:nvSpPr>
        <p:spPr>
          <a:xfrm rot="10800000">
            <a:off x="8620991" y="200429"/>
            <a:ext cx="207310" cy="191658"/>
          </a:xfrm>
          <a:custGeom>
            <a:rect b="b" l="l" r="r" t="t"/>
            <a:pathLst>
              <a:path extrusionOk="0" h="1200" w="1298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0"/>
          <p:cNvSpPr/>
          <p:nvPr/>
        </p:nvSpPr>
        <p:spPr>
          <a:xfrm rot="10800000">
            <a:off x="855471" y="-159254"/>
            <a:ext cx="494957" cy="449917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0"/>
          <p:cNvSpPr/>
          <p:nvPr/>
        </p:nvSpPr>
        <p:spPr>
          <a:xfrm rot="10800000">
            <a:off x="-227503" y="3847652"/>
            <a:ext cx="495117" cy="449917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0"/>
          <p:cNvSpPr/>
          <p:nvPr/>
        </p:nvSpPr>
        <p:spPr>
          <a:xfrm rot="-1799986">
            <a:off x="7244724" y="-967599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0"/>
          <p:cNvSpPr/>
          <p:nvPr/>
        </p:nvSpPr>
        <p:spPr>
          <a:xfrm rot="-1799986">
            <a:off x="-1727826" y="-184499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0"/>
          <p:cNvSpPr/>
          <p:nvPr/>
        </p:nvSpPr>
        <p:spPr>
          <a:xfrm rot="-1799986">
            <a:off x="5944399" y="3994776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0"/>
          <p:cNvSpPr/>
          <p:nvPr/>
        </p:nvSpPr>
        <p:spPr>
          <a:xfrm flipH="1" rot="1799986">
            <a:off x="-2291801" y="4585076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1024175" y="2379938"/>
            <a:ext cx="36516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3"/>
          <p:cNvSpPr txBox="1"/>
          <p:nvPr>
            <p:ph hasCustomPrompt="1" idx="2" type="title"/>
          </p:nvPr>
        </p:nvSpPr>
        <p:spPr>
          <a:xfrm>
            <a:off x="1024175" y="1473944"/>
            <a:ext cx="12753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61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/>
          <p:nvPr>
            <p:ph idx="1" type="subTitle"/>
          </p:nvPr>
        </p:nvSpPr>
        <p:spPr>
          <a:xfrm>
            <a:off x="1024175" y="3216353"/>
            <a:ext cx="2336400" cy="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/>
          <p:nvPr/>
        </p:nvSpPr>
        <p:spPr>
          <a:xfrm rot="10800000">
            <a:off x="1121955" y="-434636"/>
            <a:ext cx="491465" cy="491475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 rot="10800000">
            <a:off x="8411852" y="-228884"/>
            <a:ext cx="485425" cy="425027"/>
          </a:xfrm>
          <a:custGeom>
            <a:rect b="b" l="l" r="r" t="t"/>
            <a:pathLst>
              <a:path extrusionOk="0" h="1759" w="2009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 rot="10800000">
            <a:off x="4407679" y="-356820"/>
            <a:ext cx="772717" cy="680913"/>
          </a:xfrm>
          <a:custGeom>
            <a:rect b="b" l="l" r="r" t="t"/>
            <a:pathLst>
              <a:path extrusionOk="0" h="2818" w="3198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 rot="10800000">
            <a:off x="5270768" y="110491"/>
            <a:ext cx="437341" cy="406663"/>
          </a:xfrm>
          <a:custGeom>
            <a:rect b="b" l="l" r="r" t="t"/>
            <a:pathLst>
              <a:path extrusionOk="0" h="1683" w="181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-587820" y="-775828"/>
            <a:ext cx="1305500" cy="1305527"/>
          </a:xfrm>
          <a:custGeom>
            <a:rect b="b" l="l" r="r" t="t"/>
            <a:pathLst>
              <a:path extrusionOk="0" h="5403" w="5403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881405" y="-1058254"/>
            <a:ext cx="1798415" cy="1638493"/>
          </a:xfrm>
          <a:custGeom>
            <a:rect b="b" l="l" r="r" t="t"/>
            <a:pathLst>
              <a:path extrusionOk="0" h="6781" w="7443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4813367" y="488398"/>
            <a:ext cx="290433" cy="264102"/>
          </a:xfrm>
          <a:custGeom>
            <a:rect b="b" l="l" r="r" t="t"/>
            <a:pathLst>
              <a:path extrusionOk="0" h="1093" w="1202">
                <a:moveTo>
                  <a:pt x="602" y="1"/>
                </a:moveTo>
                <a:cubicBezTo>
                  <a:pt x="354" y="1"/>
                  <a:pt x="129" y="170"/>
                  <a:pt x="70" y="421"/>
                </a:cubicBezTo>
                <a:cubicBezTo>
                  <a:pt x="1" y="715"/>
                  <a:pt x="183" y="1010"/>
                  <a:pt x="477" y="1078"/>
                </a:cubicBezTo>
                <a:cubicBezTo>
                  <a:pt x="519" y="1088"/>
                  <a:pt x="561" y="1093"/>
                  <a:pt x="603" y="1093"/>
                </a:cubicBezTo>
                <a:cubicBezTo>
                  <a:pt x="850" y="1093"/>
                  <a:pt x="1074" y="923"/>
                  <a:pt x="1133" y="672"/>
                </a:cubicBezTo>
                <a:cubicBezTo>
                  <a:pt x="1202" y="378"/>
                  <a:pt x="1021" y="85"/>
                  <a:pt x="727" y="15"/>
                </a:cubicBezTo>
                <a:cubicBezTo>
                  <a:pt x="685" y="5"/>
                  <a:pt x="643" y="1"/>
                  <a:pt x="6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 rot="-1799986">
            <a:off x="6323378" y="-464874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66120" y="662185"/>
            <a:ext cx="687665" cy="625580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 rot="10800000">
            <a:off x="-263021" y="845133"/>
            <a:ext cx="749037" cy="680672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 rot="-1799986">
            <a:off x="-2000972" y="21113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 rot="10800000">
            <a:off x="9106275" y="1748070"/>
            <a:ext cx="447490" cy="406905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 flipH="1" rot="10800000">
            <a:off x="8215577" y="3322812"/>
            <a:ext cx="1043095" cy="1042633"/>
          </a:xfrm>
          <a:custGeom>
            <a:rect b="b" l="l" r="r" t="t"/>
            <a:pathLst>
              <a:path extrusionOk="0" h="4315" w="4317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 rot="10800000">
            <a:off x="5866745" y="4172287"/>
            <a:ext cx="442899" cy="443149"/>
          </a:xfrm>
          <a:custGeom>
            <a:rect b="b" l="l" r="r" t="t"/>
            <a:pathLst>
              <a:path extrusionOk="0" h="1834" w="1833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 rot="10800000">
            <a:off x="7372532" y="4270147"/>
            <a:ext cx="345282" cy="345289"/>
          </a:xfrm>
          <a:custGeom>
            <a:rect b="b" l="l" r="r" t="t"/>
            <a:pathLst>
              <a:path extrusionOk="0" h="1429" w="1429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 rot="-1799986">
            <a:off x="3790503" y="3148788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 rot="10800000">
            <a:off x="5451038" y="4817960"/>
            <a:ext cx="461745" cy="406905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 rot="10800000">
            <a:off x="855531" y="4721062"/>
            <a:ext cx="600438" cy="600692"/>
          </a:xfrm>
          <a:custGeom>
            <a:rect b="b" l="l" r="r" t="t"/>
            <a:pathLst>
              <a:path extrusionOk="0" h="2486" w="2485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>
            <a:off x="6309657" y="4681072"/>
            <a:ext cx="748796" cy="680672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>
            <a:off x="-916426" y="4330237"/>
            <a:ext cx="1962720" cy="1788304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>
            <a:off x="6570373" y="6190025"/>
            <a:ext cx="709894" cy="645394"/>
          </a:xfrm>
          <a:custGeom>
            <a:rect b="b" l="l" r="r" t="t"/>
            <a:pathLst>
              <a:path extrusionOk="0" h="2671" w="2938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rot="-1799986">
            <a:off x="-4001547" y="5222326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 flipH="1" rot="10800000">
            <a:off x="8252299" y="4420001"/>
            <a:ext cx="2580797" cy="2580608"/>
          </a:xfrm>
          <a:custGeom>
            <a:rect b="b" l="l" r="r" t="t"/>
            <a:pathLst>
              <a:path extrusionOk="0" h="10680" w="10681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 flipH="1" rot="10800000">
            <a:off x="7717820" y="3885268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0_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1"/>
          <p:cNvSpPr txBox="1"/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1" name="Google Shape;481;p21"/>
          <p:cNvSpPr txBox="1"/>
          <p:nvPr>
            <p:ph idx="2" type="title"/>
          </p:nvPr>
        </p:nvSpPr>
        <p:spPr>
          <a:xfrm>
            <a:off x="1132975" y="1491381"/>
            <a:ext cx="2022000" cy="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2" name="Google Shape;482;p21"/>
          <p:cNvSpPr txBox="1"/>
          <p:nvPr>
            <p:ph idx="1" type="subTitle"/>
          </p:nvPr>
        </p:nvSpPr>
        <p:spPr>
          <a:xfrm>
            <a:off x="1132975" y="2194800"/>
            <a:ext cx="202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21"/>
          <p:cNvSpPr txBox="1"/>
          <p:nvPr>
            <p:ph idx="3" type="title"/>
          </p:nvPr>
        </p:nvSpPr>
        <p:spPr>
          <a:xfrm>
            <a:off x="5989017" y="1491375"/>
            <a:ext cx="2022000" cy="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4" name="Google Shape;484;p21"/>
          <p:cNvSpPr txBox="1"/>
          <p:nvPr>
            <p:ph idx="4" type="subTitle"/>
          </p:nvPr>
        </p:nvSpPr>
        <p:spPr>
          <a:xfrm>
            <a:off x="5989025" y="2193375"/>
            <a:ext cx="202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21"/>
          <p:cNvSpPr txBox="1"/>
          <p:nvPr>
            <p:ph idx="5" type="title"/>
          </p:nvPr>
        </p:nvSpPr>
        <p:spPr>
          <a:xfrm>
            <a:off x="1132975" y="2894451"/>
            <a:ext cx="2022000" cy="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6" name="Google Shape;486;p21"/>
          <p:cNvSpPr txBox="1"/>
          <p:nvPr>
            <p:ph idx="6" type="subTitle"/>
          </p:nvPr>
        </p:nvSpPr>
        <p:spPr>
          <a:xfrm>
            <a:off x="1132975" y="3597575"/>
            <a:ext cx="202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21"/>
          <p:cNvSpPr txBox="1"/>
          <p:nvPr>
            <p:ph idx="7" type="title"/>
          </p:nvPr>
        </p:nvSpPr>
        <p:spPr>
          <a:xfrm>
            <a:off x="5989017" y="2891981"/>
            <a:ext cx="2022000" cy="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8" name="Google Shape;488;p21"/>
          <p:cNvSpPr txBox="1"/>
          <p:nvPr>
            <p:ph idx="8" type="subTitle"/>
          </p:nvPr>
        </p:nvSpPr>
        <p:spPr>
          <a:xfrm>
            <a:off x="5989025" y="3597575"/>
            <a:ext cx="202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21"/>
          <p:cNvSpPr/>
          <p:nvPr/>
        </p:nvSpPr>
        <p:spPr>
          <a:xfrm rot="10800000">
            <a:off x="-2049267" y="-2838872"/>
            <a:ext cx="3549666" cy="3549666"/>
          </a:xfrm>
          <a:custGeom>
            <a:rect b="b" l="l" r="r" t="t"/>
            <a:pathLst>
              <a:path extrusionOk="0" h="22225" w="22225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1"/>
          <p:cNvSpPr/>
          <p:nvPr/>
        </p:nvSpPr>
        <p:spPr>
          <a:xfrm rot="10800000">
            <a:off x="8207905" y="-1501750"/>
            <a:ext cx="1649377" cy="1649377"/>
          </a:xfrm>
          <a:custGeom>
            <a:rect b="b" l="l" r="r" t="t"/>
            <a:pathLst>
              <a:path extrusionOk="0" h="10327" w="10327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1"/>
          <p:cNvSpPr/>
          <p:nvPr/>
        </p:nvSpPr>
        <p:spPr>
          <a:xfrm rot="10800000">
            <a:off x="8502433" y="-1450744"/>
            <a:ext cx="1166399" cy="1166558"/>
          </a:xfrm>
          <a:custGeom>
            <a:rect b="b" l="l" r="r" t="t"/>
            <a:pathLst>
              <a:path extrusionOk="0" h="7304" w="7303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1"/>
          <p:cNvSpPr/>
          <p:nvPr/>
        </p:nvSpPr>
        <p:spPr>
          <a:xfrm rot="10800000">
            <a:off x="-59359" y="4593649"/>
            <a:ext cx="1435039" cy="1368119"/>
          </a:xfrm>
          <a:custGeom>
            <a:rect b="b" l="l" r="r" t="t"/>
            <a:pathLst>
              <a:path extrusionOk="0" h="8566" w="8985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1"/>
          <p:cNvSpPr/>
          <p:nvPr/>
        </p:nvSpPr>
        <p:spPr>
          <a:xfrm rot="10800000">
            <a:off x="724366" y="4593661"/>
            <a:ext cx="465889" cy="465889"/>
          </a:xfrm>
          <a:custGeom>
            <a:rect b="b" l="l" r="r" t="t"/>
            <a:pathLst>
              <a:path extrusionOk="0" h="2917" w="2917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1"/>
          <p:cNvSpPr/>
          <p:nvPr/>
        </p:nvSpPr>
        <p:spPr>
          <a:xfrm rot="10800000">
            <a:off x="8571350" y="4583174"/>
            <a:ext cx="454549" cy="413502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1"/>
          <p:cNvSpPr/>
          <p:nvPr/>
        </p:nvSpPr>
        <p:spPr>
          <a:xfrm rot="10800000">
            <a:off x="79918" y="554420"/>
            <a:ext cx="295792" cy="268960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1"/>
          <p:cNvSpPr/>
          <p:nvPr/>
        </p:nvSpPr>
        <p:spPr>
          <a:xfrm rot="10800000">
            <a:off x="505549" y="309494"/>
            <a:ext cx="305215" cy="268960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1"/>
          <p:cNvSpPr/>
          <p:nvPr/>
        </p:nvSpPr>
        <p:spPr>
          <a:xfrm rot="10800000">
            <a:off x="8472634" y="4291060"/>
            <a:ext cx="193894" cy="176645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1"/>
          <p:cNvSpPr/>
          <p:nvPr/>
        </p:nvSpPr>
        <p:spPr>
          <a:xfrm rot="10800000">
            <a:off x="9084507" y="4122186"/>
            <a:ext cx="324860" cy="324860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1"/>
          <p:cNvSpPr/>
          <p:nvPr/>
        </p:nvSpPr>
        <p:spPr>
          <a:xfrm rot="10800000">
            <a:off x="-160077" y="4360325"/>
            <a:ext cx="588869" cy="588709"/>
          </a:xfrm>
          <a:custGeom>
            <a:rect b="b" l="l" r="r" t="t"/>
            <a:pathLst>
              <a:path extrusionOk="0" h="3686" w="3687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1"/>
          <p:cNvSpPr/>
          <p:nvPr/>
        </p:nvSpPr>
        <p:spPr>
          <a:xfrm rot="10800000">
            <a:off x="575026" y="4208907"/>
            <a:ext cx="166263" cy="151410"/>
          </a:xfrm>
          <a:custGeom>
            <a:rect b="b" l="l" r="r" t="t"/>
            <a:pathLst>
              <a:path extrusionOk="0" h="948" w="1041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1"/>
          <p:cNvSpPr/>
          <p:nvPr/>
        </p:nvSpPr>
        <p:spPr>
          <a:xfrm rot="10800000">
            <a:off x="8230533" y="115263"/>
            <a:ext cx="179839" cy="151570"/>
          </a:xfrm>
          <a:custGeom>
            <a:rect b="b" l="l" r="r" t="t"/>
            <a:pathLst>
              <a:path extrusionOk="0" h="949" w="1126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1"/>
          <p:cNvSpPr/>
          <p:nvPr/>
        </p:nvSpPr>
        <p:spPr>
          <a:xfrm rot="10800000">
            <a:off x="8942593" y="671478"/>
            <a:ext cx="179999" cy="151889"/>
          </a:xfrm>
          <a:custGeom>
            <a:rect b="b" l="l" r="r" t="t"/>
            <a:pathLst>
              <a:path extrusionOk="0" h="951" w="1127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1"/>
          <p:cNvSpPr/>
          <p:nvPr/>
        </p:nvSpPr>
        <p:spPr>
          <a:xfrm rot="10800000">
            <a:off x="8735291" y="25042"/>
            <a:ext cx="207310" cy="191658"/>
          </a:xfrm>
          <a:custGeom>
            <a:rect b="b" l="l" r="r" t="t"/>
            <a:pathLst>
              <a:path extrusionOk="0" h="1200" w="1298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1"/>
          <p:cNvSpPr/>
          <p:nvPr/>
        </p:nvSpPr>
        <p:spPr>
          <a:xfrm rot="10800000">
            <a:off x="969771" y="-334642"/>
            <a:ext cx="494957" cy="449917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1"/>
          <p:cNvSpPr/>
          <p:nvPr/>
        </p:nvSpPr>
        <p:spPr>
          <a:xfrm rot="10800000">
            <a:off x="-113203" y="3672265"/>
            <a:ext cx="495117" cy="449917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1"/>
          <p:cNvSpPr/>
          <p:nvPr/>
        </p:nvSpPr>
        <p:spPr>
          <a:xfrm rot="-1799986">
            <a:off x="7359024" y="-1142987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1"/>
          <p:cNvSpPr/>
          <p:nvPr/>
        </p:nvSpPr>
        <p:spPr>
          <a:xfrm rot="-1799986">
            <a:off x="-1613526" y="-359887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1"/>
          <p:cNvSpPr/>
          <p:nvPr/>
        </p:nvSpPr>
        <p:spPr>
          <a:xfrm rot="-1799986">
            <a:off x="6058699" y="3819388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1"/>
          <p:cNvSpPr/>
          <p:nvPr/>
        </p:nvSpPr>
        <p:spPr>
          <a:xfrm flipH="1" rot="1799986">
            <a:off x="-2177501" y="4409688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0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2"/>
          <p:cNvSpPr txBox="1"/>
          <p:nvPr>
            <p:ph type="title"/>
          </p:nvPr>
        </p:nvSpPr>
        <p:spPr>
          <a:xfrm>
            <a:off x="719975" y="1747700"/>
            <a:ext cx="2305500" cy="3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2" name="Google Shape;512;p22"/>
          <p:cNvSpPr txBox="1"/>
          <p:nvPr>
            <p:ph idx="1" type="subTitle"/>
          </p:nvPr>
        </p:nvSpPr>
        <p:spPr>
          <a:xfrm>
            <a:off x="719975" y="213710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3" name="Google Shape;513;p22"/>
          <p:cNvSpPr txBox="1"/>
          <p:nvPr>
            <p:ph idx="2" type="title"/>
          </p:nvPr>
        </p:nvSpPr>
        <p:spPr>
          <a:xfrm>
            <a:off x="3419246" y="1747700"/>
            <a:ext cx="2305500" cy="3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4" name="Google Shape;514;p22"/>
          <p:cNvSpPr txBox="1"/>
          <p:nvPr>
            <p:ph idx="3" type="subTitle"/>
          </p:nvPr>
        </p:nvSpPr>
        <p:spPr>
          <a:xfrm>
            <a:off x="3419246" y="213710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5" name="Google Shape;515;p22"/>
          <p:cNvSpPr txBox="1"/>
          <p:nvPr>
            <p:ph idx="4" type="title"/>
          </p:nvPr>
        </p:nvSpPr>
        <p:spPr>
          <a:xfrm>
            <a:off x="719975" y="3333500"/>
            <a:ext cx="23055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6" name="Google Shape;516;p22"/>
          <p:cNvSpPr txBox="1"/>
          <p:nvPr>
            <p:ph idx="5" type="subTitle"/>
          </p:nvPr>
        </p:nvSpPr>
        <p:spPr>
          <a:xfrm>
            <a:off x="719963" y="375920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p22"/>
          <p:cNvSpPr txBox="1"/>
          <p:nvPr>
            <p:ph idx="6" type="title"/>
          </p:nvPr>
        </p:nvSpPr>
        <p:spPr>
          <a:xfrm>
            <a:off x="3419246" y="3333500"/>
            <a:ext cx="23055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8" name="Google Shape;518;p22"/>
          <p:cNvSpPr txBox="1"/>
          <p:nvPr>
            <p:ph idx="7" type="subTitle"/>
          </p:nvPr>
        </p:nvSpPr>
        <p:spPr>
          <a:xfrm>
            <a:off x="3419233" y="375920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9" name="Google Shape;519;p22"/>
          <p:cNvSpPr txBox="1"/>
          <p:nvPr>
            <p:ph idx="8" type="title"/>
          </p:nvPr>
        </p:nvSpPr>
        <p:spPr>
          <a:xfrm>
            <a:off x="6118524" y="1747700"/>
            <a:ext cx="2305500" cy="3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0" name="Google Shape;520;p22"/>
          <p:cNvSpPr txBox="1"/>
          <p:nvPr>
            <p:ph idx="9" type="subTitle"/>
          </p:nvPr>
        </p:nvSpPr>
        <p:spPr>
          <a:xfrm>
            <a:off x="6118524" y="213710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22"/>
          <p:cNvSpPr txBox="1"/>
          <p:nvPr>
            <p:ph idx="13" type="title"/>
          </p:nvPr>
        </p:nvSpPr>
        <p:spPr>
          <a:xfrm>
            <a:off x="6118524" y="3333500"/>
            <a:ext cx="23055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2" name="Google Shape;522;p22"/>
          <p:cNvSpPr txBox="1"/>
          <p:nvPr>
            <p:ph idx="14" type="subTitle"/>
          </p:nvPr>
        </p:nvSpPr>
        <p:spPr>
          <a:xfrm>
            <a:off x="6118511" y="3759200"/>
            <a:ext cx="2305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3" name="Google Shape;523;p22"/>
          <p:cNvSpPr txBox="1"/>
          <p:nvPr>
            <p:ph idx="15"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4" name="Google Shape;524;p22"/>
          <p:cNvSpPr/>
          <p:nvPr/>
        </p:nvSpPr>
        <p:spPr>
          <a:xfrm>
            <a:off x="7899606" y="4381493"/>
            <a:ext cx="3549666" cy="3549666"/>
          </a:xfrm>
          <a:custGeom>
            <a:rect b="b" l="l" r="r" t="t"/>
            <a:pathLst>
              <a:path extrusionOk="0" h="22225" w="22225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2"/>
          <p:cNvSpPr/>
          <p:nvPr/>
        </p:nvSpPr>
        <p:spPr>
          <a:xfrm>
            <a:off x="-457278" y="4944660"/>
            <a:ext cx="1649377" cy="1649377"/>
          </a:xfrm>
          <a:custGeom>
            <a:rect b="b" l="l" r="r" t="t"/>
            <a:pathLst>
              <a:path extrusionOk="0" h="10327" w="10327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2"/>
          <p:cNvSpPr/>
          <p:nvPr/>
        </p:nvSpPr>
        <p:spPr>
          <a:xfrm>
            <a:off x="-268827" y="5376473"/>
            <a:ext cx="1166399" cy="1166558"/>
          </a:xfrm>
          <a:custGeom>
            <a:rect b="b" l="l" r="r" t="t"/>
            <a:pathLst>
              <a:path extrusionOk="0" h="7304" w="7303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2"/>
          <p:cNvSpPr/>
          <p:nvPr/>
        </p:nvSpPr>
        <p:spPr>
          <a:xfrm>
            <a:off x="8024324" y="-869480"/>
            <a:ext cx="1435039" cy="1368119"/>
          </a:xfrm>
          <a:custGeom>
            <a:rect b="b" l="l" r="r" t="t"/>
            <a:pathLst>
              <a:path extrusionOk="0" h="8566" w="8985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2"/>
          <p:cNvSpPr/>
          <p:nvPr/>
        </p:nvSpPr>
        <p:spPr>
          <a:xfrm>
            <a:off x="8209749" y="32737"/>
            <a:ext cx="465889" cy="465889"/>
          </a:xfrm>
          <a:custGeom>
            <a:rect b="b" l="l" r="r" t="t"/>
            <a:pathLst>
              <a:path extrusionOk="0" h="2917" w="2917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2"/>
          <p:cNvSpPr/>
          <p:nvPr/>
        </p:nvSpPr>
        <p:spPr>
          <a:xfrm>
            <a:off x="374106" y="95611"/>
            <a:ext cx="454549" cy="413502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2"/>
          <p:cNvSpPr/>
          <p:nvPr/>
        </p:nvSpPr>
        <p:spPr>
          <a:xfrm>
            <a:off x="9024294" y="4268907"/>
            <a:ext cx="295792" cy="268960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2"/>
          <p:cNvSpPr/>
          <p:nvPr/>
        </p:nvSpPr>
        <p:spPr>
          <a:xfrm>
            <a:off x="8589240" y="4513833"/>
            <a:ext cx="305215" cy="268960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2"/>
          <p:cNvSpPr/>
          <p:nvPr/>
        </p:nvSpPr>
        <p:spPr>
          <a:xfrm>
            <a:off x="733476" y="624582"/>
            <a:ext cx="193894" cy="176645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2"/>
          <p:cNvSpPr/>
          <p:nvPr/>
        </p:nvSpPr>
        <p:spPr>
          <a:xfrm>
            <a:off x="-9363" y="645241"/>
            <a:ext cx="324860" cy="324860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2"/>
          <p:cNvSpPr/>
          <p:nvPr/>
        </p:nvSpPr>
        <p:spPr>
          <a:xfrm>
            <a:off x="8971212" y="143252"/>
            <a:ext cx="588869" cy="588709"/>
          </a:xfrm>
          <a:custGeom>
            <a:rect b="b" l="l" r="r" t="t"/>
            <a:pathLst>
              <a:path extrusionOk="0" h="3686" w="3687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2"/>
          <p:cNvSpPr/>
          <p:nvPr/>
        </p:nvSpPr>
        <p:spPr>
          <a:xfrm>
            <a:off x="8658715" y="731971"/>
            <a:ext cx="166263" cy="151410"/>
          </a:xfrm>
          <a:custGeom>
            <a:rect b="b" l="l" r="r" t="t"/>
            <a:pathLst>
              <a:path extrusionOk="0" h="948" w="1041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2"/>
          <p:cNvSpPr/>
          <p:nvPr/>
        </p:nvSpPr>
        <p:spPr>
          <a:xfrm>
            <a:off x="989633" y="4825455"/>
            <a:ext cx="179839" cy="151570"/>
          </a:xfrm>
          <a:custGeom>
            <a:rect b="b" l="l" r="r" t="t"/>
            <a:pathLst>
              <a:path extrusionOk="0" h="949" w="1126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2"/>
          <p:cNvSpPr/>
          <p:nvPr/>
        </p:nvSpPr>
        <p:spPr>
          <a:xfrm>
            <a:off x="146213" y="4046995"/>
            <a:ext cx="179999" cy="151889"/>
          </a:xfrm>
          <a:custGeom>
            <a:rect b="b" l="l" r="r" t="t"/>
            <a:pathLst>
              <a:path extrusionOk="0" h="951" w="1127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2"/>
          <p:cNvSpPr/>
          <p:nvPr/>
        </p:nvSpPr>
        <p:spPr>
          <a:xfrm>
            <a:off x="49404" y="4717750"/>
            <a:ext cx="207310" cy="191658"/>
          </a:xfrm>
          <a:custGeom>
            <a:rect b="b" l="l" r="r" t="t"/>
            <a:pathLst>
              <a:path extrusionOk="0" h="1200" w="1298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2"/>
          <p:cNvSpPr/>
          <p:nvPr/>
        </p:nvSpPr>
        <p:spPr>
          <a:xfrm>
            <a:off x="7935277" y="4977012"/>
            <a:ext cx="494957" cy="449917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2"/>
          <p:cNvSpPr/>
          <p:nvPr/>
        </p:nvSpPr>
        <p:spPr>
          <a:xfrm>
            <a:off x="9018091" y="970105"/>
            <a:ext cx="495116" cy="449917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2"/>
          <p:cNvSpPr/>
          <p:nvPr/>
        </p:nvSpPr>
        <p:spPr>
          <a:xfrm flipH="1" rot="1799986">
            <a:off x="-4590609" y="-1129434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2"/>
          <p:cNvSpPr/>
          <p:nvPr/>
        </p:nvSpPr>
        <p:spPr>
          <a:xfrm flipH="1" rot="1799986">
            <a:off x="4953441" y="-243134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2"/>
          <p:cNvSpPr/>
          <p:nvPr/>
        </p:nvSpPr>
        <p:spPr>
          <a:xfrm flipH="1" rot="1799986">
            <a:off x="-2767409" y="4057441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2"/>
          <p:cNvSpPr/>
          <p:nvPr/>
        </p:nvSpPr>
        <p:spPr>
          <a:xfrm rot="-1799986">
            <a:off x="5136416" y="4221966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3"/>
          <p:cNvSpPr txBox="1"/>
          <p:nvPr>
            <p:ph hasCustomPrompt="1" type="title"/>
          </p:nvPr>
        </p:nvSpPr>
        <p:spPr>
          <a:xfrm>
            <a:off x="1888375" y="682950"/>
            <a:ext cx="55443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47" name="Google Shape;547;p23"/>
          <p:cNvSpPr txBox="1"/>
          <p:nvPr>
            <p:ph idx="1" type="subTitle"/>
          </p:nvPr>
        </p:nvSpPr>
        <p:spPr>
          <a:xfrm>
            <a:off x="1888375" y="1466850"/>
            <a:ext cx="55443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23"/>
          <p:cNvSpPr txBox="1"/>
          <p:nvPr>
            <p:ph hasCustomPrompt="1" idx="2" type="title"/>
          </p:nvPr>
        </p:nvSpPr>
        <p:spPr>
          <a:xfrm>
            <a:off x="1888375" y="2008200"/>
            <a:ext cx="55443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49" name="Google Shape;549;p23"/>
          <p:cNvSpPr txBox="1"/>
          <p:nvPr>
            <p:ph idx="3" type="subTitle"/>
          </p:nvPr>
        </p:nvSpPr>
        <p:spPr>
          <a:xfrm>
            <a:off x="1888375" y="2792103"/>
            <a:ext cx="55443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23"/>
          <p:cNvSpPr txBox="1"/>
          <p:nvPr>
            <p:ph hasCustomPrompt="1" idx="4" type="title"/>
          </p:nvPr>
        </p:nvSpPr>
        <p:spPr>
          <a:xfrm>
            <a:off x="1888375" y="3333335"/>
            <a:ext cx="55443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51" name="Google Shape;551;p23"/>
          <p:cNvSpPr txBox="1"/>
          <p:nvPr>
            <p:ph idx="5" type="subTitle"/>
          </p:nvPr>
        </p:nvSpPr>
        <p:spPr>
          <a:xfrm>
            <a:off x="1888375" y="4117360"/>
            <a:ext cx="55443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23"/>
          <p:cNvSpPr/>
          <p:nvPr/>
        </p:nvSpPr>
        <p:spPr>
          <a:xfrm flipH="1">
            <a:off x="-2248105" y="4152893"/>
            <a:ext cx="3549666" cy="3549666"/>
          </a:xfrm>
          <a:custGeom>
            <a:rect b="b" l="l" r="r" t="t"/>
            <a:pathLst>
              <a:path extrusionOk="0" h="22225" w="22225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3"/>
          <p:cNvSpPr/>
          <p:nvPr/>
        </p:nvSpPr>
        <p:spPr>
          <a:xfrm flipH="1">
            <a:off x="8009067" y="4716060"/>
            <a:ext cx="1649377" cy="1649377"/>
          </a:xfrm>
          <a:custGeom>
            <a:rect b="b" l="l" r="r" t="t"/>
            <a:pathLst>
              <a:path extrusionOk="0" h="10327" w="10327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3"/>
          <p:cNvSpPr/>
          <p:nvPr/>
        </p:nvSpPr>
        <p:spPr>
          <a:xfrm flipH="1">
            <a:off x="8303595" y="5147873"/>
            <a:ext cx="1166399" cy="1166558"/>
          </a:xfrm>
          <a:custGeom>
            <a:rect b="b" l="l" r="r" t="t"/>
            <a:pathLst>
              <a:path extrusionOk="0" h="7304" w="7303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3"/>
          <p:cNvSpPr/>
          <p:nvPr/>
        </p:nvSpPr>
        <p:spPr>
          <a:xfrm flipH="1">
            <a:off x="-258197" y="-1098080"/>
            <a:ext cx="1435039" cy="1368119"/>
          </a:xfrm>
          <a:custGeom>
            <a:rect b="b" l="l" r="r" t="t"/>
            <a:pathLst>
              <a:path extrusionOk="0" h="8566" w="8985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3"/>
          <p:cNvSpPr/>
          <p:nvPr/>
        </p:nvSpPr>
        <p:spPr>
          <a:xfrm flipH="1">
            <a:off x="525529" y="-195863"/>
            <a:ext cx="465889" cy="465889"/>
          </a:xfrm>
          <a:custGeom>
            <a:rect b="b" l="l" r="r" t="t"/>
            <a:pathLst>
              <a:path extrusionOk="0" h="2917" w="2917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3"/>
          <p:cNvSpPr/>
          <p:nvPr/>
        </p:nvSpPr>
        <p:spPr>
          <a:xfrm flipH="1">
            <a:off x="8372512" y="-132989"/>
            <a:ext cx="454549" cy="413502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3"/>
          <p:cNvSpPr/>
          <p:nvPr/>
        </p:nvSpPr>
        <p:spPr>
          <a:xfrm flipH="1">
            <a:off x="-118919" y="4040307"/>
            <a:ext cx="295792" cy="268960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3"/>
          <p:cNvSpPr/>
          <p:nvPr/>
        </p:nvSpPr>
        <p:spPr>
          <a:xfrm flipH="1">
            <a:off x="306711" y="4285233"/>
            <a:ext cx="305215" cy="268960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3"/>
          <p:cNvSpPr/>
          <p:nvPr/>
        </p:nvSpPr>
        <p:spPr>
          <a:xfrm flipH="1">
            <a:off x="8273796" y="395982"/>
            <a:ext cx="193894" cy="176645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3"/>
          <p:cNvSpPr/>
          <p:nvPr/>
        </p:nvSpPr>
        <p:spPr>
          <a:xfrm flipH="1">
            <a:off x="8885669" y="416641"/>
            <a:ext cx="324860" cy="324860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3"/>
          <p:cNvSpPr/>
          <p:nvPr/>
        </p:nvSpPr>
        <p:spPr>
          <a:xfrm flipH="1">
            <a:off x="-358914" y="-85348"/>
            <a:ext cx="588869" cy="588709"/>
          </a:xfrm>
          <a:custGeom>
            <a:rect b="b" l="l" r="r" t="t"/>
            <a:pathLst>
              <a:path extrusionOk="0" h="3686" w="3687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3"/>
          <p:cNvSpPr/>
          <p:nvPr/>
        </p:nvSpPr>
        <p:spPr>
          <a:xfrm flipH="1">
            <a:off x="376189" y="503371"/>
            <a:ext cx="166263" cy="151410"/>
          </a:xfrm>
          <a:custGeom>
            <a:rect b="b" l="l" r="r" t="t"/>
            <a:pathLst>
              <a:path extrusionOk="0" h="948" w="1041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3"/>
          <p:cNvSpPr/>
          <p:nvPr/>
        </p:nvSpPr>
        <p:spPr>
          <a:xfrm flipH="1">
            <a:off x="8031695" y="4596855"/>
            <a:ext cx="179839" cy="151570"/>
          </a:xfrm>
          <a:custGeom>
            <a:rect b="b" l="l" r="r" t="t"/>
            <a:pathLst>
              <a:path extrusionOk="0" h="949" w="1126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3"/>
          <p:cNvSpPr/>
          <p:nvPr/>
        </p:nvSpPr>
        <p:spPr>
          <a:xfrm flipH="1">
            <a:off x="8743755" y="4040320"/>
            <a:ext cx="179999" cy="151889"/>
          </a:xfrm>
          <a:custGeom>
            <a:rect b="b" l="l" r="r" t="t"/>
            <a:pathLst>
              <a:path extrusionOk="0" h="951" w="1127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3"/>
          <p:cNvSpPr/>
          <p:nvPr/>
        </p:nvSpPr>
        <p:spPr>
          <a:xfrm flipH="1">
            <a:off x="8536453" y="4646987"/>
            <a:ext cx="207310" cy="191658"/>
          </a:xfrm>
          <a:custGeom>
            <a:rect b="b" l="l" r="r" t="t"/>
            <a:pathLst>
              <a:path extrusionOk="0" h="1200" w="1298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3"/>
          <p:cNvSpPr/>
          <p:nvPr/>
        </p:nvSpPr>
        <p:spPr>
          <a:xfrm flipH="1">
            <a:off x="770933" y="4748412"/>
            <a:ext cx="494957" cy="449917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3"/>
          <p:cNvSpPr/>
          <p:nvPr/>
        </p:nvSpPr>
        <p:spPr>
          <a:xfrm flipH="1">
            <a:off x="-312041" y="741505"/>
            <a:ext cx="495117" cy="449917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3"/>
          <p:cNvSpPr/>
          <p:nvPr/>
        </p:nvSpPr>
        <p:spPr>
          <a:xfrm rot="-1799986">
            <a:off x="7160187" y="-237909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3"/>
          <p:cNvSpPr/>
          <p:nvPr/>
        </p:nvSpPr>
        <p:spPr>
          <a:xfrm rot="-1799986">
            <a:off x="-1831413" y="233116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3"/>
          <p:cNvSpPr/>
          <p:nvPr/>
        </p:nvSpPr>
        <p:spPr>
          <a:xfrm rot="-1799986">
            <a:off x="6069412" y="3428516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3"/>
          <p:cNvSpPr/>
          <p:nvPr/>
        </p:nvSpPr>
        <p:spPr>
          <a:xfrm flipH="1" rot="1799986">
            <a:off x="-2204888" y="3993366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5" name="Google Shape;575;p24"/>
          <p:cNvSpPr/>
          <p:nvPr/>
        </p:nvSpPr>
        <p:spPr>
          <a:xfrm flipH="1">
            <a:off x="1006469" y="5612131"/>
            <a:ext cx="25048" cy="22175"/>
          </a:xfrm>
          <a:custGeom>
            <a:rect b="b" l="l" r="r" t="t"/>
            <a:pathLst>
              <a:path extrusionOk="0" h="440" w="497">
                <a:moveTo>
                  <a:pt x="497" y="0"/>
                </a:moveTo>
                <a:lnTo>
                  <a:pt x="0" y="439"/>
                </a:lnTo>
                <a:lnTo>
                  <a:pt x="497" y="439"/>
                </a:lnTo>
                <a:lnTo>
                  <a:pt x="4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4"/>
          <p:cNvSpPr/>
          <p:nvPr/>
        </p:nvSpPr>
        <p:spPr>
          <a:xfrm flipH="1">
            <a:off x="6123479" y="5618487"/>
            <a:ext cx="7720" cy="13521"/>
          </a:xfrm>
          <a:custGeom>
            <a:rect b="b" l="l" r="r" t="t"/>
            <a:pathLst>
              <a:path extrusionOk="0" h="268" w="153">
                <a:moveTo>
                  <a:pt x="153" y="0"/>
                </a:moveTo>
                <a:lnTo>
                  <a:pt x="0" y="153"/>
                </a:lnTo>
                <a:lnTo>
                  <a:pt x="115" y="268"/>
                </a:lnTo>
                <a:lnTo>
                  <a:pt x="153" y="268"/>
                </a:lnTo>
                <a:lnTo>
                  <a:pt x="153" y="0"/>
                </a:lnTo>
                <a:close/>
              </a:path>
            </a:pathLst>
          </a:custGeom>
          <a:solidFill>
            <a:srgbClr val="2620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4"/>
          <p:cNvSpPr/>
          <p:nvPr/>
        </p:nvSpPr>
        <p:spPr>
          <a:xfrm rot="10800000">
            <a:off x="4703176" y="4858952"/>
            <a:ext cx="442899" cy="443149"/>
          </a:xfrm>
          <a:custGeom>
            <a:rect b="b" l="l" r="r" t="t"/>
            <a:pathLst>
              <a:path extrusionOk="0" h="1834" w="1833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4"/>
          <p:cNvSpPr/>
          <p:nvPr/>
        </p:nvSpPr>
        <p:spPr>
          <a:xfrm rot="10800000">
            <a:off x="1588262" y="4818190"/>
            <a:ext cx="600438" cy="600692"/>
          </a:xfrm>
          <a:custGeom>
            <a:rect b="b" l="l" r="r" t="t"/>
            <a:pathLst>
              <a:path extrusionOk="0" h="2486" w="2485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4"/>
          <p:cNvSpPr/>
          <p:nvPr/>
        </p:nvSpPr>
        <p:spPr>
          <a:xfrm rot="10800000">
            <a:off x="2649889" y="4697388"/>
            <a:ext cx="345282" cy="345289"/>
          </a:xfrm>
          <a:custGeom>
            <a:rect b="b" l="l" r="r" t="t"/>
            <a:pathLst>
              <a:path extrusionOk="0" h="1429" w="1429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4"/>
          <p:cNvSpPr/>
          <p:nvPr/>
        </p:nvSpPr>
        <p:spPr>
          <a:xfrm rot="10800000">
            <a:off x="6685964" y="4778201"/>
            <a:ext cx="748796" cy="680672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4"/>
          <p:cNvSpPr/>
          <p:nvPr/>
        </p:nvSpPr>
        <p:spPr>
          <a:xfrm rot="10800000">
            <a:off x="-2282448" y="3800334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4"/>
          <p:cNvSpPr/>
          <p:nvPr/>
        </p:nvSpPr>
        <p:spPr>
          <a:xfrm rot="10800000">
            <a:off x="-1748220" y="4335066"/>
            <a:ext cx="2580797" cy="2580608"/>
          </a:xfrm>
          <a:custGeom>
            <a:rect b="b" l="l" r="r" t="t"/>
            <a:pathLst>
              <a:path extrusionOk="0" h="10680" w="10681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4"/>
          <p:cNvSpPr/>
          <p:nvPr/>
        </p:nvSpPr>
        <p:spPr>
          <a:xfrm rot="10800000">
            <a:off x="8000462" y="4148461"/>
            <a:ext cx="1798415" cy="1638493"/>
          </a:xfrm>
          <a:custGeom>
            <a:rect b="b" l="l" r="r" t="t"/>
            <a:pathLst>
              <a:path extrusionOk="0" h="6781" w="7443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4"/>
          <p:cNvSpPr/>
          <p:nvPr/>
        </p:nvSpPr>
        <p:spPr>
          <a:xfrm rot="10800000">
            <a:off x="8546529" y="4646465"/>
            <a:ext cx="709894" cy="645394"/>
          </a:xfrm>
          <a:custGeom>
            <a:rect b="b" l="l" r="r" t="t"/>
            <a:pathLst>
              <a:path extrusionOk="0" h="2671" w="2938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85" name="Google Shape;585;p24"/>
          <p:cNvSpPr/>
          <p:nvPr/>
        </p:nvSpPr>
        <p:spPr>
          <a:xfrm rot="10800000">
            <a:off x="7807425" y="155056"/>
            <a:ext cx="437341" cy="406663"/>
          </a:xfrm>
          <a:custGeom>
            <a:rect b="b" l="l" r="r" t="t"/>
            <a:pathLst>
              <a:path extrusionOk="0" h="1683" w="181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4"/>
          <p:cNvSpPr/>
          <p:nvPr/>
        </p:nvSpPr>
        <p:spPr>
          <a:xfrm rot="10800000">
            <a:off x="9292932" y="1123636"/>
            <a:ext cx="447490" cy="406905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4"/>
          <p:cNvSpPr/>
          <p:nvPr/>
        </p:nvSpPr>
        <p:spPr>
          <a:xfrm rot="10800000">
            <a:off x="7505802" y="-27869"/>
            <a:ext cx="213355" cy="182914"/>
          </a:xfrm>
          <a:custGeom>
            <a:rect b="b" l="l" r="r" t="t"/>
            <a:pathLst>
              <a:path extrusionOk="0" h="757" w="883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4"/>
          <p:cNvSpPr/>
          <p:nvPr/>
        </p:nvSpPr>
        <p:spPr>
          <a:xfrm rot="10800000">
            <a:off x="8712268" y="2968928"/>
            <a:ext cx="1962720" cy="1788304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4"/>
          <p:cNvSpPr/>
          <p:nvPr/>
        </p:nvSpPr>
        <p:spPr>
          <a:xfrm rot="10800000">
            <a:off x="1367062" y="-488345"/>
            <a:ext cx="491465" cy="491475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4"/>
          <p:cNvSpPr/>
          <p:nvPr/>
        </p:nvSpPr>
        <p:spPr>
          <a:xfrm rot="10800000">
            <a:off x="-342713" y="-829538"/>
            <a:ext cx="1305500" cy="1305527"/>
          </a:xfrm>
          <a:custGeom>
            <a:rect b="b" l="l" r="r" t="t"/>
            <a:pathLst>
              <a:path extrusionOk="0" h="5403" w="5403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4"/>
          <p:cNvSpPr/>
          <p:nvPr/>
        </p:nvSpPr>
        <p:spPr>
          <a:xfrm rot="10800000">
            <a:off x="-471146" y="3292440"/>
            <a:ext cx="1043095" cy="1042633"/>
          </a:xfrm>
          <a:custGeom>
            <a:rect b="b" l="l" r="r" t="t"/>
            <a:pathLst>
              <a:path extrusionOk="0" h="4315" w="4317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4"/>
          <p:cNvSpPr/>
          <p:nvPr/>
        </p:nvSpPr>
        <p:spPr>
          <a:xfrm rot="10800000">
            <a:off x="4652786" y="-410529"/>
            <a:ext cx="772717" cy="680913"/>
          </a:xfrm>
          <a:custGeom>
            <a:rect b="b" l="l" r="r" t="t"/>
            <a:pathLst>
              <a:path extrusionOk="0" h="2818" w="3198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4"/>
          <p:cNvSpPr/>
          <p:nvPr/>
        </p:nvSpPr>
        <p:spPr>
          <a:xfrm rot="10800000">
            <a:off x="-324115" y="959124"/>
            <a:ext cx="749037" cy="680672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4"/>
          <p:cNvSpPr/>
          <p:nvPr/>
        </p:nvSpPr>
        <p:spPr>
          <a:xfrm>
            <a:off x="-4232500" y="226276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4"/>
          <p:cNvSpPr/>
          <p:nvPr/>
        </p:nvSpPr>
        <p:spPr>
          <a:xfrm>
            <a:off x="5860250" y="4361764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4"/>
          <p:cNvSpPr/>
          <p:nvPr/>
        </p:nvSpPr>
        <p:spPr>
          <a:xfrm rot="10800000">
            <a:off x="7933202" y="-2823141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9" name="Google Shape;599;p25"/>
          <p:cNvSpPr/>
          <p:nvPr/>
        </p:nvSpPr>
        <p:spPr>
          <a:xfrm flipH="1" rot="5400000">
            <a:off x="-302725" y="3079820"/>
            <a:ext cx="7720" cy="13521"/>
          </a:xfrm>
          <a:custGeom>
            <a:rect b="b" l="l" r="r" t="t"/>
            <a:pathLst>
              <a:path extrusionOk="0" h="268" w="153">
                <a:moveTo>
                  <a:pt x="153" y="0"/>
                </a:moveTo>
                <a:lnTo>
                  <a:pt x="0" y="153"/>
                </a:lnTo>
                <a:lnTo>
                  <a:pt x="115" y="268"/>
                </a:lnTo>
                <a:lnTo>
                  <a:pt x="153" y="268"/>
                </a:lnTo>
                <a:lnTo>
                  <a:pt x="153" y="0"/>
                </a:lnTo>
                <a:close/>
              </a:path>
            </a:pathLst>
          </a:custGeom>
          <a:solidFill>
            <a:srgbClr val="2620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5"/>
          <p:cNvSpPr/>
          <p:nvPr/>
        </p:nvSpPr>
        <p:spPr>
          <a:xfrm rot="-5400000">
            <a:off x="-450793" y="3388518"/>
            <a:ext cx="50" cy="15452"/>
          </a:xfrm>
          <a:custGeom>
            <a:rect b="b" l="l" r="r" t="t"/>
            <a:pathLst>
              <a:path extrusionOk="0" h="306" w="1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8094588" y="3851301"/>
            <a:ext cx="3549666" cy="3549666"/>
          </a:xfrm>
          <a:custGeom>
            <a:rect b="b" l="l" r="r" t="t"/>
            <a:pathLst>
              <a:path extrusionOk="0" h="22225" w="22225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5"/>
          <p:cNvSpPr/>
          <p:nvPr/>
        </p:nvSpPr>
        <p:spPr>
          <a:xfrm>
            <a:off x="-315333" y="4604794"/>
            <a:ext cx="1649377" cy="1649377"/>
          </a:xfrm>
          <a:custGeom>
            <a:rect b="b" l="l" r="r" t="t"/>
            <a:pathLst>
              <a:path extrusionOk="0" h="10327" w="10327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5"/>
          <p:cNvSpPr/>
          <p:nvPr/>
        </p:nvSpPr>
        <p:spPr>
          <a:xfrm>
            <a:off x="-73845" y="4846282"/>
            <a:ext cx="1166399" cy="1166558"/>
          </a:xfrm>
          <a:custGeom>
            <a:rect b="b" l="l" r="r" t="t"/>
            <a:pathLst>
              <a:path extrusionOk="0" h="7304" w="7303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7731144" y="-1227797"/>
            <a:ext cx="1435039" cy="1368119"/>
          </a:xfrm>
          <a:custGeom>
            <a:rect b="b" l="l" r="r" t="t"/>
            <a:pathLst>
              <a:path extrusionOk="0" h="8566" w="8985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8249256" y="-776604"/>
            <a:ext cx="465889" cy="465889"/>
          </a:xfrm>
          <a:custGeom>
            <a:rect b="b" l="l" r="r" t="t"/>
            <a:pathLst>
              <a:path extrusionOk="0" h="2917" w="2917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569088" y="-434580"/>
            <a:ext cx="454549" cy="413502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8784222" y="3983642"/>
            <a:ext cx="305215" cy="268960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132833" y="2517628"/>
            <a:ext cx="193894" cy="176645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-832409" y="710383"/>
            <a:ext cx="1297365" cy="1182051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185619" y="115050"/>
            <a:ext cx="324860" cy="324860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8869419" y="-448389"/>
            <a:ext cx="588869" cy="588709"/>
          </a:xfrm>
          <a:custGeom>
            <a:rect b="b" l="l" r="r" t="t"/>
            <a:pathLst>
              <a:path extrusionOk="0" h="3686" w="3687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5"/>
          <p:cNvSpPr/>
          <p:nvPr/>
        </p:nvSpPr>
        <p:spPr>
          <a:xfrm>
            <a:off x="8853697" y="201779"/>
            <a:ext cx="166263" cy="151410"/>
          </a:xfrm>
          <a:custGeom>
            <a:rect b="b" l="l" r="r" t="t"/>
            <a:pathLst>
              <a:path extrusionOk="0" h="948" w="1041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5"/>
          <p:cNvSpPr/>
          <p:nvPr/>
        </p:nvSpPr>
        <p:spPr>
          <a:xfrm>
            <a:off x="63854" y="4252589"/>
            <a:ext cx="256183" cy="224719"/>
          </a:xfrm>
          <a:custGeom>
            <a:rect b="b" l="l" r="r" t="t"/>
            <a:pathLst>
              <a:path extrusionOk="0" h="1407" w="1604">
                <a:moveTo>
                  <a:pt x="800" y="0"/>
                </a:moveTo>
                <a:cubicBezTo>
                  <a:pt x="676" y="0"/>
                  <a:pt x="549" y="34"/>
                  <a:pt x="435" y="104"/>
                </a:cubicBezTo>
                <a:cubicBezTo>
                  <a:pt x="104" y="307"/>
                  <a:pt x="0" y="740"/>
                  <a:pt x="203" y="1071"/>
                </a:cubicBezTo>
                <a:cubicBezTo>
                  <a:pt x="336" y="1288"/>
                  <a:pt x="566" y="1407"/>
                  <a:pt x="802" y="1407"/>
                </a:cubicBezTo>
                <a:cubicBezTo>
                  <a:pt x="927" y="1407"/>
                  <a:pt x="1054" y="1373"/>
                  <a:pt x="1169" y="1303"/>
                </a:cubicBezTo>
                <a:cubicBezTo>
                  <a:pt x="1500" y="1100"/>
                  <a:pt x="1604" y="667"/>
                  <a:pt x="1401" y="337"/>
                </a:cubicBezTo>
                <a:cubicBezTo>
                  <a:pt x="1268" y="120"/>
                  <a:pt x="1037" y="0"/>
                  <a:pt x="800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7687648" y="4631110"/>
            <a:ext cx="197727" cy="182714"/>
          </a:xfrm>
          <a:custGeom>
            <a:rect b="b" l="l" r="r" t="t"/>
            <a:pathLst>
              <a:path extrusionOk="0" h="1144" w="1238">
                <a:moveTo>
                  <a:pt x="608" y="0"/>
                </a:moveTo>
                <a:cubicBezTo>
                  <a:pt x="428" y="0"/>
                  <a:pt x="255" y="86"/>
                  <a:pt x="146" y="236"/>
                </a:cubicBezTo>
                <a:cubicBezTo>
                  <a:pt x="11" y="424"/>
                  <a:pt x="0" y="673"/>
                  <a:pt x="122" y="871"/>
                </a:cubicBezTo>
                <a:cubicBezTo>
                  <a:pt x="226" y="1042"/>
                  <a:pt x="412" y="1143"/>
                  <a:pt x="609" y="1143"/>
                </a:cubicBezTo>
                <a:cubicBezTo>
                  <a:pt x="638" y="1143"/>
                  <a:pt x="669" y="1141"/>
                  <a:pt x="699" y="1136"/>
                </a:cubicBezTo>
                <a:cubicBezTo>
                  <a:pt x="926" y="1100"/>
                  <a:pt x="1111" y="929"/>
                  <a:pt x="1164" y="706"/>
                </a:cubicBezTo>
                <a:cubicBezTo>
                  <a:pt x="1238" y="398"/>
                  <a:pt x="1049" y="90"/>
                  <a:pt x="743" y="16"/>
                </a:cubicBezTo>
                <a:cubicBezTo>
                  <a:pt x="698" y="6"/>
                  <a:pt x="653" y="0"/>
                  <a:pt x="608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8144034" y="4595833"/>
            <a:ext cx="494957" cy="449917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5"/>
          <p:cNvSpPr/>
          <p:nvPr/>
        </p:nvSpPr>
        <p:spPr>
          <a:xfrm>
            <a:off x="8234635" y="299176"/>
            <a:ext cx="495116" cy="449917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5"/>
          <p:cNvSpPr/>
          <p:nvPr/>
        </p:nvSpPr>
        <p:spPr>
          <a:xfrm flipH="1">
            <a:off x="6240372" y="414654"/>
            <a:ext cx="5846984" cy="795307"/>
          </a:xfrm>
          <a:custGeom>
            <a:rect b="b" l="l" r="r" t="t"/>
            <a:pathLst>
              <a:path extrusionOk="0" h="7017" w="51588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5"/>
          <p:cNvSpPr/>
          <p:nvPr/>
        </p:nvSpPr>
        <p:spPr>
          <a:xfrm flipH="1">
            <a:off x="6892822" y="4085229"/>
            <a:ext cx="5846984" cy="795307"/>
          </a:xfrm>
          <a:custGeom>
            <a:rect b="b" l="l" r="r" t="t"/>
            <a:pathLst>
              <a:path extrusionOk="0" h="7017" w="51588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6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6"/>
          <p:cNvSpPr txBox="1"/>
          <p:nvPr>
            <p:ph type="title"/>
          </p:nvPr>
        </p:nvSpPr>
        <p:spPr>
          <a:xfrm>
            <a:off x="732300" y="858575"/>
            <a:ext cx="3174000" cy="22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1" name="Google Shape;621;p26"/>
          <p:cNvSpPr txBox="1"/>
          <p:nvPr>
            <p:ph idx="1" type="subTitle"/>
          </p:nvPr>
        </p:nvSpPr>
        <p:spPr>
          <a:xfrm>
            <a:off x="732300" y="3140888"/>
            <a:ext cx="3174000" cy="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26"/>
          <p:cNvSpPr/>
          <p:nvPr/>
        </p:nvSpPr>
        <p:spPr>
          <a:xfrm flipH="1" rot="10800000">
            <a:off x="-1088349" y="-1058254"/>
            <a:ext cx="1798415" cy="1638493"/>
          </a:xfrm>
          <a:custGeom>
            <a:rect b="b" l="l" r="r" t="t"/>
            <a:pathLst>
              <a:path extrusionOk="0" h="6781" w="7443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6"/>
          <p:cNvSpPr/>
          <p:nvPr/>
        </p:nvSpPr>
        <p:spPr>
          <a:xfrm rot="10800000">
            <a:off x="-2775853" y="3885268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6"/>
          <p:cNvSpPr/>
          <p:nvPr/>
        </p:nvSpPr>
        <p:spPr>
          <a:xfrm rot="10800000">
            <a:off x="-2241625" y="4420001"/>
            <a:ext cx="2580797" cy="2580608"/>
          </a:xfrm>
          <a:custGeom>
            <a:rect b="b" l="l" r="r" t="t"/>
            <a:pathLst>
              <a:path extrusionOk="0" h="10680" w="10681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6"/>
          <p:cNvSpPr/>
          <p:nvPr/>
        </p:nvSpPr>
        <p:spPr>
          <a:xfrm flipH="1" rot="10800000">
            <a:off x="-305806" y="-228884"/>
            <a:ext cx="485425" cy="425027"/>
          </a:xfrm>
          <a:custGeom>
            <a:rect b="b" l="l" r="r" t="t"/>
            <a:pathLst>
              <a:path extrusionOk="0" h="1759" w="2009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6"/>
          <p:cNvSpPr/>
          <p:nvPr/>
        </p:nvSpPr>
        <p:spPr>
          <a:xfrm flipH="1" rot="10800000">
            <a:off x="1773461" y="-329152"/>
            <a:ext cx="687665" cy="625580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6"/>
          <p:cNvSpPr/>
          <p:nvPr/>
        </p:nvSpPr>
        <p:spPr>
          <a:xfrm flipH="1" rot="10800000">
            <a:off x="2883361" y="110491"/>
            <a:ext cx="437341" cy="406663"/>
          </a:xfrm>
          <a:custGeom>
            <a:rect b="b" l="l" r="r" t="t"/>
            <a:pathLst>
              <a:path extrusionOk="0" h="1683" w="181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6"/>
          <p:cNvSpPr/>
          <p:nvPr/>
        </p:nvSpPr>
        <p:spPr>
          <a:xfrm flipH="1" rot="10800000">
            <a:off x="8407007" y="3848620"/>
            <a:ext cx="447490" cy="406905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6"/>
          <p:cNvSpPr/>
          <p:nvPr/>
        </p:nvSpPr>
        <p:spPr>
          <a:xfrm flipH="1" rot="10800000">
            <a:off x="2678688" y="4817960"/>
            <a:ext cx="461745" cy="406905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6"/>
          <p:cNvSpPr/>
          <p:nvPr/>
        </p:nvSpPr>
        <p:spPr>
          <a:xfrm flipH="1" rot="10800000">
            <a:off x="7545178" y="4330237"/>
            <a:ext cx="1962720" cy="1788304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6"/>
          <p:cNvSpPr/>
          <p:nvPr/>
        </p:nvSpPr>
        <p:spPr>
          <a:xfrm flipH="1" rot="10800000">
            <a:off x="6978050" y="-434636"/>
            <a:ext cx="491465" cy="491475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6"/>
          <p:cNvSpPr/>
          <p:nvPr/>
        </p:nvSpPr>
        <p:spPr>
          <a:xfrm flipH="1" rot="10800000">
            <a:off x="7873791" y="-775828"/>
            <a:ext cx="1305500" cy="1305527"/>
          </a:xfrm>
          <a:custGeom>
            <a:rect b="b" l="l" r="r" t="t"/>
            <a:pathLst>
              <a:path extrusionOk="0" h="5403" w="5403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6"/>
          <p:cNvSpPr/>
          <p:nvPr/>
        </p:nvSpPr>
        <p:spPr>
          <a:xfrm rot="10800000">
            <a:off x="-667201" y="3322812"/>
            <a:ext cx="1043095" cy="1042633"/>
          </a:xfrm>
          <a:custGeom>
            <a:rect b="b" l="l" r="r" t="t"/>
            <a:pathLst>
              <a:path extrusionOk="0" h="4315" w="4317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6"/>
          <p:cNvSpPr/>
          <p:nvPr/>
        </p:nvSpPr>
        <p:spPr>
          <a:xfrm flipH="1" rot="10800000">
            <a:off x="7135502" y="4721062"/>
            <a:ext cx="600438" cy="600692"/>
          </a:xfrm>
          <a:custGeom>
            <a:rect b="b" l="l" r="r" t="t"/>
            <a:pathLst>
              <a:path extrusionOk="0" h="2486" w="2485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6"/>
          <p:cNvSpPr/>
          <p:nvPr/>
        </p:nvSpPr>
        <p:spPr>
          <a:xfrm flipH="1" rot="10800000">
            <a:off x="873656" y="4555897"/>
            <a:ext cx="345282" cy="345289"/>
          </a:xfrm>
          <a:custGeom>
            <a:rect b="b" l="l" r="r" t="t"/>
            <a:pathLst>
              <a:path extrusionOk="0" h="1429" w="1429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6"/>
          <p:cNvSpPr/>
          <p:nvPr/>
        </p:nvSpPr>
        <p:spPr>
          <a:xfrm flipH="1" rot="10800000">
            <a:off x="3487671" y="488398"/>
            <a:ext cx="290433" cy="264102"/>
          </a:xfrm>
          <a:custGeom>
            <a:rect b="b" l="l" r="r" t="t"/>
            <a:pathLst>
              <a:path extrusionOk="0" h="1093" w="1202">
                <a:moveTo>
                  <a:pt x="602" y="1"/>
                </a:moveTo>
                <a:cubicBezTo>
                  <a:pt x="354" y="1"/>
                  <a:pt x="129" y="170"/>
                  <a:pt x="70" y="421"/>
                </a:cubicBezTo>
                <a:cubicBezTo>
                  <a:pt x="1" y="715"/>
                  <a:pt x="183" y="1010"/>
                  <a:pt x="477" y="1078"/>
                </a:cubicBezTo>
                <a:cubicBezTo>
                  <a:pt x="519" y="1088"/>
                  <a:pt x="561" y="1093"/>
                  <a:pt x="603" y="1093"/>
                </a:cubicBezTo>
                <a:cubicBezTo>
                  <a:pt x="850" y="1093"/>
                  <a:pt x="1074" y="923"/>
                  <a:pt x="1133" y="672"/>
                </a:cubicBezTo>
                <a:cubicBezTo>
                  <a:pt x="1202" y="378"/>
                  <a:pt x="1021" y="85"/>
                  <a:pt x="727" y="15"/>
                </a:cubicBezTo>
                <a:cubicBezTo>
                  <a:pt x="685" y="5"/>
                  <a:pt x="643" y="1"/>
                  <a:pt x="6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6"/>
          <p:cNvSpPr/>
          <p:nvPr/>
        </p:nvSpPr>
        <p:spPr>
          <a:xfrm flipH="1" rot="10800000">
            <a:off x="3411075" y="-356820"/>
            <a:ext cx="772717" cy="680913"/>
          </a:xfrm>
          <a:custGeom>
            <a:rect b="b" l="l" r="r" t="t"/>
            <a:pathLst>
              <a:path extrusionOk="0" h="2818" w="3198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6"/>
          <p:cNvSpPr/>
          <p:nvPr/>
        </p:nvSpPr>
        <p:spPr>
          <a:xfrm flipH="1" rot="10800000">
            <a:off x="1533018" y="4681072"/>
            <a:ext cx="748796" cy="680672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6"/>
          <p:cNvSpPr/>
          <p:nvPr/>
        </p:nvSpPr>
        <p:spPr>
          <a:xfrm flipH="1" rot="10800000">
            <a:off x="8105455" y="845133"/>
            <a:ext cx="749038" cy="680672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6"/>
          <p:cNvSpPr/>
          <p:nvPr/>
        </p:nvSpPr>
        <p:spPr>
          <a:xfrm flipH="1" rot="1799986">
            <a:off x="-4249197" y="-1367824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6"/>
          <p:cNvSpPr/>
          <p:nvPr/>
        </p:nvSpPr>
        <p:spPr>
          <a:xfrm flipH="1" rot="1799986">
            <a:off x="4322803" y="21113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6"/>
          <p:cNvSpPr/>
          <p:nvPr/>
        </p:nvSpPr>
        <p:spPr>
          <a:xfrm flipH="1" rot="1799986">
            <a:off x="-1983022" y="3826538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6"/>
          <p:cNvSpPr/>
          <p:nvPr/>
        </p:nvSpPr>
        <p:spPr>
          <a:xfrm flipH="1" rot="1799986">
            <a:off x="7488953" y="5546176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6"/>
          <p:cNvSpPr/>
          <p:nvPr>
            <p:ph idx="2" type="pic"/>
          </p:nvPr>
        </p:nvSpPr>
        <p:spPr>
          <a:xfrm>
            <a:off x="4502850" y="858625"/>
            <a:ext cx="3616800" cy="36408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8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7"/>
          <p:cNvSpPr txBox="1"/>
          <p:nvPr>
            <p:ph type="title"/>
          </p:nvPr>
        </p:nvSpPr>
        <p:spPr>
          <a:xfrm>
            <a:off x="5182550" y="1727625"/>
            <a:ext cx="298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7" name="Google Shape;647;p27"/>
          <p:cNvSpPr txBox="1"/>
          <p:nvPr>
            <p:ph idx="1" type="subTitle"/>
          </p:nvPr>
        </p:nvSpPr>
        <p:spPr>
          <a:xfrm>
            <a:off x="5182575" y="2300325"/>
            <a:ext cx="29859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27"/>
          <p:cNvSpPr/>
          <p:nvPr/>
        </p:nvSpPr>
        <p:spPr>
          <a:xfrm flipH="1" rot="-5400000">
            <a:off x="-450793" y="1977275"/>
            <a:ext cx="50" cy="15452"/>
          </a:xfrm>
          <a:custGeom>
            <a:rect b="b" l="l" r="r" t="t"/>
            <a:pathLst>
              <a:path extrusionOk="0" h="306" w="1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7"/>
          <p:cNvSpPr/>
          <p:nvPr/>
        </p:nvSpPr>
        <p:spPr>
          <a:xfrm flipH="1" rot="10800000">
            <a:off x="8094588" y="-2019722"/>
            <a:ext cx="3549666" cy="3549666"/>
          </a:xfrm>
          <a:custGeom>
            <a:rect b="b" l="l" r="r" t="t"/>
            <a:pathLst>
              <a:path extrusionOk="0" h="22225" w="22225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7"/>
          <p:cNvSpPr/>
          <p:nvPr/>
        </p:nvSpPr>
        <p:spPr>
          <a:xfrm flipH="1" rot="10800000">
            <a:off x="-315333" y="-872925"/>
            <a:ext cx="1649377" cy="1649377"/>
          </a:xfrm>
          <a:custGeom>
            <a:rect b="b" l="l" r="r" t="t"/>
            <a:pathLst>
              <a:path extrusionOk="0" h="10327" w="10327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7"/>
          <p:cNvSpPr/>
          <p:nvPr/>
        </p:nvSpPr>
        <p:spPr>
          <a:xfrm flipH="1" rot="10800000">
            <a:off x="-73845" y="-631594"/>
            <a:ext cx="1166399" cy="1166558"/>
          </a:xfrm>
          <a:custGeom>
            <a:rect b="b" l="l" r="r" t="t"/>
            <a:pathLst>
              <a:path extrusionOk="0" h="7304" w="7303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7"/>
          <p:cNvSpPr/>
          <p:nvPr/>
        </p:nvSpPr>
        <p:spPr>
          <a:xfrm flipH="1" rot="10800000">
            <a:off x="5457781" y="4643836"/>
            <a:ext cx="1435039" cy="1368119"/>
          </a:xfrm>
          <a:custGeom>
            <a:rect b="b" l="l" r="r" t="t"/>
            <a:pathLst>
              <a:path extrusionOk="0" h="8566" w="8985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7"/>
          <p:cNvSpPr/>
          <p:nvPr/>
        </p:nvSpPr>
        <p:spPr>
          <a:xfrm flipH="1" rot="10800000">
            <a:off x="7553569" y="5005649"/>
            <a:ext cx="465889" cy="465889"/>
          </a:xfrm>
          <a:custGeom>
            <a:rect b="b" l="l" r="r" t="t"/>
            <a:pathLst>
              <a:path extrusionOk="0" h="2917" w="2917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7"/>
          <p:cNvSpPr/>
          <p:nvPr/>
        </p:nvSpPr>
        <p:spPr>
          <a:xfrm flipH="1" rot="10800000">
            <a:off x="569088" y="5402324"/>
            <a:ext cx="454549" cy="413502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7"/>
          <p:cNvSpPr/>
          <p:nvPr/>
        </p:nvSpPr>
        <p:spPr>
          <a:xfrm flipH="1" rot="10800000">
            <a:off x="8784222" y="1128644"/>
            <a:ext cx="305215" cy="268960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7"/>
          <p:cNvSpPr/>
          <p:nvPr/>
        </p:nvSpPr>
        <p:spPr>
          <a:xfrm flipH="1" rot="10800000">
            <a:off x="251108" y="3924672"/>
            <a:ext cx="193894" cy="176645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7"/>
          <p:cNvSpPr/>
          <p:nvPr/>
        </p:nvSpPr>
        <p:spPr>
          <a:xfrm flipH="1" rot="10800000">
            <a:off x="1271841" y="4647562"/>
            <a:ext cx="1297365" cy="1182051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7"/>
          <p:cNvSpPr/>
          <p:nvPr/>
        </p:nvSpPr>
        <p:spPr>
          <a:xfrm flipH="1" rot="10800000">
            <a:off x="185619" y="4941336"/>
            <a:ext cx="324860" cy="324860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7"/>
          <p:cNvSpPr/>
          <p:nvPr/>
        </p:nvSpPr>
        <p:spPr>
          <a:xfrm flipH="1" rot="10800000">
            <a:off x="8431069" y="4055125"/>
            <a:ext cx="588869" cy="588709"/>
          </a:xfrm>
          <a:custGeom>
            <a:rect b="b" l="l" r="r" t="t"/>
            <a:pathLst>
              <a:path extrusionOk="0" h="3686" w="3687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7"/>
          <p:cNvSpPr/>
          <p:nvPr/>
        </p:nvSpPr>
        <p:spPr>
          <a:xfrm flipH="1" rot="10800000">
            <a:off x="8431072" y="4860582"/>
            <a:ext cx="166263" cy="151410"/>
          </a:xfrm>
          <a:custGeom>
            <a:rect b="b" l="l" r="r" t="t"/>
            <a:pathLst>
              <a:path extrusionOk="0" h="948" w="1041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7"/>
          <p:cNvSpPr/>
          <p:nvPr/>
        </p:nvSpPr>
        <p:spPr>
          <a:xfrm flipH="1" rot="10800000">
            <a:off x="1271854" y="335512"/>
            <a:ext cx="256183" cy="224719"/>
          </a:xfrm>
          <a:custGeom>
            <a:rect b="b" l="l" r="r" t="t"/>
            <a:pathLst>
              <a:path extrusionOk="0" h="1407" w="1604">
                <a:moveTo>
                  <a:pt x="800" y="0"/>
                </a:moveTo>
                <a:cubicBezTo>
                  <a:pt x="676" y="0"/>
                  <a:pt x="549" y="34"/>
                  <a:pt x="435" y="104"/>
                </a:cubicBezTo>
                <a:cubicBezTo>
                  <a:pt x="104" y="307"/>
                  <a:pt x="0" y="740"/>
                  <a:pt x="203" y="1071"/>
                </a:cubicBezTo>
                <a:cubicBezTo>
                  <a:pt x="336" y="1288"/>
                  <a:pt x="566" y="1407"/>
                  <a:pt x="802" y="1407"/>
                </a:cubicBezTo>
                <a:cubicBezTo>
                  <a:pt x="927" y="1407"/>
                  <a:pt x="1054" y="1373"/>
                  <a:pt x="1169" y="1303"/>
                </a:cubicBezTo>
                <a:cubicBezTo>
                  <a:pt x="1500" y="1100"/>
                  <a:pt x="1604" y="667"/>
                  <a:pt x="1401" y="337"/>
                </a:cubicBezTo>
                <a:cubicBezTo>
                  <a:pt x="1268" y="120"/>
                  <a:pt x="1037" y="0"/>
                  <a:pt x="800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7"/>
          <p:cNvSpPr/>
          <p:nvPr/>
        </p:nvSpPr>
        <p:spPr>
          <a:xfrm flipH="1" rot="10800000">
            <a:off x="7687648" y="567421"/>
            <a:ext cx="197727" cy="182714"/>
          </a:xfrm>
          <a:custGeom>
            <a:rect b="b" l="l" r="r" t="t"/>
            <a:pathLst>
              <a:path extrusionOk="0" h="1144" w="1238">
                <a:moveTo>
                  <a:pt x="608" y="0"/>
                </a:moveTo>
                <a:cubicBezTo>
                  <a:pt x="428" y="0"/>
                  <a:pt x="255" y="86"/>
                  <a:pt x="146" y="236"/>
                </a:cubicBezTo>
                <a:cubicBezTo>
                  <a:pt x="11" y="424"/>
                  <a:pt x="0" y="673"/>
                  <a:pt x="122" y="871"/>
                </a:cubicBezTo>
                <a:cubicBezTo>
                  <a:pt x="226" y="1042"/>
                  <a:pt x="412" y="1143"/>
                  <a:pt x="609" y="1143"/>
                </a:cubicBezTo>
                <a:cubicBezTo>
                  <a:pt x="638" y="1143"/>
                  <a:pt x="669" y="1141"/>
                  <a:pt x="699" y="1136"/>
                </a:cubicBezTo>
                <a:cubicBezTo>
                  <a:pt x="926" y="1100"/>
                  <a:pt x="1111" y="929"/>
                  <a:pt x="1164" y="706"/>
                </a:cubicBezTo>
                <a:cubicBezTo>
                  <a:pt x="1238" y="398"/>
                  <a:pt x="1049" y="90"/>
                  <a:pt x="743" y="16"/>
                </a:cubicBezTo>
                <a:cubicBezTo>
                  <a:pt x="698" y="6"/>
                  <a:pt x="653" y="0"/>
                  <a:pt x="608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7"/>
          <p:cNvSpPr/>
          <p:nvPr/>
        </p:nvSpPr>
        <p:spPr>
          <a:xfrm flipH="1" rot="10800000">
            <a:off x="8144034" y="335496"/>
            <a:ext cx="494957" cy="449917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7"/>
          <p:cNvSpPr/>
          <p:nvPr/>
        </p:nvSpPr>
        <p:spPr>
          <a:xfrm flipH="1" rot="10800000">
            <a:off x="326723" y="4410652"/>
            <a:ext cx="495117" cy="449917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7"/>
          <p:cNvSpPr/>
          <p:nvPr/>
        </p:nvSpPr>
        <p:spPr>
          <a:xfrm flipH="1">
            <a:off x="6653097" y="3615347"/>
            <a:ext cx="5846984" cy="795307"/>
          </a:xfrm>
          <a:custGeom>
            <a:rect b="b" l="l" r="r" t="t"/>
            <a:pathLst>
              <a:path extrusionOk="0" h="7017" w="51588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7"/>
          <p:cNvSpPr/>
          <p:nvPr/>
        </p:nvSpPr>
        <p:spPr>
          <a:xfrm flipH="1">
            <a:off x="6207022" y="335510"/>
            <a:ext cx="5846984" cy="795307"/>
          </a:xfrm>
          <a:custGeom>
            <a:rect b="b" l="l" r="r" t="t"/>
            <a:pathLst>
              <a:path extrusionOk="0" h="7017" w="51588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8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8"/>
          <p:cNvSpPr txBox="1"/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9" name="Google Shape;669;p28"/>
          <p:cNvSpPr txBox="1"/>
          <p:nvPr>
            <p:ph idx="1" type="subTitle"/>
          </p:nvPr>
        </p:nvSpPr>
        <p:spPr>
          <a:xfrm>
            <a:off x="1054350" y="1731225"/>
            <a:ext cx="4765200" cy="16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2000"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0" name="Google Shape;670;p28"/>
          <p:cNvSpPr/>
          <p:nvPr/>
        </p:nvSpPr>
        <p:spPr>
          <a:xfrm flipH="1" rot="10800000">
            <a:off x="7736493" y="-2800772"/>
            <a:ext cx="3549666" cy="3549666"/>
          </a:xfrm>
          <a:custGeom>
            <a:rect b="b" l="l" r="r" t="t"/>
            <a:pathLst>
              <a:path extrusionOk="0" h="22225" w="22225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8"/>
          <p:cNvSpPr/>
          <p:nvPr/>
        </p:nvSpPr>
        <p:spPr>
          <a:xfrm flipH="1" rot="10800000">
            <a:off x="-620390" y="-1463650"/>
            <a:ext cx="1649377" cy="1649377"/>
          </a:xfrm>
          <a:custGeom>
            <a:rect b="b" l="l" r="r" t="t"/>
            <a:pathLst>
              <a:path extrusionOk="0" h="10327" w="10327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8"/>
          <p:cNvSpPr/>
          <p:nvPr/>
        </p:nvSpPr>
        <p:spPr>
          <a:xfrm flipH="1" rot="10800000">
            <a:off x="-431940" y="-1412644"/>
            <a:ext cx="1166399" cy="1166558"/>
          </a:xfrm>
          <a:custGeom>
            <a:rect b="b" l="l" r="r" t="t"/>
            <a:pathLst>
              <a:path extrusionOk="0" h="7304" w="7303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8"/>
          <p:cNvSpPr/>
          <p:nvPr/>
        </p:nvSpPr>
        <p:spPr>
          <a:xfrm flipH="1" rot="10800000">
            <a:off x="7861212" y="4631749"/>
            <a:ext cx="1435039" cy="1368119"/>
          </a:xfrm>
          <a:custGeom>
            <a:rect b="b" l="l" r="r" t="t"/>
            <a:pathLst>
              <a:path extrusionOk="0" h="8566" w="8985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8"/>
          <p:cNvSpPr/>
          <p:nvPr/>
        </p:nvSpPr>
        <p:spPr>
          <a:xfrm flipH="1" rot="10800000">
            <a:off x="8046637" y="4631761"/>
            <a:ext cx="465889" cy="465889"/>
          </a:xfrm>
          <a:custGeom>
            <a:rect b="b" l="l" r="r" t="t"/>
            <a:pathLst>
              <a:path extrusionOk="0" h="2917" w="2917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8"/>
          <p:cNvSpPr/>
          <p:nvPr/>
        </p:nvSpPr>
        <p:spPr>
          <a:xfrm flipH="1" rot="10800000">
            <a:off x="210993" y="4621274"/>
            <a:ext cx="454549" cy="413502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8"/>
          <p:cNvSpPr/>
          <p:nvPr/>
        </p:nvSpPr>
        <p:spPr>
          <a:xfrm flipH="1" rot="10800000">
            <a:off x="8861181" y="592520"/>
            <a:ext cx="295792" cy="268960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8"/>
          <p:cNvSpPr/>
          <p:nvPr/>
        </p:nvSpPr>
        <p:spPr>
          <a:xfrm flipH="1" rot="10800000">
            <a:off x="8426127" y="347594"/>
            <a:ext cx="305215" cy="268960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8"/>
          <p:cNvSpPr/>
          <p:nvPr/>
        </p:nvSpPr>
        <p:spPr>
          <a:xfrm flipH="1" rot="10800000">
            <a:off x="570364" y="4329160"/>
            <a:ext cx="193894" cy="176645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8"/>
          <p:cNvSpPr/>
          <p:nvPr/>
        </p:nvSpPr>
        <p:spPr>
          <a:xfrm flipH="1" rot="10800000">
            <a:off x="-172475" y="4160286"/>
            <a:ext cx="324860" cy="324860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8"/>
          <p:cNvSpPr/>
          <p:nvPr/>
        </p:nvSpPr>
        <p:spPr>
          <a:xfrm flipH="1" rot="10800000">
            <a:off x="8808099" y="4398425"/>
            <a:ext cx="588869" cy="588709"/>
          </a:xfrm>
          <a:custGeom>
            <a:rect b="b" l="l" r="r" t="t"/>
            <a:pathLst>
              <a:path extrusionOk="0" h="3686" w="3687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8"/>
          <p:cNvSpPr/>
          <p:nvPr/>
        </p:nvSpPr>
        <p:spPr>
          <a:xfrm flipH="1" rot="10800000">
            <a:off x="8495602" y="4247007"/>
            <a:ext cx="166263" cy="151410"/>
          </a:xfrm>
          <a:custGeom>
            <a:rect b="b" l="l" r="r" t="t"/>
            <a:pathLst>
              <a:path extrusionOk="0" h="948" w="1041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8"/>
          <p:cNvSpPr/>
          <p:nvPr/>
        </p:nvSpPr>
        <p:spPr>
          <a:xfrm flipH="1" rot="10800000">
            <a:off x="826520" y="153363"/>
            <a:ext cx="179839" cy="151570"/>
          </a:xfrm>
          <a:custGeom>
            <a:rect b="b" l="l" r="r" t="t"/>
            <a:pathLst>
              <a:path extrusionOk="0" h="949" w="1126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8"/>
          <p:cNvSpPr/>
          <p:nvPr/>
        </p:nvSpPr>
        <p:spPr>
          <a:xfrm flipH="1" rot="10800000">
            <a:off x="114300" y="709578"/>
            <a:ext cx="179999" cy="151889"/>
          </a:xfrm>
          <a:custGeom>
            <a:rect b="b" l="l" r="r" t="t"/>
            <a:pathLst>
              <a:path extrusionOk="0" h="951" w="1127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8"/>
          <p:cNvSpPr/>
          <p:nvPr/>
        </p:nvSpPr>
        <p:spPr>
          <a:xfrm flipH="1" rot="10800000">
            <a:off x="294291" y="63142"/>
            <a:ext cx="207310" cy="191658"/>
          </a:xfrm>
          <a:custGeom>
            <a:rect b="b" l="l" r="r" t="t"/>
            <a:pathLst>
              <a:path extrusionOk="0" h="1200" w="1298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8"/>
          <p:cNvSpPr/>
          <p:nvPr/>
        </p:nvSpPr>
        <p:spPr>
          <a:xfrm flipH="1" rot="10800000">
            <a:off x="7772164" y="-296542"/>
            <a:ext cx="494957" cy="449917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8"/>
          <p:cNvSpPr/>
          <p:nvPr/>
        </p:nvSpPr>
        <p:spPr>
          <a:xfrm flipH="1" rot="10800000">
            <a:off x="8854978" y="3710365"/>
            <a:ext cx="495116" cy="449917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8"/>
          <p:cNvSpPr/>
          <p:nvPr/>
        </p:nvSpPr>
        <p:spPr>
          <a:xfrm flipH="1" rot="1799986">
            <a:off x="-4391772" y="-1104887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8"/>
          <p:cNvSpPr/>
          <p:nvPr/>
        </p:nvSpPr>
        <p:spPr>
          <a:xfrm flipH="1" rot="1799986">
            <a:off x="4580778" y="-321787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8"/>
          <p:cNvSpPr/>
          <p:nvPr/>
        </p:nvSpPr>
        <p:spPr>
          <a:xfrm flipH="1" rot="1799986">
            <a:off x="-3091447" y="3857488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8"/>
          <p:cNvSpPr/>
          <p:nvPr/>
        </p:nvSpPr>
        <p:spPr>
          <a:xfrm rot="-1799986">
            <a:off x="5144753" y="4447788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9"/>
          <p:cNvSpPr txBox="1"/>
          <p:nvPr>
            <p:ph type="ctrTitle"/>
          </p:nvPr>
        </p:nvSpPr>
        <p:spPr>
          <a:xfrm>
            <a:off x="2653700" y="538000"/>
            <a:ext cx="3852300" cy="10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3" name="Google Shape;693;p29"/>
          <p:cNvSpPr txBox="1"/>
          <p:nvPr>
            <p:ph idx="1" type="subTitle"/>
          </p:nvPr>
        </p:nvSpPr>
        <p:spPr>
          <a:xfrm>
            <a:off x="2641400" y="1697725"/>
            <a:ext cx="3864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94" name="Google Shape;694;p29"/>
          <p:cNvSpPr txBox="1"/>
          <p:nvPr/>
        </p:nvSpPr>
        <p:spPr>
          <a:xfrm>
            <a:off x="2638000" y="3250348"/>
            <a:ext cx="38523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5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95" name="Google Shape;695;p29"/>
          <p:cNvSpPr/>
          <p:nvPr/>
        </p:nvSpPr>
        <p:spPr>
          <a:xfrm flipH="1">
            <a:off x="4893376" y="-284737"/>
            <a:ext cx="442899" cy="443149"/>
          </a:xfrm>
          <a:custGeom>
            <a:rect b="b" l="l" r="r" t="t"/>
            <a:pathLst>
              <a:path extrusionOk="0" h="1834" w="1833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9"/>
          <p:cNvSpPr/>
          <p:nvPr/>
        </p:nvSpPr>
        <p:spPr>
          <a:xfrm flipH="1">
            <a:off x="1929337" y="-250668"/>
            <a:ext cx="600438" cy="600692"/>
          </a:xfrm>
          <a:custGeom>
            <a:rect b="b" l="l" r="r" t="t"/>
            <a:pathLst>
              <a:path extrusionOk="0" h="2486" w="2485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9"/>
          <p:cNvSpPr/>
          <p:nvPr/>
        </p:nvSpPr>
        <p:spPr>
          <a:xfrm flipH="1">
            <a:off x="2872889" y="79637"/>
            <a:ext cx="345282" cy="345289"/>
          </a:xfrm>
          <a:custGeom>
            <a:rect b="b" l="l" r="r" t="t"/>
            <a:pathLst>
              <a:path extrusionOk="0" h="1429" w="1429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9"/>
          <p:cNvSpPr/>
          <p:nvPr/>
        </p:nvSpPr>
        <p:spPr>
          <a:xfrm flipH="1">
            <a:off x="6744964" y="-290671"/>
            <a:ext cx="748796" cy="680672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9"/>
          <p:cNvSpPr/>
          <p:nvPr/>
        </p:nvSpPr>
        <p:spPr>
          <a:xfrm flipH="1">
            <a:off x="-2019548" y="-2226216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9"/>
          <p:cNvSpPr/>
          <p:nvPr/>
        </p:nvSpPr>
        <p:spPr>
          <a:xfrm flipH="1">
            <a:off x="-1485320" y="-1691735"/>
            <a:ext cx="2580797" cy="2580608"/>
          </a:xfrm>
          <a:custGeom>
            <a:rect b="b" l="l" r="r" t="t"/>
            <a:pathLst>
              <a:path extrusionOk="0" h="10680" w="10681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9"/>
          <p:cNvSpPr/>
          <p:nvPr/>
        </p:nvSpPr>
        <p:spPr>
          <a:xfrm flipH="1">
            <a:off x="8190662" y="-769590"/>
            <a:ext cx="1798415" cy="1638493"/>
          </a:xfrm>
          <a:custGeom>
            <a:rect b="b" l="l" r="r" t="t"/>
            <a:pathLst>
              <a:path extrusionOk="0" h="6781" w="7443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9"/>
          <p:cNvSpPr/>
          <p:nvPr/>
        </p:nvSpPr>
        <p:spPr>
          <a:xfrm flipH="1">
            <a:off x="8736729" y="-274495"/>
            <a:ext cx="709894" cy="645394"/>
          </a:xfrm>
          <a:custGeom>
            <a:rect b="b" l="l" r="r" t="t"/>
            <a:pathLst>
              <a:path extrusionOk="0" h="2671" w="2938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03" name="Google Shape;703;p29"/>
          <p:cNvSpPr/>
          <p:nvPr/>
        </p:nvSpPr>
        <p:spPr>
          <a:xfrm flipH="1">
            <a:off x="7668025" y="4247295"/>
            <a:ext cx="437341" cy="406663"/>
          </a:xfrm>
          <a:custGeom>
            <a:rect b="b" l="l" r="r" t="t"/>
            <a:pathLst>
              <a:path extrusionOk="0" h="1683" w="181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9"/>
          <p:cNvSpPr/>
          <p:nvPr/>
        </p:nvSpPr>
        <p:spPr>
          <a:xfrm flipH="1">
            <a:off x="9483132" y="3486824"/>
            <a:ext cx="447490" cy="406905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9"/>
          <p:cNvSpPr/>
          <p:nvPr/>
        </p:nvSpPr>
        <p:spPr>
          <a:xfrm flipH="1">
            <a:off x="7400802" y="4777769"/>
            <a:ext cx="213355" cy="182914"/>
          </a:xfrm>
          <a:custGeom>
            <a:rect b="b" l="l" r="r" t="t"/>
            <a:pathLst>
              <a:path extrusionOk="0" h="757" w="883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9"/>
          <p:cNvSpPr/>
          <p:nvPr/>
        </p:nvSpPr>
        <p:spPr>
          <a:xfrm flipH="1">
            <a:off x="8902468" y="260133"/>
            <a:ext cx="1962720" cy="1788304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9"/>
          <p:cNvSpPr/>
          <p:nvPr/>
        </p:nvSpPr>
        <p:spPr>
          <a:xfrm flipH="1">
            <a:off x="1557262" y="5014234"/>
            <a:ext cx="491465" cy="491475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9"/>
          <p:cNvSpPr/>
          <p:nvPr/>
        </p:nvSpPr>
        <p:spPr>
          <a:xfrm flipH="1">
            <a:off x="-152513" y="4541375"/>
            <a:ext cx="1305500" cy="1305527"/>
          </a:xfrm>
          <a:custGeom>
            <a:rect b="b" l="l" r="r" t="t"/>
            <a:pathLst>
              <a:path extrusionOk="0" h="5403" w="5403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9"/>
          <p:cNvSpPr/>
          <p:nvPr/>
        </p:nvSpPr>
        <p:spPr>
          <a:xfrm flipH="1">
            <a:off x="109879" y="1005803"/>
            <a:ext cx="1043095" cy="1042633"/>
          </a:xfrm>
          <a:custGeom>
            <a:rect b="b" l="l" r="r" t="t"/>
            <a:pathLst>
              <a:path extrusionOk="0" h="4315" w="4317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9"/>
          <p:cNvSpPr/>
          <p:nvPr/>
        </p:nvSpPr>
        <p:spPr>
          <a:xfrm flipH="1">
            <a:off x="6338561" y="4853680"/>
            <a:ext cx="772717" cy="680913"/>
          </a:xfrm>
          <a:custGeom>
            <a:rect b="b" l="l" r="r" t="t"/>
            <a:pathLst>
              <a:path extrusionOk="0" h="2818" w="3198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9"/>
          <p:cNvSpPr/>
          <p:nvPr/>
        </p:nvSpPr>
        <p:spPr>
          <a:xfrm flipH="1">
            <a:off x="236135" y="3161119"/>
            <a:ext cx="749037" cy="680672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9"/>
          <p:cNvSpPr/>
          <p:nvPr/>
        </p:nvSpPr>
        <p:spPr>
          <a:xfrm flipH="1">
            <a:off x="6981900" y="260127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9"/>
          <p:cNvSpPr/>
          <p:nvPr/>
        </p:nvSpPr>
        <p:spPr>
          <a:xfrm flipH="1">
            <a:off x="-2612325" y="4247302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9"/>
          <p:cNvSpPr/>
          <p:nvPr/>
        </p:nvSpPr>
        <p:spPr>
          <a:xfrm flipH="1">
            <a:off x="8123402" y="4190684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2"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0"/>
          <p:cNvSpPr/>
          <p:nvPr/>
        </p:nvSpPr>
        <p:spPr>
          <a:xfrm flipH="1">
            <a:off x="-2721555" y="-2102391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0"/>
          <p:cNvSpPr/>
          <p:nvPr/>
        </p:nvSpPr>
        <p:spPr>
          <a:xfrm flipH="1">
            <a:off x="-2187327" y="-1567910"/>
            <a:ext cx="2580797" cy="2580608"/>
          </a:xfrm>
          <a:custGeom>
            <a:rect b="b" l="l" r="r" t="t"/>
            <a:pathLst>
              <a:path extrusionOk="0" h="10680" w="10681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0"/>
          <p:cNvSpPr/>
          <p:nvPr/>
        </p:nvSpPr>
        <p:spPr>
          <a:xfrm flipH="1">
            <a:off x="-279823" y="3843106"/>
            <a:ext cx="485425" cy="425027"/>
          </a:xfrm>
          <a:custGeom>
            <a:rect b="b" l="l" r="r" t="t"/>
            <a:pathLst>
              <a:path extrusionOk="0" h="1759" w="2009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0"/>
          <p:cNvSpPr/>
          <p:nvPr/>
        </p:nvSpPr>
        <p:spPr>
          <a:xfrm flipH="1">
            <a:off x="7488655" y="-645765"/>
            <a:ext cx="1798415" cy="1638493"/>
          </a:xfrm>
          <a:custGeom>
            <a:rect b="b" l="l" r="r" t="t"/>
            <a:pathLst>
              <a:path extrusionOk="0" h="6781" w="7443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0"/>
          <p:cNvSpPr/>
          <p:nvPr/>
        </p:nvSpPr>
        <p:spPr>
          <a:xfrm flipH="1">
            <a:off x="8034723" y="-150670"/>
            <a:ext cx="709894" cy="645394"/>
          </a:xfrm>
          <a:custGeom>
            <a:rect b="b" l="l" r="r" t="t"/>
            <a:pathLst>
              <a:path extrusionOk="0" h="2671" w="2938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0"/>
          <p:cNvSpPr/>
          <p:nvPr/>
        </p:nvSpPr>
        <p:spPr>
          <a:xfrm flipH="1">
            <a:off x="8599420" y="3907134"/>
            <a:ext cx="687665" cy="625580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0"/>
          <p:cNvSpPr/>
          <p:nvPr/>
        </p:nvSpPr>
        <p:spPr>
          <a:xfrm flipH="1">
            <a:off x="7316868" y="4913895"/>
            <a:ext cx="437341" cy="406663"/>
          </a:xfrm>
          <a:custGeom>
            <a:rect b="b" l="l" r="r" t="t"/>
            <a:pathLst>
              <a:path extrusionOk="0" h="1683" w="181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0"/>
          <p:cNvSpPr/>
          <p:nvPr/>
        </p:nvSpPr>
        <p:spPr>
          <a:xfrm flipH="1">
            <a:off x="8839575" y="3039924"/>
            <a:ext cx="447490" cy="406905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0"/>
          <p:cNvSpPr/>
          <p:nvPr/>
        </p:nvSpPr>
        <p:spPr>
          <a:xfrm flipH="1">
            <a:off x="8034713" y="3446834"/>
            <a:ext cx="461745" cy="406905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0"/>
          <p:cNvSpPr/>
          <p:nvPr/>
        </p:nvSpPr>
        <p:spPr>
          <a:xfrm flipH="1">
            <a:off x="7848606" y="4253881"/>
            <a:ext cx="293333" cy="267243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0"/>
          <p:cNvSpPr/>
          <p:nvPr/>
        </p:nvSpPr>
        <p:spPr>
          <a:xfrm flipH="1">
            <a:off x="6734620" y="4665194"/>
            <a:ext cx="213355" cy="182914"/>
          </a:xfrm>
          <a:custGeom>
            <a:rect b="b" l="l" r="r" t="t"/>
            <a:pathLst>
              <a:path extrusionOk="0" h="757" w="883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0"/>
          <p:cNvSpPr/>
          <p:nvPr/>
        </p:nvSpPr>
        <p:spPr>
          <a:xfrm flipH="1">
            <a:off x="3324439" y="284637"/>
            <a:ext cx="213838" cy="182914"/>
          </a:xfrm>
          <a:custGeom>
            <a:rect b="b" l="l" r="r" t="t"/>
            <a:pathLst>
              <a:path extrusionOk="0" h="757" w="885">
                <a:moveTo>
                  <a:pt x="506" y="1"/>
                </a:moveTo>
                <a:cubicBezTo>
                  <a:pt x="170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4" y="378"/>
                </a:cubicBezTo>
                <a:cubicBezTo>
                  <a:pt x="884" y="169"/>
                  <a:pt x="715" y="1"/>
                  <a:pt x="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0"/>
          <p:cNvSpPr/>
          <p:nvPr/>
        </p:nvSpPr>
        <p:spPr>
          <a:xfrm flipH="1">
            <a:off x="8200461" y="383958"/>
            <a:ext cx="1962720" cy="1788304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0"/>
          <p:cNvSpPr/>
          <p:nvPr/>
        </p:nvSpPr>
        <p:spPr>
          <a:xfrm flipH="1">
            <a:off x="262355" y="4422434"/>
            <a:ext cx="491465" cy="491475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0"/>
          <p:cNvSpPr/>
          <p:nvPr/>
        </p:nvSpPr>
        <p:spPr>
          <a:xfrm flipH="1">
            <a:off x="-854520" y="4665200"/>
            <a:ext cx="1305500" cy="1305527"/>
          </a:xfrm>
          <a:custGeom>
            <a:rect b="b" l="l" r="r" t="t"/>
            <a:pathLst>
              <a:path extrusionOk="0" h="5403" w="5403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0"/>
          <p:cNvSpPr/>
          <p:nvPr/>
        </p:nvSpPr>
        <p:spPr>
          <a:xfrm flipH="1">
            <a:off x="-592128" y="1129628"/>
            <a:ext cx="1043095" cy="1042633"/>
          </a:xfrm>
          <a:custGeom>
            <a:rect b="b" l="l" r="r" t="t"/>
            <a:pathLst>
              <a:path extrusionOk="0" h="4315" w="4317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0"/>
          <p:cNvSpPr/>
          <p:nvPr/>
        </p:nvSpPr>
        <p:spPr>
          <a:xfrm flipH="1">
            <a:off x="4191370" y="-160912"/>
            <a:ext cx="442899" cy="443149"/>
          </a:xfrm>
          <a:custGeom>
            <a:rect b="b" l="l" r="r" t="t"/>
            <a:pathLst>
              <a:path extrusionOk="0" h="1834" w="1833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0"/>
          <p:cNvSpPr/>
          <p:nvPr/>
        </p:nvSpPr>
        <p:spPr>
          <a:xfrm flipH="1">
            <a:off x="1227331" y="-126843"/>
            <a:ext cx="600438" cy="600692"/>
          </a:xfrm>
          <a:custGeom>
            <a:rect b="b" l="l" r="r" t="t"/>
            <a:pathLst>
              <a:path extrusionOk="0" h="2486" w="2485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0"/>
          <p:cNvSpPr/>
          <p:nvPr/>
        </p:nvSpPr>
        <p:spPr>
          <a:xfrm flipH="1">
            <a:off x="2170882" y="203462"/>
            <a:ext cx="345282" cy="345289"/>
          </a:xfrm>
          <a:custGeom>
            <a:rect b="b" l="l" r="r" t="t"/>
            <a:pathLst>
              <a:path extrusionOk="0" h="1429" w="1429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0"/>
          <p:cNvSpPr/>
          <p:nvPr/>
        </p:nvSpPr>
        <p:spPr>
          <a:xfrm flipH="1">
            <a:off x="352529" y="252305"/>
            <a:ext cx="772717" cy="680913"/>
          </a:xfrm>
          <a:custGeom>
            <a:rect b="b" l="l" r="r" t="t"/>
            <a:pathLst>
              <a:path extrusionOk="0" h="2818" w="3198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0"/>
          <p:cNvSpPr/>
          <p:nvPr/>
        </p:nvSpPr>
        <p:spPr>
          <a:xfrm flipH="1">
            <a:off x="6042957" y="-166846"/>
            <a:ext cx="748796" cy="680672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0"/>
          <p:cNvSpPr/>
          <p:nvPr/>
        </p:nvSpPr>
        <p:spPr>
          <a:xfrm flipH="1">
            <a:off x="4125126" y="103252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0"/>
          <p:cNvSpPr/>
          <p:nvPr/>
        </p:nvSpPr>
        <p:spPr>
          <a:xfrm flipH="1">
            <a:off x="-805274" y="4318577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type="title"/>
          </p:nvPr>
        </p:nvSpPr>
        <p:spPr>
          <a:xfrm>
            <a:off x="788900" y="434600"/>
            <a:ext cx="76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idx="1" type="body"/>
          </p:nvPr>
        </p:nvSpPr>
        <p:spPr>
          <a:xfrm>
            <a:off x="2089500" y="1638670"/>
            <a:ext cx="4965000" cy="20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 rot="10800000">
            <a:off x="7881405" y="-1058254"/>
            <a:ext cx="1798415" cy="1638493"/>
          </a:xfrm>
          <a:custGeom>
            <a:rect b="b" l="l" r="r" t="t"/>
            <a:pathLst>
              <a:path extrusionOk="0" h="6781" w="7443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 flipH="1" rot="10800000">
            <a:off x="7832120" y="4088093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 flipH="1" rot="10800000">
            <a:off x="8366599" y="4622826"/>
            <a:ext cx="2580797" cy="2580608"/>
          </a:xfrm>
          <a:custGeom>
            <a:rect b="b" l="l" r="r" t="t"/>
            <a:pathLst>
              <a:path extrusionOk="0" h="10680" w="10681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 rot="10800000">
            <a:off x="8411852" y="-228884"/>
            <a:ext cx="485425" cy="425027"/>
          </a:xfrm>
          <a:custGeom>
            <a:rect b="b" l="l" r="r" t="t"/>
            <a:pathLst>
              <a:path extrusionOk="0" h="1759" w="2009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 rot="10800000">
            <a:off x="6684673" y="6392850"/>
            <a:ext cx="709894" cy="645394"/>
          </a:xfrm>
          <a:custGeom>
            <a:rect b="b" l="l" r="r" t="t"/>
            <a:pathLst>
              <a:path extrusionOk="0" h="2671" w="2938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"/>
          <p:cNvSpPr/>
          <p:nvPr/>
        </p:nvSpPr>
        <p:spPr>
          <a:xfrm rot="10800000">
            <a:off x="8866120" y="662185"/>
            <a:ext cx="687665" cy="625580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 rot="10800000">
            <a:off x="9106275" y="1748070"/>
            <a:ext cx="447490" cy="406905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 rot="10800000">
            <a:off x="8549738" y="2970110"/>
            <a:ext cx="461745" cy="406905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 rot="10800000">
            <a:off x="-916426" y="4330237"/>
            <a:ext cx="1962720" cy="1788304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 rot="10800000">
            <a:off x="1121955" y="-434636"/>
            <a:ext cx="491465" cy="491475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 rot="10800000">
            <a:off x="-587820" y="-775828"/>
            <a:ext cx="1305500" cy="1305527"/>
          </a:xfrm>
          <a:custGeom>
            <a:rect b="b" l="l" r="r" t="t"/>
            <a:pathLst>
              <a:path extrusionOk="0" h="5403" w="5403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 flipH="1" rot="10800000">
            <a:off x="8329877" y="3525637"/>
            <a:ext cx="1043095" cy="1042633"/>
          </a:xfrm>
          <a:custGeom>
            <a:rect b="b" l="l" r="r" t="t"/>
            <a:pathLst>
              <a:path extrusionOk="0" h="4315" w="4317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 rot="10800000">
            <a:off x="5981045" y="4375112"/>
            <a:ext cx="442899" cy="443149"/>
          </a:xfrm>
          <a:custGeom>
            <a:rect b="b" l="l" r="r" t="t"/>
            <a:pathLst>
              <a:path extrusionOk="0" h="1834" w="1833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 rot="10800000">
            <a:off x="855531" y="4721062"/>
            <a:ext cx="600438" cy="600692"/>
          </a:xfrm>
          <a:custGeom>
            <a:rect b="b" l="l" r="r" t="t"/>
            <a:pathLst>
              <a:path extrusionOk="0" h="2486" w="2485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 rot="10800000">
            <a:off x="7486832" y="4472972"/>
            <a:ext cx="345282" cy="345289"/>
          </a:xfrm>
          <a:custGeom>
            <a:rect b="b" l="l" r="r" t="t"/>
            <a:pathLst>
              <a:path extrusionOk="0" h="1429" w="1429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 rot="10800000">
            <a:off x="2178829" y="4883930"/>
            <a:ext cx="772717" cy="680913"/>
          </a:xfrm>
          <a:custGeom>
            <a:rect b="b" l="l" r="r" t="t"/>
            <a:pathLst>
              <a:path extrusionOk="0" h="2818" w="3198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 rot="10800000">
            <a:off x="6423957" y="4883897"/>
            <a:ext cx="748796" cy="680672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 rot="10800000">
            <a:off x="-263021" y="845133"/>
            <a:ext cx="749037" cy="680672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 rot="-1799986">
            <a:off x="7727653" y="-1195224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 rot="-1799986">
            <a:off x="-2000972" y="21113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 rot="-1799986">
            <a:off x="4524653" y="3825913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 rot="-1799986">
            <a:off x="-4409222" y="4288876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3"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1"/>
          <p:cNvSpPr/>
          <p:nvPr/>
        </p:nvSpPr>
        <p:spPr>
          <a:xfrm flipH="1">
            <a:off x="-2248105" y="4152893"/>
            <a:ext cx="3549666" cy="3549666"/>
          </a:xfrm>
          <a:custGeom>
            <a:rect b="b" l="l" r="r" t="t"/>
            <a:pathLst>
              <a:path extrusionOk="0" h="22225" w="22225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1"/>
          <p:cNvSpPr/>
          <p:nvPr/>
        </p:nvSpPr>
        <p:spPr>
          <a:xfrm flipH="1">
            <a:off x="8009067" y="4716060"/>
            <a:ext cx="1649377" cy="1649377"/>
          </a:xfrm>
          <a:custGeom>
            <a:rect b="b" l="l" r="r" t="t"/>
            <a:pathLst>
              <a:path extrusionOk="0" h="10327" w="10327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1"/>
          <p:cNvSpPr/>
          <p:nvPr/>
        </p:nvSpPr>
        <p:spPr>
          <a:xfrm flipH="1">
            <a:off x="8303595" y="5147873"/>
            <a:ext cx="1166399" cy="1166558"/>
          </a:xfrm>
          <a:custGeom>
            <a:rect b="b" l="l" r="r" t="t"/>
            <a:pathLst>
              <a:path extrusionOk="0" h="7304" w="7303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1"/>
          <p:cNvSpPr/>
          <p:nvPr/>
        </p:nvSpPr>
        <p:spPr>
          <a:xfrm flipH="1">
            <a:off x="-258197" y="-1098080"/>
            <a:ext cx="1435039" cy="1368119"/>
          </a:xfrm>
          <a:custGeom>
            <a:rect b="b" l="l" r="r" t="t"/>
            <a:pathLst>
              <a:path extrusionOk="0" h="8566" w="8985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1"/>
          <p:cNvSpPr/>
          <p:nvPr/>
        </p:nvSpPr>
        <p:spPr>
          <a:xfrm flipH="1">
            <a:off x="525529" y="-195863"/>
            <a:ext cx="465889" cy="465889"/>
          </a:xfrm>
          <a:custGeom>
            <a:rect b="b" l="l" r="r" t="t"/>
            <a:pathLst>
              <a:path extrusionOk="0" h="2917" w="2917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1"/>
          <p:cNvSpPr/>
          <p:nvPr/>
        </p:nvSpPr>
        <p:spPr>
          <a:xfrm flipH="1">
            <a:off x="8372512" y="-132989"/>
            <a:ext cx="454549" cy="413502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1"/>
          <p:cNvSpPr/>
          <p:nvPr/>
        </p:nvSpPr>
        <p:spPr>
          <a:xfrm flipH="1">
            <a:off x="-118919" y="4040307"/>
            <a:ext cx="295792" cy="268960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1"/>
          <p:cNvSpPr/>
          <p:nvPr/>
        </p:nvSpPr>
        <p:spPr>
          <a:xfrm flipH="1">
            <a:off x="306711" y="4285233"/>
            <a:ext cx="305215" cy="268960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1"/>
          <p:cNvSpPr/>
          <p:nvPr/>
        </p:nvSpPr>
        <p:spPr>
          <a:xfrm flipH="1">
            <a:off x="8273796" y="395982"/>
            <a:ext cx="193894" cy="176645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1"/>
          <p:cNvSpPr/>
          <p:nvPr/>
        </p:nvSpPr>
        <p:spPr>
          <a:xfrm flipH="1">
            <a:off x="8885669" y="416641"/>
            <a:ext cx="324860" cy="324860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1"/>
          <p:cNvSpPr/>
          <p:nvPr/>
        </p:nvSpPr>
        <p:spPr>
          <a:xfrm flipH="1">
            <a:off x="-358914" y="-85348"/>
            <a:ext cx="588869" cy="588709"/>
          </a:xfrm>
          <a:custGeom>
            <a:rect b="b" l="l" r="r" t="t"/>
            <a:pathLst>
              <a:path extrusionOk="0" h="3686" w="3687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1"/>
          <p:cNvSpPr/>
          <p:nvPr/>
        </p:nvSpPr>
        <p:spPr>
          <a:xfrm flipH="1">
            <a:off x="376189" y="503371"/>
            <a:ext cx="166263" cy="151410"/>
          </a:xfrm>
          <a:custGeom>
            <a:rect b="b" l="l" r="r" t="t"/>
            <a:pathLst>
              <a:path extrusionOk="0" h="948" w="1041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1"/>
          <p:cNvSpPr/>
          <p:nvPr/>
        </p:nvSpPr>
        <p:spPr>
          <a:xfrm flipH="1">
            <a:off x="8031695" y="4596855"/>
            <a:ext cx="179839" cy="151570"/>
          </a:xfrm>
          <a:custGeom>
            <a:rect b="b" l="l" r="r" t="t"/>
            <a:pathLst>
              <a:path extrusionOk="0" h="949" w="1126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1"/>
          <p:cNvSpPr/>
          <p:nvPr/>
        </p:nvSpPr>
        <p:spPr>
          <a:xfrm flipH="1">
            <a:off x="8743755" y="4040320"/>
            <a:ext cx="179999" cy="151889"/>
          </a:xfrm>
          <a:custGeom>
            <a:rect b="b" l="l" r="r" t="t"/>
            <a:pathLst>
              <a:path extrusionOk="0" h="951" w="1127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1"/>
          <p:cNvSpPr/>
          <p:nvPr/>
        </p:nvSpPr>
        <p:spPr>
          <a:xfrm flipH="1">
            <a:off x="8536453" y="4646987"/>
            <a:ext cx="207310" cy="191658"/>
          </a:xfrm>
          <a:custGeom>
            <a:rect b="b" l="l" r="r" t="t"/>
            <a:pathLst>
              <a:path extrusionOk="0" h="1200" w="1298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1"/>
          <p:cNvSpPr/>
          <p:nvPr/>
        </p:nvSpPr>
        <p:spPr>
          <a:xfrm flipH="1">
            <a:off x="770933" y="4748412"/>
            <a:ext cx="494957" cy="449917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1"/>
          <p:cNvSpPr/>
          <p:nvPr/>
        </p:nvSpPr>
        <p:spPr>
          <a:xfrm flipH="1">
            <a:off x="-312041" y="741505"/>
            <a:ext cx="495117" cy="449917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1"/>
          <p:cNvSpPr/>
          <p:nvPr/>
        </p:nvSpPr>
        <p:spPr>
          <a:xfrm rot="-1799986">
            <a:off x="7160187" y="-237909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1"/>
          <p:cNvSpPr/>
          <p:nvPr/>
        </p:nvSpPr>
        <p:spPr>
          <a:xfrm rot="-1799986">
            <a:off x="-1831413" y="233116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1"/>
          <p:cNvSpPr/>
          <p:nvPr/>
        </p:nvSpPr>
        <p:spPr>
          <a:xfrm rot="-1799986">
            <a:off x="6069412" y="3428516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1"/>
          <p:cNvSpPr/>
          <p:nvPr/>
        </p:nvSpPr>
        <p:spPr>
          <a:xfrm flipH="1" rot="1799986">
            <a:off x="-2204888" y="3993366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5"/>
          <p:cNvSpPr txBox="1"/>
          <p:nvPr>
            <p:ph idx="2" type="title"/>
          </p:nvPr>
        </p:nvSpPr>
        <p:spPr>
          <a:xfrm>
            <a:off x="5318775" y="1853650"/>
            <a:ext cx="2570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5"/>
          <p:cNvSpPr txBox="1"/>
          <p:nvPr>
            <p:ph idx="1" type="subTitle"/>
          </p:nvPr>
        </p:nvSpPr>
        <p:spPr>
          <a:xfrm>
            <a:off x="5318788" y="2381350"/>
            <a:ext cx="2570700" cy="17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3" type="title"/>
          </p:nvPr>
        </p:nvSpPr>
        <p:spPr>
          <a:xfrm>
            <a:off x="1254650" y="1853650"/>
            <a:ext cx="2570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5"/>
          <p:cNvSpPr txBox="1"/>
          <p:nvPr>
            <p:ph idx="4" type="subTitle"/>
          </p:nvPr>
        </p:nvSpPr>
        <p:spPr>
          <a:xfrm>
            <a:off x="1254513" y="2381350"/>
            <a:ext cx="2570700" cy="17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"/>
          <p:cNvSpPr/>
          <p:nvPr/>
        </p:nvSpPr>
        <p:spPr>
          <a:xfrm flipH="1" rot="10800000">
            <a:off x="7736493" y="-2800772"/>
            <a:ext cx="3549666" cy="3549666"/>
          </a:xfrm>
          <a:custGeom>
            <a:rect b="b" l="l" r="r" t="t"/>
            <a:pathLst>
              <a:path extrusionOk="0" h="22225" w="22225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"/>
          <p:cNvSpPr/>
          <p:nvPr/>
        </p:nvSpPr>
        <p:spPr>
          <a:xfrm flipH="1" rot="10800000">
            <a:off x="-620390" y="-1463650"/>
            <a:ext cx="1649377" cy="1649377"/>
          </a:xfrm>
          <a:custGeom>
            <a:rect b="b" l="l" r="r" t="t"/>
            <a:pathLst>
              <a:path extrusionOk="0" h="10327" w="10327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 flipH="1" rot="10800000">
            <a:off x="-431940" y="-1412644"/>
            <a:ext cx="1166399" cy="1166558"/>
          </a:xfrm>
          <a:custGeom>
            <a:rect b="b" l="l" r="r" t="t"/>
            <a:pathLst>
              <a:path extrusionOk="0" h="7304" w="7303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 flipH="1" rot="10800000">
            <a:off x="7861212" y="4631749"/>
            <a:ext cx="1435039" cy="1368119"/>
          </a:xfrm>
          <a:custGeom>
            <a:rect b="b" l="l" r="r" t="t"/>
            <a:pathLst>
              <a:path extrusionOk="0" h="8566" w="8985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 flipH="1" rot="10800000">
            <a:off x="8046637" y="4631761"/>
            <a:ext cx="465889" cy="465889"/>
          </a:xfrm>
          <a:custGeom>
            <a:rect b="b" l="l" r="r" t="t"/>
            <a:pathLst>
              <a:path extrusionOk="0" h="2917" w="2917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 flipH="1" rot="10800000">
            <a:off x="210993" y="4621274"/>
            <a:ext cx="454549" cy="413502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 flipH="1" rot="10800000">
            <a:off x="8861181" y="592520"/>
            <a:ext cx="295792" cy="268960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 flipH="1" rot="10800000">
            <a:off x="8426127" y="347594"/>
            <a:ext cx="305215" cy="268960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 flipH="1" rot="10800000">
            <a:off x="570364" y="4329160"/>
            <a:ext cx="193894" cy="176645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 flipH="1" rot="10800000">
            <a:off x="-172475" y="4160286"/>
            <a:ext cx="324860" cy="324860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 flipH="1" rot="10800000">
            <a:off x="8808099" y="4398425"/>
            <a:ext cx="588869" cy="588709"/>
          </a:xfrm>
          <a:custGeom>
            <a:rect b="b" l="l" r="r" t="t"/>
            <a:pathLst>
              <a:path extrusionOk="0" h="3686" w="3687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 flipH="1" rot="10800000">
            <a:off x="8495602" y="4247007"/>
            <a:ext cx="166263" cy="151410"/>
          </a:xfrm>
          <a:custGeom>
            <a:rect b="b" l="l" r="r" t="t"/>
            <a:pathLst>
              <a:path extrusionOk="0" h="948" w="1041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 flipH="1" rot="10800000">
            <a:off x="826520" y="153363"/>
            <a:ext cx="179839" cy="151570"/>
          </a:xfrm>
          <a:custGeom>
            <a:rect b="b" l="l" r="r" t="t"/>
            <a:pathLst>
              <a:path extrusionOk="0" h="949" w="1126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"/>
          <p:cNvSpPr/>
          <p:nvPr/>
        </p:nvSpPr>
        <p:spPr>
          <a:xfrm flipH="1" rot="10800000">
            <a:off x="114300" y="709578"/>
            <a:ext cx="179999" cy="151889"/>
          </a:xfrm>
          <a:custGeom>
            <a:rect b="b" l="l" r="r" t="t"/>
            <a:pathLst>
              <a:path extrusionOk="0" h="951" w="1127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 flipH="1" rot="10800000">
            <a:off x="294291" y="63142"/>
            <a:ext cx="207310" cy="191658"/>
          </a:xfrm>
          <a:custGeom>
            <a:rect b="b" l="l" r="r" t="t"/>
            <a:pathLst>
              <a:path extrusionOk="0" h="1200" w="1298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 flipH="1" rot="10800000">
            <a:off x="7772164" y="-296542"/>
            <a:ext cx="494957" cy="449917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 flipH="1" rot="10800000">
            <a:off x="8854978" y="3710365"/>
            <a:ext cx="495116" cy="449917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"/>
          <p:cNvSpPr/>
          <p:nvPr/>
        </p:nvSpPr>
        <p:spPr>
          <a:xfrm flipH="1" rot="1799986">
            <a:off x="-4391772" y="-1104887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 flipH="1" rot="1799986">
            <a:off x="4580778" y="-321787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 flipH="1" rot="1799986">
            <a:off x="-3091447" y="3857488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 rot="-1799986">
            <a:off x="5144753" y="4447788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3" name="Google Shape;113;p6"/>
          <p:cNvSpPr/>
          <p:nvPr/>
        </p:nvSpPr>
        <p:spPr>
          <a:xfrm rot="5400000">
            <a:off x="9658283" y="1539125"/>
            <a:ext cx="50" cy="15452"/>
          </a:xfrm>
          <a:custGeom>
            <a:rect b="b" l="l" r="r" t="t"/>
            <a:pathLst>
              <a:path extrusionOk="0" h="306" w="1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/>
          <p:nvPr/>
        </p:nvSpPr>
        <p:spPr>
          <a:xfrm rot="10800000">
            <a:off x="-2436713" y="-2457872"/>
            <a:ext cx="3549666" cy="3549666"/>
          </a:xfrm>
          <a:custGeom>
            <a:rect b="b" l="l" r="r" t="t"/>
            <a:pathLst>
              <a:path extrusionOk="0" h="22225" w="22225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"/>
          <p:cNvSpPr/>
          <p:nvPr/>
        </p:nvSpPr>
        <p:spPr>
          <a:xfrm rot="10800000">
            <a:off x="7873497" y="-1311075"/>
            <a:ext cx="1649377" cy="1649377"/>
          </a:xfrm>
          <a:custGeom>
            <a:rect b="b" l="l" r="r" t="t"/>
            <a:pathLst>
              <a:path extrusionOk="0" h="10327" w="10327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"/>
          <p:cNvSpPr/>
          <p:nvPr/>
        </p:nvSpPr>
        <p:spPr>
          <a:xfrm rot="10800000">
            <a:off x="8114987" y="-1069744"/>
            <a:ext cx="1166399" cy="1166558"/>
          </a:xfrm>
          <a:custGeom>
            <a:rect b="b" l="l" r="r" t="t"/>
            <a:pathLst>
              <a:path extrusionOk="0" h="7304" w="7303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"/>
          <p:cNvSpPr/>
          <p:nvPr/>
        </p:nvSpPr>
        <p:spPr>
          <a:xfrm rot="10800000">
            <a:off x="41358" y="4802774"/>
            <a:ext cx="1435039" cy="1368119"/>
          </a:xfrm>
          <a:custGeom>
            <a:rect b="b" l="l" r="r" t="t"/>
            <a:pathLst>
              <a:path extrusionOk="0" h="8566" w="8985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"/>
          <p:cNvSpPr/>
          <p:nvPr/>
        </p:nvSpPr>
        <p:spPr>
          <a:xfrm rot="10800000">
            <a:off x="492395" y="5253811"/>
            <a:ext cx="465889" cy="465889"/>
          </a:xfrm>
          <a:custGeom>
            <a:rect b="b" l="l" r="r" t="t"/>
            <a:pathLst>
              <a:path extrusionOk="0" h="2917" w="2917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"/>
          <p:cNvSpPr/>
          <p:nvPr/>
        </p:nvSpPr>
        <p:spPr>
          <a:xfrm rot="10800000">
            <a:off x="8183904" y="4964174"/>
            <a:ext cx="454549" cy="413502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"/>
          <p:cNvSpPr/>
          <p:nvPr/>
        </p:nvSpPr>
        <p:spPr>
          <a:xfrm rot="10800000">
            <a:off x="118103" y="690494"/>
            <a:ext cx="305215" cy="268960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"/>
          <p:cNvSpPr/>
          <p:nvPr/>
        </p:nvSpPr>
        <p:spPr>
          <a:xfrm rot="10800000">
            <a:off x="8880813" y="2248822"/>
            <a:ext cx="193894" cy="176645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"/>
          <p:cNvSpPr/>
          <p:nvPr/>
        </p:nvSpPr>
        <p:spPr>
          <a:xfrm rot="10800000">
            <a:off x="8742584" y="3050662"/>
            <a:ext cx="1297365" cy="1182051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"/>
          <p:cNvSpPr/>
          <p:nvPr/>
        </p:nvSpPr>
        <p:spPr>
          <a:xfrm rot="10800000">
            <a:off x="8697061" y="4503186"/>
            <a:ext cx="324860" cy="324860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"/>
          <p:cNvSpPr/>
          <p:nvPr/>
        </p:nvSpPr>
        <p:spPr>
          <a:xfrm rot="10800000">
            <a:off x="-250748" y="4802775"/>
            <a:ext cx="588869" cy="588709"/>
          </a:xfrm>
          <a:custGeom>
            <a:rect b="b" l="l" r="r" t="t"/>
            <a:pathLst>
              <a:path extrusionOk="0" h="3686" w="3687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"/>
          <p:cNvSpPr/>
          <p:nvPr/>
        </p:nvSpPr>
        <p:spPr>
          <a:xfrm rot="10800000">
            <a:off x="187580" y="4589907"/>
            <a:ext cx="166263" cy="151410"/>
          </a:xfrm>
          <a:custGeom>
            <a:rect b="b" l="l" r="r" t="t"/>
            <a:pathLst>
              <a:path extrusionOk="0" h="948" w="1041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"/>
          <p:cNvSpPr/>
          <p:nvPr/>
        </p:nvSpPr>
        <p:spPr>
          <a:xfrm rot="10800000">
            <a:off x="7679503" y="-102638"/>
            <a:ext cx="256183" cy="224719"/>
          </a:xfrm>
          <a:custGeom>
            <a:rect b="b" l="l" r="r" t="t"/>
            <a:pathLst>
              <a:path extrusionOk="0" h="1407" w="1604">
                <a:moveTo>
                  <a:pt x="800" y="0"/>
                </a:moveTo>
                <a:cubicBezTo>
                  <a:pt x="676" y="0"/>
                  <a:pt x="549" y="34"/>
                  <a:pt x="435" y="104"/>
                </a:cubicBezTo>
                <a:cubicBezTo>
                  <a:pt x="104" y="307"/>
                  <a:pt x="0" y="740"/>
                  <a:pt x="203" y="1071"/>
                </a:cubicBezTo>
                <a:cubicBezTo>
                  <a:pt x="336" y="1288"/>
                  <a:pt x="566" y="1407"/>
                  <a:pt x="802" y="1407"/>
                </a:cubicBezTo>
                <a:cubicBezTo>
                  <a:pt x="927" y="1407"/>
                  <a:pt x="1054" y="1373"/>
                  <a:pt x="1169" y="1303"/>
                </a:cubicBezTo>
                <a:cubicBezTo>
                  <a:pt x="1500" y="1100"/>
                  <a:pt x="1604" y="667"/>
                  <a:pt x="1401" y="337"/>
                </a:cubicBezTo>
                <a:cubicBezTo>
                  <a:pt x="1268" y="120"/>
                  <a:pt x="1037" y="0"/>
                  <a:pt x="800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"/>
          <p:cNvSpPr/>
          <p:nvPr/>
        </p:nvSpPr>
        <p:spPr>
          <a:xfrm rot="10800000">
            <a:off x="1322165" y="129271"/>
            <a:ext cx="197727" cy="182714"/>
          </a:xfrm>
          <a:custGeom>
            <a:rect b="b" l="l" r="r" t="t"/>
            <a:pathLst>
              <a:path extrusionOk="0" h="1144" w="1238">
                <a:moveTo>
                  <a:pt x="608" y="0"/>
                </a:moveTo>
                <a:cubicBezTo>
                  <a:pt x="428" y="0"/>
                  <a:pt x="255" y="86"/>
                  <a:pt x="146" y="236"/>
                </a:cubicBezTo>
                <a:cubicBezTo>
                  <a:pt x="11" y="424"/>
                  <a:pt x="0" y="673"/>
                  <a:pt x="122" y="871"/>
                </a:cubicBezTo>
                <a:cubicBezTo>
                  <a:pt x="226" y="1042"/>
                  <a:pt x="412" y="1143"/>
                  <a:pt x="609" y="1143"/>
                </a:cubicBezTo>
                <a:cubicBezTo>
                  <a:pt x="638" y="1143"/>
                  <a:pt x="669" y="1141"/>
                  <a:pt x="699" y="1136"/>
                </a:cubicBezTo>
                <a:cubicBezTo>
                  <a:pt x="926" y="1100"/>
                  <a:pt x="1111" y="929"/>
                  <a:pt x="1164" y="706"/>
                </a:cubicBezTo>
                <a:cubicBezTo>
                  <a:pt x="1238" y="398"/>
                  <a:pt x="1049" y="90"/>
                  <a:pt x="743" y="16"/>
                </a:cubicBezTo>
                <a:cubicBezTo>
                  <a:pt x="698" y="6"/>
                  <a:pt x="653" y="0"/>
                  <a:pt x="608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 rot="10800000">
            <a:off x="568550" y="-102654"/>
            <a:ext cx="494957" cy="449917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"/>
          <p:cNvSpPr/>
          <p:nvPr/>
        </p:nvSpPr>
        <p:spPr>
          <a:xfrm rot="10800000">
            <a:off x="9143701" y="2317977"/>
            <a:ext cx="495116" cy="449917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7553259" y="-55515"/>
            <a:ext cx="5846984" cy="795307"/>
          </a:xfrm>
          <a:custGeom>
            <a:rect b="b" l="l" r="r" t="t"/>
            <a:pathLst>
              <a:path extrusionOk="0" h="7017" w="51588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-3709641" y="4348185"/>
            <a:ext cx="5846984" cy="795307"/>
          </a:xfrm>
          <a:custGeom>
            <a:rect b="b" l="l" r="r" t="t"/>
            <a:pathLst>
              <a:path extrusionOk="0" h="7017" w="51588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932525" y="445025"/>
            <a:ext cx="747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4" name="Google Shape;134;p7"/>
          <p:cNvSpPr txBox="1"/>
          <p:nvPr>
            <p:ph idx="1" type="subTitle"/>
          </p:nvPr>
        </p:nvSpPr>
        <p:spPr>
          <a:xfrm>
            <a:off x="932525" y="1388200"/>
            <a:ext cx="4623300" cy="24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7"/>
          <p:cNvSpPr/>
          <p:nvPr/>
        </p:nvSpPr>
        <p:spPr>
          <a:xfrm flipH="1">
            <a:off x="-2981630" y="-2616741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"/>
          <p:cNvSpPr/>
          <p:nvPr/>
        </p:nvSpPr>
        <p:spPr>
          <a:xfrm flipH="1">
            <a:off x="-2447402" y="-2082260"/>
            <a:ext cx="2580797" cy="2580608"/>
          </a:xfrm>
          <a:custGeom>
            <a:rect b="b" l="l" r="r" t="t"/>
            <a:pathLst>
              <a:path extrusionOk="0" h="10680" w="10681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"/>
          <p:cNvSpPr/>
          <p:nvPr/>
        </p:nvSpPr>
        <p:spPr>
          <a:xfrm flipH="1">
            <a:off x="-298873" y="3690706"/>
            <a:ext cx="485425" cy="425027"/>
          </a:xfrm>
          <a:custGeom>
            <a:rect b="b" l="l" r="r" t="t"/>
            <a:pathLst>
              <a:path extrusionOk="0" h="1759" w="2009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"/>
          <p:cNvSpPr/>
          <p:nvPr/>
        </p:nvSpPr>
        <p:spPr>
          <a:xfrm flipH="1">
            <a:off x="7469605" y="-798165"/>
            <a:ext cx="1798415" cy="1638493"/>
          </a:xfrm>
          <a:custGeom>
            <a:rect b="b" l="l" r="r" t="t"/>
            <a:pathLst>
              <a:path extrusionOk="0" h="6781" w="7443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"/>
          <p:cNvSpPr/>
          <p:nvPr/>
        </p:nvSpPr>
        <p:spPr>
          <a:xfrm flipH="1">
            <a:off x="8015673" y="-303070"/>
            <a:ext cx="709894" cy="645394"/>
          </a:xfrm>
          <a:custGeom>
            <a:rect b="b" l="l" r="r" t="t"/>
            <a:pathLst>
              <a:path extrusionOk="0" h="2671" w="2938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"/>
          <p:cNvSpPr/>
          <p:nvPr/>
        </p:nvSpPr>
        <p:spPr>
          <a:xfrm flipH="1">
            <a:off x="8580370" y="3754734"/>
            <a:ext cx="687665" cy="625580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"/>
          <p:cNvSpPr/>
          <p:nvPr/>
        </p:nvSpPr>
        <p:spPr>
          <a:xfrm flipH="1">
            <a:off x="7297818" y="4761495"/>
            <a:ext cx="437341" cy="406663"/>
          </a:xfrm>
          <a:custGeom>
            <a:rect b="b" l="l" r="r" t="t"/>
            <a:pathLst>
              <a:path extrusionOk="0" h="1683" w="181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"/>
          <p:cNvSpPr/>
          <p:nvPr/>
        </p:nvSpPr>
        <p:spPr>
          <a:xfrm flipH="1">
            <a:off x="8820525" y="2887524"/>
            <a:ext cx="447490" cy="406905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"/>
          <p:cNvSpPr/>
          <p:nvPr/>
        </p:nvSpPr>
        <p:spPr>
          <a:xfrm flipH="1">
            <a:off x="8015663" y="3294434"/>
            <a:ext cx="461745" cy="406905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 flipH="1">
            <a:off x="7829556" y="4101481"/>
            <a:ext cx="293333" cy="267243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/>
          <p:nvPr/>
        </p:nvSpPr>
        <p:spPr>
          <a:xfrm flipH="1">
            <a:off x="6715570" y="4512794"/>
            <a:ext cx="213355" cy="182914"/>
          </a:xfrm>
          <a:custGeom>
            <a:rect b="b" l="l" r="r" t="t"/>
            <a:pathLst>
              <a:path extrusionOk="0" h="757" w="883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"/>
          <p:cNvSpPr/>
          <p:nvPr/>
        </p:nvSpPr>
        <p:spPr>
          <a:xfrm flipH="1">
            <a:off x="3305389" y="132237"/>
            <a:ext cx="213838" cy="182914"/>
          </a:xfrm>
          <a:custGeom>
            <a:rect b="b" l="l" r="r" t="t"/>
            <a:pathLst>
              <a:path extrusionOk="0" h="757" w="885">
                <a:moveTo>
                  <a:pt x="506" y="1"/>
                </a:moveTo>
                <a:cubicBezTo>
                  <a:pt x="170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4" y="378"/>
                </a:cubicBezTo>
                <a:cubicBezTo>
                  <a:pt x="884" y="169"/>
                  <a:pt x="715" y="1"/>
                  <a:pt x="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 flipH="1">
            <a:off x="8181411" y="231558"/>
            <a:ext cx="1962720" cy="1788304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"/>
          <p:cNvSpPr/>
          <p:nvPr/>
        </p:nvSpPr>
        <p:spPr>
          <a:xfrm flipH="1">
            <a:off x="243305" y="4270034"/>
            <a:ext cx="491465" cy="491475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 flipH="1">
            <a:off x="-873570" y="4512800"/>
            <a:ext cx="1305500" cy="1305527"/>
          </a:xfrm>
          <a:custGeom>
            <a:rect b="b" l="l" r="r" t="t"/>
            <a:pathLst>
              <a:path extrusionOk="0" h="5403" w="5403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 flipH="1">
            <a:off x="-852203" y="615278"/>
            <a:ext cx="1043095" cy="1042633"/>
          </a:xfrm>
          <a:custGeom>
            <a:rect b="b" l="l" r="r" t="t"/>
            <a:pathLst>
              <a:path extrusionOk="0" h="4315" w="4317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"/>
          <p:cNvSpPr/>
          <p:nvPr/>
        </p:nvSpPr>
        <p:spPr>
          <a:xfrm flipH="1">
            <a:off x="4172320" y="-313312"/>
            <a:ext cx="442899" cy="443149"/>
          </a:xfrm>
          <a:custGeom>
            <a:rect b="b" l="l" r="r" t="t"/>
            <a:pathLst>
              <a:path extrusionOk="0" h="1834" w="1833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"/>
          <p:cNvSpPr/>
          <p:nvPr/>
        </p:nvSpPr>
        <p:spPr>
          <a:xfrm flipH="1">
            <a:off x="1208281" y="-392080"/>
            <a:ext cx="600438" cy="600692"/>
          </a:xfrm>
          <a:custGeom>
            <a:rect b="b" l="l" r="r" t="t"/>
            <a:pathLst>
              <a:path extrusionOk="0" h="2486" w="2485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"/>
          <p:cNvSpPr/>
          <p:nvPr/>
        </p:nvSpPr>
        <p:spPr>
          <a:xfrm flipH="1">
            <a:off x="2151832" y="51062"/>
            <a:ext cx="345282" cy="345289"/>
          </a:xfrm>
          <a:custGeom>
            <a:rect b="b" l="l" r="r" t="t"/>
            <a:pathLst>
              <a:path extrusionOk="0" h="1429" w="1429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"/>
          <p:cNvSpPr/>
          <p:nvPr/>
        </p:nvSpPr>
        <p:spPr>
          <a:xfrm flipH="1">
            <a:off x="92454" y="-262045"/>
            <a:ext cx="772717" cy="680913"/>
          </a:xfrm>
          <a:custGeom>
            <a:rect b="b" l="l" r="r" t="t"/>
            <a:pathLst>
              <a:path extrusionOk="0" h="2818" w="3198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"/>
          <p:cNvSpPr/>
          <p:nvPr/>
        </p:nvSpPr>
        <p:spPr>
          <a:xfrm flipH="1">
            <a:off x="6023907" y="-319246"/>
            <a:ext cx="748796" cy="680672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"/>
          <p:cNvSpPr/>
          <p:nvPr/>
        </p:nvSpPr>
        <p:spPr>
          <a:xfrm flipH="1">
            <a:off x="6165026" y="796114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 flipH="1">
            <a:off x="-824324" y="4166177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1509150" y="1579650"/>
            <a:ext cx="6125700" cy="19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0" name="Google Shape;160;p8"/>
          <p:cNvSpPr/>
          <p:nvPr/>
        </p:nvSpPr>
        <p:spPr>
          <a:xfrm>
            <a:off x="4417083" y="-284737"/>
            <a:ext cx="442899" cy="443149"/>
          </a:xfrm>
          <a:custGeom>
            <a:rect b="b" l="l" r="r" t="t"/>
            <a:pathLst>
              <a:path extrusionOk="0" h="1834" w="1833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"/>
          <p:cNvSpPr/>
          <p:nvPr/>
        </p:nvSpPr>
        <p:spPr>
          <a:xfrm>
            <a:off x="7223582" y="-250668"/>
            <a:ext cx="600438" cy="600692"/>
          </a:xfrm>
          <a:custGeom>
            <a:rect b="b" l="l" r="r" t="t"/>
            <a:pathLst>
              <a:path extrusionOk="0" h="2486" w="2485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"/>
          <p:cNvSpPr/>
          <p:nvPr/>
        </p:nvSpPr>
        <p:spPr>
          <a:xfrm>
            <a:off x="6535187" y="79637"/>
            <a:ext cx="345282" cy="345289"/>
          </a:xfrm>
          <a:custGeom>
            <a:rect b="b" l="l" r="r" t="t"/>
            <a:pathLst>
              <a:path extrusionOk="0" h="1429" w="1429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"/>
          <p:cNvSpPr/>
          <p:nvPr/>
        </p:nvSpPr>
        <p:spPr>
          <a:xfrm>
            <a:off x="2259598" y="-290671"/>
            <a:ext cx="748796" cy="680672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"/>
          <p:cNvSpPr/>
          <p:nvPr/>
        </p:nvSpPr>
        <p:spPr>
          <a:xfrm>
            <a:off x="8123402" y="-2226216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"/>
          <p:cNvSpPr/>
          <p:nvPr/>
        </p:nvSpPr>
        <p:spPr>
          <a:xfrm>
            <a:off x="8657881" y="-1691735"/>
            <a:ext cx="2580797" cy="2580608"/>
          </a:xfrm>
          <a:custGeom>
            <a:rect b="b" l="l" r="r" t="t"/>
            <a:pathLst>
              <a:path extrusionOk="0" h="10680" w="10681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"/>
          <p:cNvSpPr/>
          <p:nvPr/>
        </p:nvSpPr>
        <p:spPr>
          <a:xfrm>
            <a:off x="-235719" y="-769590"/>
            <a:ext cx="1798415" cy="1638493"/>
          </a:xfrm>
          <a:custGeom>
            <a:rect b="b" l="l" r="r" t="t"/>
            <a:pathLst>
              <a:path extrusionOk="0" h="6781" w="7443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"/>
          <p:cNvSpPr/>
          <p:nvPr/>
        </p:nvSpPr>
        <p:spPr>
          <a:xfrm>
            <a:off x="306734" y="-274495"/>
            <a:ext cx="709894" cy="645394"/>
          </a:xfrm>
          <a:custGeom>
            <a:rect b="b" l="l" r="r" t="t"/>
            <a:pathLst>
              <a:path extrusionOk="0" h="2671" w="2938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1647991" y="4247295"/>
            <a:ext cx="437341" cy="406663"/>
          </a:xfrm>
          <a:custGeom>
            <a:rect b="b" l="l" r="r" t="t"/>
            <a:pathLst>
              <a:path extrusionOk="0" h="1683" w="181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"/>
          <p:cNvSpPr/>
          <p:nvPr/>
        </p:nvSpPr>
        <p:spPr>
          <a:xfrm>
            <a:off x="-177263" y="3486824"/>
            <a:ext cx="447489" cy="406905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2139201" y="4777769"/>
            <a:ext cx="213355" cy="182914"/>
          </a:xfrm>
          <a:custGeom>
            <a:rect b="b" l="l" r="r" t="t"/>
            <a:pathLst>
              <a:path extrusionOk="0" h="757" w="883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"/>
          <p:cNvSpPr/>
          <p:nvPr/>
        </p:nvSpPr>
        <p:spPr>
          <a:xfrm>
            <a:off x="-1111830" y="260133"/>
            <a:ext cx="1962720" cy="1788304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"/>
          <p:cNvSpPr/>
          <p:nvPr/>
        </p:nvSpPr>
        <p:spPr>
          <a:xfrm>
            <a:off x="7704630" y="5014234"/>
            <a:ext cx="491465" cy="491475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"/>
          <p:cNvSpPr/>
          <p:nvPr/>
        </p:nvSpPr>
        <p:spPr>
          <a:xfrm>
            <a:off x="8600371" y="4541375"/>
            <a:ext cx="1305500" cy="1305527"/>
          </a:xfrm>
          <a:custGeom>
            <a:rect b="b" l="l" r="r" t="t"/>
            <a:pathLst>
              <a:path extrusionOk="0" h="5403" w="5403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"/>
          <p:cNvSpPr/>
          <p:nvPr/>
        </p:nvSpPr>
        <p:spPr>
          <a:xfrm>
            <a:off x="8600384" y="1005803"/>
            <a:ext cx="1043095" cy="1042633"/>
          </a:xfrm>
          <a:custGeom>
            <a:rect b="b" l="l" r="r" t="t"/>
            <a:pathLst>
              <a:path extrusionOk="0" h="4315" w="4317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4137655" y="4746980"/>
            <a:ext cx="772717" cy="680913"/>
          </a:xfrm>
          <a:custGeom>
            <a:rect b="b" l="l" r="r" t="t"/>
            <a:pathLst>
              <a:path extrusionOk="0" h="2818" w="3198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"/>
          <p:cNvSpPr/>
          <p:nvPr/>
        </p:nvSpPr>
        <p:spPr>
          <a:xfrm>
            <a:off x="8768185" y="3161119"/>
            <a:ext cx="749038" cy="680672"/>
          </a:xfrm>
          <a:custGeom>
            <a:rect b="b" l="l" r="r" t="t"/>
            <a:pathLst>
              <a:path extrusionOk="0" h="2817" w="310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"/>
          <p:cNvSpPr/>
          <p:nvPr/>
        </p:nvSpPr>
        <p:spPr>
          <a:xfrm>
            <a:off x="-805274" y="103252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4125126" y="4318577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"/>
          <p:cNvSpPr/>
          <p:nvPr/>
        </p:nvSpPr>
        <p:spPr>
          <a:xfrm>
            <a:off x="-2019548" y="4190684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/>
          <p:nvPr/>
        </p:nvSpPr>
        <p:spPr>
          <a:xfrm flipH="1">
            <a:off x="-854520" y="4665200"/>
            <a:ext cx="1305500" cy="1305527"/>
          </a:xfrm>
          <a:custGeom>
            <a:rect b="b" l="l" r="r" t="t"/>
            <a:pathLst>
              <a:path extrusionOk="0" h="5403" w="5403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"/>
          <p:cNvSpPr/>
          <p:nvPr/>
        </p:nvSpPr>
        <p:spPr>
          <a:xfrm flipH="1">
            <a:off x="8200461" y="383958"/>
            <a:ext cx="1962720" cy="1788304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"/>
          <p:cNvSpPr txBox="1"/>
          <p:nvPr>
            <p:ph type="title"/>
          </p:nvPr>
        </p:nvSpPr>
        <p:spPr>
          <a:xfrm>
            <a:off x="1617725" y="1474488"/>
            <a:ext cx="5590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" name="Google Shape;184;p9"/>
          <p:cNvSpPr txBox="1"/>
          <p:nvPr>
            <p:ph idx="1" type="subTitle"/>
          </p:nvPr>
        </p:nvSpPr>
        <p:spPr>
          <a:xfrm>
            <a:off x="1617725" y="2179488"/>
            <a:ext cx="55902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9"/>
          <p:cNvSpPr/>
          <p:nvPr/>
        </p:nvSpPr>
        <p:spPr>
          <a:xfrm flipH="1">
            <a:off x="-2721555" y="-2102391"/>
            <a:ext cx="3649504" cy="3649821"/>
          </a:xfrm>
          <a:custGeom>
            <a:rect b="b" l="l" r="r" t="t"/>
            <a:pathLst>
              <a:path extrusionOk="0" h="15105" w="15104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"/>
          <p:cNvSpPr/>
          <p:nvPr/>
        </p:nvSpPr>
        <p:spPr>
          <a:xfrm flipH="1">
            <a:off x="-2187327" y="-1567910"/>
            <a:ext cx="2580797" cy="2580608"/>
          </a:xfrm>
          <a:custGeom>
            <a:rect b="b" l="l" r="r" t="t"/>
            <a:pathLst>
              <a:path extrusionOk="0" h="10680" w="10681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"/>
          <p:cNvSpPr/>
          <p:nvPr/>
        </p:nvSpPr>
        <p:spPr>
          <a:xfrm flipH="1">
            <a:off x="7488655" y="-645765"/>
            <a:ext cx="1798415" cy="1638493"/>
          </a:xfrm>
          <a:custGeom>
            <a:rect b="b" l="l" r="r" t="t"/>
            <a:pathLst>
              <a:path extrusionOk="0" h="6781" w="7443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"/>
          <p:cNvSpPr/>
          <p:nvPr/>
        </p:nvSpPr>
        <p:spPr>
          <a:xfrm flipH="1">
            <a:off x="6042957" y="-166846"/>
            <a:ext cx="748796" cy="680672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"/>
          <p:cNvSpPr/>
          <p:nvPr/>
        </p:nvSpPr>
        <p:spPr>
          <a:xfrm flipH="1">
            <a:off x="4191370" y="-160912"/>
            <a:ext cx="442899" cy="443149"/>
          </a:xfrm>
          <a:custGeom>
            <a:rect b="b" l="l" r="r" t="t"/>
            <a:pathLst>
              <a:path extrusionOk="0" h="1834" w="1833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"/>
          <p:cNvSpPr/>
          <p:nvPr/>
        </p:nvSpPr>
        <p:spPr>
          <a:xfrm flipH="1">
            <a:off x="8034723" y="-150670"/>
            <a:ext cx="709894" cy="645394"/>
          </a:xfrm>
          <a:custGeom>
            <a:rect b="b" l="l" r="r" t="t"/>
            <a:pathLst>
              <a:path extrusionOk="0" h="2671" w="2938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"/>
          <p:cNvSpPr/>
          <p:nvPr/>
        </p:nvSpPr>
        <p:spPr>
          <a:xfrm flipH="1">
            <a:off x="1227331" y="-126843"/>
            <a:ext cx="600438" cy="600692"/>
          </a:xfrm>
          <a:custGeom>
            <a:rect b="b" l="l" r="r" t="t"/>
            <a:pathLst>
              <a:path extrusionOk="0" h="2486" w="2485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"/>
          <p:cNvSpPr/>
          <p:nvPr/>
        </p:nvSpPr>
        <p:spPr>
          <a:xfrm flipH="1">
            <a:off x="4125126" y="103252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"/>
          <p:cNvSpPr/>
          <p:nvPr/>
        </p:nvSpPr>
        <p:spPr>
          <a:xfrm flipH="1">
            <a:off x="2170882" y="203462"/>
            <a:ext cx="345282" cy="345289"/>
          </a:xfrm>
          <a:custGeom>
            <a:rect b="b" l="l" r="r" t="t"/>
            <a:pathLst>
              <a:path extrusionOk="0" h="1429" w="1429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"/>
          <p:cNvSpPr/>
          <p:nvPr/>
        </p:nvSpPr>
        <p:spPr>
          <a:xfrm flipH="1">
            <a:off x="352529" y="252305"/>
            <a:ext cx="772717" cy="680913"/>
          </a:xfrm>
          <a:custGeom>
            <a:rect b="b" l="l" r="r" t="t"/>
            <a:pathLst>
              <a:path extrusionOk="0" h="2818" w="3198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"/>
          <p:cNvSpPr/>
          <p:nvPr/>
        </p:nvSpPr>
        <p:spPr>
          <a:xfrm flipH="1">
            <a:off x="3324439" y="284637"/>
            <a:ext cx="213838" cy="182914"/>
          </a:xfrm>
          <a:custGeom>
            <a:rect b="b" l="l" r="r" t="t"/>
            <a:pathLst>
              <a:path extrusionOk="0" h="757" w="885">
                <a:moveTo>
                  <a:pt x="506" y="1"/>
                </a:moveTo>
                <a:cubicBezTo>
                  <a:pt x="170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4" y="378"/>
                </a:cubicBezTo>
                <a:cubicBezTo>
                  <a:pt x="884" y="169"/>
                  <a:pt x="715" y="1"/>
                  <a:pt x="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"/>
          <p:cNvSpPr/>
          <p:nvPr/>
        </p:nvSpPr>
        <p:spPr>
          <a:xfrm flipH="1">
            <a:off x="-592128" y="1129628"/>
            <a:ext cx="1043095" cy="1042633"/>
          </a:xfrm>
          <a:custGeom>
            <a:rect b="b" l="l" r="r" t="t"/>
            <a:pathLst>
              <a:path extrusionOk="0" h="4315" w="4317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"/>
          <p:cNvSpPr/>
          <p:nvPr/>
        </p:nvSpPr>
        <p:spPr>
          <a:xfrm flipH="1">
            <a:off x="8839575" y="3039924"/>
            <a:ext cx="447490" cy="406905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"/>
          <p:cNvSpPr/>
          <p:nvPr/>
        </p:nvSpPr>
        <p:spPr>
          <a:xfrm flipH="1">
            <a:off x="8034713" y="3446834"/>
            <a:ext cx="461745" cy="406905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9"/>
          <p:cNvSpPr/>
          <p:nvPr/>
        </p:nvSpPr>
        <p:spPr>
          <a:xfrm flipH="1">
            <a:off x="-279823" y="3843106"/>
            <a:ext cx="485425" cy="425027"/>
          </a:xfrm>
          <a:custGeom>
            <a:rect b="b" l="l" r="r" t="t"/>
            <a:pathLst>
              <a:path extrusionOk="0" h="1759" w="2009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"/>
          <p:cNvSpPr/>
          <p:nvPr/>
        </p:nvSpPr>
        <p:spPr>
          <a:xfrm flipH="1">
            <a:off x="8599420" y="3907134"/>
            <a:ext cx="687665" cy="625580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 flipH="1">
            <a:off x="7848606" y="4253881"/>
            <a:ext cx="293333" cy="267243"/>
          </a:xfrm>
          <a:custGeom>
            <a:rect b="b" l="l" r="r" t="t"/>
            <a:pathLst>
              <a:path extrusionOk="0" h="1106" w="1214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9"/>
          <p:cNvSpPr/>
          <p:nvPr/>
        </p:nvSpPr>
        <p:spPr>
          <a:xfrm flipH="1">
            <a:off x="-805274" y="4318577"/>
            <a:ext cx="5518357" cy="680924"/>
          </a:xfrm>
          <a:custGeom>
            <a:rect b="b" l="l" r="r" t="t"/>
            <a:pathLst>
              <a:path extrusionOk="0" h="6417" w="52006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"/>
          <p:cNvSpPr/>
          <p:nvPr/>
        </p:nvSpPr>
        <p:spPr>
          <a:xfrm flipH="1">
            <a:off x="262355" y="4422434"/>
            <a:ext cx="491465" cy="491475"/>
          </a:xfrm>
          <a:custGeom>
            <a:rect b="b" l="l" r="r" t="t"/>
            <a:pathLst>
              <a:path extrusionOk="0" h="2034" w="2034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"/>
          <p:cNvSpPr/>
          <p:nvPr/>
        </p:nvSpPr>
        <p:spPr>
          <a:xfrm flipH="1">
            <a:off x="6734620" y="4665194"/>
            <a:ext cx="213355" cy="182914"/>
          </a:xfrm>
          <a:custGeom>
            <a:rect b="b" l="l" r="r" t="t"/>
            <a:pathLst>
              <a:path extrusionOk="0" h="757" w="883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"/>
          <p:cNvSpPr/>
          <p:nvPr/>
        </p:nvSpPr>
        <p:spPr>
          <a:xfrm flipH="1">
            <a:off x="7316868" y="4913895"/>
            <a:ext cx="437341" cy="406663"/>
          </a:xfrm>
          <a:custGeom>
            <a:rect b="b" l="l" r="r" t="t"/>
            <a:pathLst>
              <a:path extrusionOk="0" h="1683" w="181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/>
          <p:nvPr>
            <p:ph idx="1" type="body"/>
          </p:nvPr>
        </p:nvSpPr>
        <p:spPr>
          <a:xfrm>
            <a:off x="732300" y="538000"/>
            <a:ext cx="3254700" cy="12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latin typeface="Outfit ExtraBold"/>
                <a:ea typeface="Outfit ExtraBold"/>
                <a:cs typeface="Outfit ExtraBold"/>
                <a:sym typeface="Outfit ExtraBold"/>
              </a:defRPr>
            </a:lvl1pPr>
          </a:lstStyle>
          <a:p/>
        </p:txBody>
      </p:sp>
      <p:sp>
        <p:nvSpPr>
          <p:cNvPr id="208" name="Google Shape;208;p10"/>
          <p:cNvSpPr/>
          <p:nvPr/>
        </p:nvSpPr>
        <p:spPr>
          <a:xfrm rot="10800000">
            <a:off x="7974645" y="-501677"/>
            <a:ext cx="687665" cy="625580"/>
          </a:xfrm>
          <a:custGeom>
            <a:rect b="b" l="l" r="r" t="t"/>
            <a:pathLst>
              <a:path extrusionOk="0" h="2589" w="2846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"/>
          <p:cNvSpPr/>
          <p:nvPr/>
        </p:nvSpPr>
        <p:spPr>
          <a:xfrm rot="10800000">
            <a:off x="603518" y="-148659"/>
            <a:ext cx="437341" cy="406663"/>
          </a:xfrm>
          <a:custGeom>
            <a:rect b="b" l="l" r="r" t="t"/>
            <a:pathLst>
              <a:path extrusionOk="0" h="1683" w="181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0"/>
          <p:cNvSpPr/>
          <p:nvPr/>
        </p:nvSpPr>
        <p:spPr>
          <a:xfrm rot="10800000">
            <a:off x="8940650" y="752508"/>
            <a:ext cx="447490" cy="406905"/>
          </a:xfrm>
          <a:custGeom>
            <a:rect b="b" l="l" r="r" t="t"/>
            <a:pathLst>
              <a:path extrusionOk="0" h="1684" w="1852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0"/>
          <p:cNvSpPr/>
          <p:nvPr/>
        </p:nvSpPr>
        <p:spPr>
          <a:xfrm rot="10800000">
            <a:off x="8370225" y="4916122"/>
            <a:ext cx="461745" cy="406905"/>
          </a:xfrm>
          <a:custGeom>
            <a:rect b="b" l="l" r="r" t="t"/>
            <a:pathLst>
              <a:path extrusionOk="0" h="1684" w="1911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0"/>
          <p:cNvSpPr/>
          <p:nvPr/>
        </p:nvSpPr>
        <p:spPr>
          <a:xfrm rot="10800000">
            <a:off x="-1468876" y="4406437"/>
            <a:ext cx="1962720" cy="1788304"/>
          </a:xfrm>
          <a:custGeom>
            <a:rect b="b" l="l" r="r" t="t"/>
            <a:pathLst>
              <a:path extrusionOk="0" h="7401" w="8123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 rot="10800000">
            <a:off x="7622532" y="4898012"/>
            <a:ext cx="442899" cy="443149"/>
          </a:xfrm>
          <a:custGeom>
            <a:rect b="b" l="l" r="r" t="t"/>
            <a:pathLst>
              <a:path extrusionOk="0" h="1834" w="1833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 rot="10800000">
            <a:off x="303081" y="4797262"/>
            <a:ext cx="600438" cy="600692"/>
          </a:xfrm>
          <a:custGeom>
            <a:rect b="b" l="l" r="r" t="t"/>
            <a:pathLst>
              <a:path extrusionOk="0" h="2486" w="2485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"/>
          <p:cNvSpPr/>
          <p:nvPr/>
        </p:nvSpPr>
        <p:spPr>
          <a:xfrm rot="10800000">
            <a:off x="146117" y="343548"/>
            <a:ext cx="290433" cy="264102"/>
          </a:xfrm>
          <a:custGeom>
            <a:rect b="b" l="l" r="r" t="t"/>
            <a:pathLst>
              <a:path extrusionOk="0" h="1093" w="1202">
                <a:moveTo>
                  <a:pt x="602" y="1"/>
                </a:moveTo>
                <a:cubicBezTo>
                  <a:pt x="354" y="1"/>
                  <a:pt x="129" y="170"/>
                  <a:pt x="70" y="421"/>
                </a:cubicBezTo>
                <a:cubicBezTo>
                  <a:pt x="1" y="715"/>
                  <a:pt x="183" y="1010"/>
                  <a:pt x="477" y="1078"/>
                </a:cubicBezTo>
                <a:cubicBezTo>
                  <a:pt x="519" y="1088"/>
                  <a:pt x="561" y="1093"/>
                  <a:pt x="603" y="1093"/>
                </a:cubicBezTo>
                <a:cubicBezTo>
                  <a:pt x="850" y="1093"/>
                  <a:pt x="1074" y="923"/>
                  <a:pt x="1133" y="672"/>
                </a:cubicBezTo>
                <a:cubicBezTo>
                  <a:pt x="1202" y="378"/>
                  <a:pt x="1021" y="85"/>
                  <a:pt x="727" y="15"/>
                </a:cubicBezTo>
                <a:cubicBezTo>
                  <a:pt x="685" y="5"/>
                  <a:pt x="643" y="1"/>
                  <a:pt x="6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0"/>
          <p:cNvSpPr/>
          <p:nvPr/>
        </p:nvSpPr>
        <p:spPr>
          <a:xfrm rot="10800000">
            <a:off x="-259571" y="-501670"/>
            <a:ext cx="772717" cy="680913"/>
          </a:xfrm>
          <a:custGeom>
            <a:rect b="b" l="l" r="r" t="t"/>
            <a:pathLst>
              <a:path extrusionOk="0" h="2818" w="3198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"/>
          <p:cNvSpPr/>
          <p:nvPr/>
        </p:nvSpPr>
        <p:spPr>
          <a:xfrm rot="10800000">
            <a:off x="8924045" y="4897997"/>
            <a:ext cx="748796" cy="680672"/>
          </a:xfrm>
          <a:custGeom>
            <a:rect b="b" l="l" r="r" t="t"/>
            <a:pathLst>
              <a:path extrusionOk="0" h="2817" w="3099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"/>
          <p:cNvSpPr/>
          <p:nvPr/>
        </p:nvSpPr>
        <p:spPr>
          <a:xfrm rot="-1799986">
            <a:off x="7605553" y="-1233587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"/>
          <p:cNvSpPr/>
          <p:nvPr/>
        </p:nvSpPr>
        <p:spPr>
          <a:xfrm rot="-1799986">
            <a:off x="5546291" y="3874513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"/>
          <p:cNvSpPr/>
          <p:nvPr/>
        </p:nvSpPr>
        <p:spPr>
          <a:xfrm rot="-1799986">
            <a:off x="-4553997" y="5298526"/>
            <a:ext cx="6269639" cy="691908"/>
          </a:xfrm>
          <a:custGeom>
            <a:rect b="b" l="l" r="r" t="t"/>
            <a:pathLst>
              <a:path extrusionOk="0" h="5751" w="52112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2300" y="1152475"/>
            <a:ext cx="7679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transition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2"/>
          <p:cNvSpPr txBox="1"/>
          <p:nvPr>
            <p:ph type="ctrTitle"/>
          </p:nvPr>
        </p:nvSpPr>
        <p:spPr>
          <a:xfrm>
            <a:off x="507900" y="1724850"/>
            <a:ext cx="8242500" cy="13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SC1015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Predicting Heart Disease</a:t>
            </a:r>
            <a:endParaRPr sz="5500"/>
          </a:p>
        </p:txBody>
      </p:sp>
      <p:sp>
        <p:nvSpPr>
          <p:cNvPr id="766" name="Google Shape;766;p32"/>
          <p:cNvSpPr txBox="1"/>
          <p:nvPr>
            <p:ph idx="1" type="subTitle"/>
          </p:nvPr>
        </p:nvSpPr>
        <p:spPr>
          <a:xfrm>
            <a:off x="1771050" y="3519225"/>
            <a:ext cx="56019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Group 6: Matthew, Izzat, Shaojun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1"/>
          <p:cNvSpPr txBox="1"/>
          <p:nvPr>
            <p:ph type="title"/>
          </p:nvPr>
        </p:nvSpPr>
        <p:spPr>
          <a:xfrm>
            <a:off x="3386150" y="2545763"/>
            <a:ext cx="36516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853" name="Google Shape;853;p41"/>
          <p:cNvSpPr txBox="1"/>
          <p:nvPr>
            <p:ph idx="2" type="title"/>
          </p:nvPr>
        </p:nvSpPr>
        <p:spPr>
          <a:xfrm>
            <a:off x="5762450" y="1631644"/>
            <a:ext cx="12753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2"/>
          <p:cNvSpPr txBox="1"/>
          <p:nvPr>
            <p:ph idx="6" type="title"/>
          </p:nvPr>
        </p:nvSpPr>
        <p:spPr>
          <a:xfrm>
            <a:off x="572400" y="453900"/>
            <a:ext cx="76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Statistics</a:t>
            </a:r>
            <a:endParaRPr/>
          </a:p>
        </p:txBody>
      </p:sp>
      <p:pic>
        <p:nvPicPr>
          <p:cNvPr id="859" name="Google Shape;8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350" y="1280725"/>
            <a:ext cx="42862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43"/>
          <p:cNvSpPr txBox="1"/>
          <p:nvPr>
            <p:ph idx="6" type="title"/>
          </p:nvPr>
        </p:nvSpPr>
        <p:spPr>
          <a:xfrm>
            <a:off x="783225" y="445025"/>
            <a:ext cx="73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</a:t>
            </a:r>
            <a:endParaRPr/>
          </a:p>
        </p:txBody>
      </p:sp>
      <p:pic>
        <p:nvPicPr>
          <p:cNvPr id="865" name="Google Shape;86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225" y="1227150"/>
            <a:ext cx="7166525" cy="35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4"/>
          <p:cNvSpPr txBox="1"/>
          <p:nvPr>
            <p:ph idx="6" type="title"/>
          </p:nvPr>
        </p:nvSpPr>
        <p:spPr>
          <a:xfrm>
            <a:off x="643475" y="445025"/>
            <a:ext cx="76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</a:t>
            </a:r>
            <a:endParaRPr/>
          </a:p>
        </p:txBody>
      </p:sp>
      <p:pic>
        <p:nvPicPr>
          <p:cNvPr id="871" name="Google Shape;8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850" y="1236950"/>
            <a:ext cx="4530650" cy="34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5"/>
          <p:cNvSpPr txBox="1"/>
          <p:nvPr>
            <p:ph idx="6" type="title"/>
          </p:nvPr>
        </p:nvSpPr>
        <p:spPr>
          <a:xfrm>
            <a:off x="643475" y="445025"/>
            <a:ext cx="76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</a:t>
            </a:r>
            <a:endParaRPr/>
          </a:p>
        </p:txBody>
      </p:sp>
      <p:pic>
        <p:nvPicPr>
          <p:cNvPr id="877" name="Google Shape;8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638" y="1241050"/>
            <a:ext cx="4697074" cy="34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6"/>
          <p:cNvSpPr txBox="1"/>
          <p:nvPr>
            <p:ph idx="6" type="title"/>
          </p:nvPr>
        </p:nvSpPr>
        <p:spPr>
          <a:xfrm>
            <a:off x="643475" y="445025"/>
            <a:ext cx="76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</a:t>
            </a:r>
            <a:endParaRPr/>
          </a:p>
        </p:txBody>
      </p:sp>
      <p:pic>
        <p:nvPicPr>
          <p:cNvPr id="883" name="Google Shape;88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225" y="1246775"/>
            <a:ext cx="4685526" cy="34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7"/>
          <p:cNvSpPr txBox="1"/>
          <p:nvPr>
            <p:ph idx="6" type="title"/>
          </p:nvPr>
        </p:nvSpPr>
        <p:spPr>
          <a:xfrm>
            <a:off x="643475" y="445025"/>
            <a:ext cx="76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</a:t>
            </a:r>
            <a:endParaRPr/>
          </a:p>
        </p:txBody>
      </p:sp>
      <p:pic>
        <p:nvPicPr>
          <p:cNvPr id="889" name="Google Shape;88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1066" y="1353350"/>
            <a:ext cx="2776135" cy="220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360" y="1357059"/>
            <a:ext cx="2776134" cy="2201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150" y="1353350"/>
            <a:ext cx="2704646" cy="22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8"/>
          <p:cNvSpPr txBox="1"/>
          <p:nvPr>
            <p:ph type="title"/>
          </p:nvPr>
        </p:nvSpPr>
        <p:spPr>
          <a:xfrm>
            <a:off x="1024175" y="2379938"/>
            <a:ext cx="36516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897" name="Google Shape;897;p48"/>
          <p:cNvSpPr txBox="1"/>
          <p:nvPr>
            <p:ph idx="2" type="title"/>
          </p:nvPr>
        </p:nvSpPr>
        <p:spPr>
          <a:xfrm>
            <a:off x="1024175" y="1473944"/>
            <a:ext cx="12753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49"/>
          <p:cNvSpPr txBox="1"/>
          <p:nvPr>
            <p:ph idx="6"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Classification</a:t>
            </a:r>
            <a:endParaRPr/>
          </a:p>
        </p:txBody>
      </p:sp>
      <p:sp>
        <p:nvSpPr>
          <p:cNvPr id="903" name="Google Shape;903;p49"/>
          <p:cNvSpPr txBox="1"/>
          <p:nvPr>
            <p:ph type="title"/>
          </p:nvPr>
        </p:nvSpPr>
        <p:spPr>
          <a:xfrm>
            <a:off x="5241475" y="1152931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Resampling</a:t>
            </a:r>
            <a:endParaRPr/>
          </a:p>
        </p:txBody>
      </p:sp>
      <p:sp>
        <p:nvSpPr>
          <p:cNvPr id="904" name="Google Shape;904;p49"/>
          <p:cNvSpPr txBox="1"/>
          <p:nvPr>
            <p:ph idx="2" type="title"/>
          </p:nvPr>
        </p:nvSpPr>
        <p:spPr>
          <a:xfrm>
            <a:off x="1148350" y="1152931"/>
            <a:ext cx="2336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Resampling</a:t>
            </a:r>
            <a:endParaRPr/>
          </a:p>
        </p:txBody>
      </p:sp>
      <p:pic>
        <p:nvPicPr>
          <p:cNvPr id="905" name="Google Shape;90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25" y="1703325"/>
            <a:ext cx="3667845" cy="315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6358" y="1703319"/>
            <a:ext cx="3686634" cy="3158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0"/>
          <p:cNvSpPr txBox="1"/>
          <p:nvPr>
            <p:ph idx="6"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912" name="Google Shape;912;p50"/>
          <p:cNvSpPr txBox="1"/>
          <p:nvPr/>
        </p:nvSpPr>
        <p:spPr>
          <a:xfrm>
            <a:off x="732300" y="2501375"/>
            <a:ext cx="108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0.38</a:t>
            </a:r>
            <a:endParaRPr b="1" sz="30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13" name="Google Shape;913;p50"/>
          <p:cNvSpPr/>
          <p:nvPr/>
        </p:nvSpPr>
        <p:spPr>
          <a:xfrm>
            <a:off x="1818000" y="2713925"/>
            <a:ext cx="778800" cy="22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14" name="Google Shape;914;p50"/>
          <p:cNvSpPr txBox="1"/>
          <p:nvPr/>
        </p:nvSpPr>
        <p:spPr>
          <a:xfrm>
            <a:off x="2596800" y="2270525"/>
            <a:ext cx="1578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e^0.38 = x1.46</a:t>
            </a:r>
            <a:endParaRPr b="1" sz="30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15" name="Google Shape;915;p50"/>
          <p:cNvSpPr txBox="1"/>
          <p:nvPr/>
        </p:nvSpPr>
        <p:spPr>
          <a:xfrm>
            <a:off x="1139400" y="1481600"/>
            <a:ext cx="213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rPr>
              <a:t>Positive</a:t>
            </a:r>
            <a:endParaRPr b="1" sz="3000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16" name="Google Shape;916;p50"/>
          <p:cNvSpPr txBox="1"/>
          <p:nvPr/>
        </p:nvSpPr>
        <p:spPr>
          <a:xfrm>
            <a:off x="4832800" y="2501375"/>
            <a:ext cx="116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-0.38</a:t>
            </a:r>
            <a:endParaRPr b="1" sz="30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17" name="Google Shape;917;p50"/>
          <p:cNvSpPr/>
          <p:nvPr/>
        </p:nvSpPr>
        <p:spPr>
          <a:xfrm>
            <a:off x="5997100" y="2713925"/>
            <a:ext cx="778800" cy="22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8" name="Google Shape;918;p50"/>
          <p:cNvSpPr txBox="1"/>
          <p:nvPr/>
        </p:nvSpPr>
        <p:spPr>
          <a:xfrm>
            <a:off x="6775900" y="2315750"/>
            <a:ext cx="1814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1-</a:t>
            </a:r>
            <a:r>
              <a:rPr b="1" lang="en" sz="3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e^0.38 = -0.46</a:t>
            </a:r>
            <a:endParaRPr b="1" sz="30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19" name="Google Shape;919;p50"/>
          <p:cNvSpPr txBox="1"/>
          <p:nvPr/>
        </p:nvSpPr>
        <p:spPr>
          <a:xfrm>
            <a:off x="5318500" y="1481600"/>
            <a:ext cx="213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rPr>
              <a:t>Negative</a:t>
            </a:r>
            <a:endParaRPr b="1" sz="3000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cxnSp>
        <p:nvCxnSpPr>
          <p:cNvPr id="920" name="Google Shape;920;p50"/>
          <p:cNvCxnSpPr/>
          <p:nvPr/>
        </p:nvCxnSpPr>
        <p:spPr>
          <a:xfrm>
            <a:off x="4453375" y="1417475"/>
            <a:ext cx="12900" cy="26415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3"/>
          <p:cNvSpPr txBox="1"/>
          <p:nvPr>
            <p:ph type="title"/>
          </p:nvPr>
        </p:nvSpPr>
        <p:spPr>
          <a:xfrm>
            <a:off x="720000" y="1849000"/>
            <a:ext cx="23364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72" name="Google Shape;772;p33"/>
          <p:cNvSpPr txBox="1"/>
          <p:nvPr>
            <p:ph idx="2" type="title"/>
          </p:nvPr>
        </p:nvSpPr>
        <p:spPr>
          <a:xfrm>
            <a:off x="1250550" y="1388288"/>
            <a:ext cx="12753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73" name="Google Shape;773;p33"/>
          <p:cNvSpPr txBox="1"/>
          <p:nvPr>
            <p:ph idx="3" type="title"/>
          </p:nvPr>
        </p:nvSpPr>
        <p:spPr>
          <a:xfrm>
            <a:off x="3403800" y="1849000"/>
            <a:ext cx="23364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774" name="Google Shape;774;p33"/>
          <p:cNvSpPr txBox="1"/>
          <p:nvPr>
            <p:ph idx="4" type="title"/>
          </p:nvPr>
        </p:nvSpPr>
        <p:spPr>
          <a:xfrm>
            <a:off x="3934350" y="1388288"/>
            <a:ext cx="12753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75" name="Google Shape;775;p33"/>
          <p:cNvSpPr txBox="1"/>
          <p:nvPr>
            <p:ph idx="6" type="title"/>
          </p:nvPr>
        </p:nvSpPr>
        <p:spPr>
          <a:xfrm>
            <a:off x="5965900" y="1849000"/>
            <a:ext cx="24582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</a:t>
            </a:r>
            <a:r>
              <a:rPr lang="en"/>
              <a:t> of Data</a:t>
            </a:r>
            <a:endParaRPr/>
          </a:p>
        </p:txBody>
      </p:sp>
      <p:sp>
        <p:nvSpPr>
          <p:cNvPr id="776" name="Google Shape;776;p33"/>
          <p:cNvSpPr txBox="1"/>
          <p:nvPr>
            <p:ph idx="7" type="title"/>
          </p:nvPr>
        </p:nvSpPr>
        <p:spPr>
          <a:xfrm>
            <a:off x="6524200" y="1388288"/>
            <a:ext cx="13416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77" name="Google Shape;777;p33"/>
          <p:cNvSpPr txBox="1"/>
          <p:nvPr>
            <p:ph idx="9" type="title"/>
          </p:nvPr>
        </p:nvSpPr>
        <p:spPr>
          <a:xfrm>
            <a:off x="720000" y="3400479"/>
            <a:ext cx="23364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778" name="Google Shape;778;p33"/>
          <p:cNvSpPr txBox="1"/>
          <p:nvPr>
            <p:ph idx="13" type="title"/>
          </p:nvPr>
        </p:nvSpPr>
        <p:spPr>
          <a:xfrm>
            <a:off x="1250550" y="2939767"/>
            <a:ext cx="12753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79" name="Google Shape;779;p33"/>
          <p:cNvSpPr txBox="1"/>
          <p:nvPr>
            <p:ph idx="15" type="title"/>
          </p:nvPr>
        </p:nvSpPr>
        <p:spPr>
          <a:xfrm>
            <a:off x="3403800" y="3400479"/>
            <a:ext cx="23364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780" name="Google Shape;780;p33"/>
          <p:cNvSpPr txBox="1"/>
          <p:nvPr>
            <p:ph idx="16" type="title"/>
          </p:nvPr>
        </p:nvSpPr>
        <p:spPr>
          <a:xfrm>
            <a:off x="3934350" y="2939767"/>
            <a:ext cx="12753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81" name="Google Shape;781;p33"/>
          <p:cNvSpPr txBox="1"/>
          <p:nvPr>
            <p:ph idx="18" type="title"/>
          </p:nvPr>
        </p:nvSpPr>
        <p:spPr>
          <a:xfrm>
            <a:off x="5965900" y="3400479"/>
            <a:ext cx="24582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782" name="Google Shape;782;p33"/>
          <p:cNvSpPr txBox="1"/>
          <p:nvPr>
            <p:ph idx="19" type="title"/>
          </p:nvPr>
        </p:nvSpPr>
        <p:spPr>
          <a:xfrm>
            <a:off x="6524200" y="2939767"/>
            <a:ext cx="13416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83" name="Google Shape;783;p3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 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51"/>
          <p:cNvSpPr txBox="1"/>
          <p:nvPr>
            <p:ph idx="6"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926" name="Google Shape;92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525" y="1092925"/>
            <a:ext cx="4898950" cy="37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2"/>
          <p:cNvSpPr txBox="1"/>
          <p:nvPr>
            <p:ph idx="6"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932" name="Google Shape;93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900" y="1120600"/>
            <a:ext cx="4738225" cy="371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53"/>
          <p:cNvSpPr txBox="1"/>
          <p:nvPr>
            <p:ph idx="6"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938" name="Google Shape;93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975" y="1118700"/>
            <a:ext cx="4954051" cy="372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54"/>
          <p:cNvSpPr txBox="1"/>
          <p:nvPr>
            <p:ph idx="6"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944" name="Google Shape;94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50" y="1614324"/>
            <a:ext cx="2712789" cy="20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3639" y="1614324"/>
            <a:ext cx="2635735" cy="20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9377" y="1614324"/>
            <a:ext cx="2744574" cy="20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55"/>
          <p:cNvSpPr txBox="1"/>
          <p:nvPr>
            <p:ph type="title"/>
          </p:nvPr>
        </p:nvSpPr>
        <p:spPr>
          <a:xfrm>
            <a:off x="2702400" y="361475"/>
            <a:ext cx="3739200" cy="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Max Heart Rate</a:t>
            </a:r>
            <a:endParaRPr sz="3000"/>
          </a:p>
        </p:txBody>
      </p:sp>
      <p:pic>
        <p:nvPicPr>
          <p:cNvPr id="952" name="Google Shape;95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25" y="1535677"/>
            <a:ext cx="2950943" cy="207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8670" y="1535675"/>
            <a:ext cx="2524314" cy="2072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2976" y="1535677"/>
            <a:ext cx="2868150" cy="207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9" name="Google Shape;95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00" y="1023655"/>
            <a:ext cx="1470675" cy="1077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998" y="2101325"/>
            <a:ext cx="1470675" cy="1207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5375" y="343225"/>
            <a:ext cx="6169275" cy="44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57"/>
          <p:cNvSpPr txBox="1"/>
          <p:nvPr>
            <p:ph type="title"/>
          </p:nvPr>
        </p:nvSpPr>
        <p:spPr>
          <a:xfrm>
            <a:off x="3386150" y="2545763"/>
            <a:ext cx="36516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67" name="Google Shape;967;p57"/>
          <p:cNvSpPr txBox="1"/>
          <p:nvPr>
            <p:ph idx="2" type="title"/>
          </p:nvPr>
        </p:nvSpPr>
        <p:spPr>
          <a:xfrm>
            <a:off x="5762450" y="1631644"/>
            <a:ext cx="12753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58"/>
          <p:cNvSpPr txBox="1"/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Things Learnt</a:t>
            </a:r>
            <a:endParaRPr/>
          </a:p>
        </p:txBody>
      </p:sp>
      <p:sp>
        <p:nvSpPr>
          <p:cNvPr id="973" name="Google Shape;973;p58"/>
          <p:cNvSpPr txBox="1"/>
          <p:nvPr>
            <p:ph idx="2" type="title"/>
          </p:nvPr>
        </p:nvSpPr>
        <p:spPr>
          <a:xfrm>
            <a:off x="902400" y="1832460"/>
            <a:ext cx="248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Resampling</a:t>
            </a:r>
            <a:endParaRPr/>
          </a:p>
        </p:txBody>
      </p:sp>
      <p:sp>
        <p:nvSpPr>
          <p:cNvPr id="974" name="Google Shape;974;p58"/>
          <p:cNvSpPr txBox="1"/>
          <p:nvPr>
            <p:ph idx="3" type="title"/>
          </p:nvPr>
        </p:nvSpPr>
        <p:spPr>
          <a:xfrm>
            <a:off x="6042817" y="2539100"/>
            <a:ext cx="2022000" cy="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975" name="Google Shape;975;p58"/>
          <p:cNvSpPr/>
          <p:nvPr/>
        </p:nvSpPr>
        <p:spPr>
          <a:xfrm>
            <a:off x="3594200" y="1641350"/>
            <a:ext cx="954900" cy="9549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58"/>
          <p:cNvSpPr/>
          <p:nvPr/>
        </p:nvSpPr>
        <p:spPr>
          <a:xfrm>
            <a:off x="4877700" y="2469800"/>
            <a:ext cx="954900" cy="9549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58"/>
          <p:cNvSpPr/>
          <p:nvPr/>
        </p:nvSpPr>
        <p:spPr>
          <a:xfrm>
            <a:off x="3594200" y="3389850"/>
            <a:ext cx="954900" cy="9549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58"/>
          <p:cNvSpPr txBox="1"/>
          <p:nvPr/>
        </p:nvSpPr>
        <p:spPr>
          <a:xfrm>
            <a:off x="3594200" y="1907600"/>
            <a:ext cx="9549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rPr>
              <a:t>01</a:t>
            </a:r>
            <a:endParaRPr b="1" sz="3000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79" name="Google Shape;979;p58"/>
          <p:cNvSpPr txBox="1"/>
          <p:nvPr/>
        </p:nvSpPr>
        <p:spPr>
          <a:xfrm>
            <a:off x="4877700" y="2736050"/>
            <a:ext cx="9549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rPr>
              <a:t>02</a:t>
            </a:r>
            <a:endParaRPr b="1" sz="3000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80" name="Google Shape;980;p58"/>
          <p:cNvSpPr txBox="1"/>
          <p:nvPr/>
        </p:nvSpPr>
        <p:spPr>
          <a:xfrm>
            <a:off x="3594200" y="3656100"/>
            <a:ext cx="9549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rPr>
              <a:t>03</a:t>
            </a:r>
            <a:endParaRPr b="1" sz="3000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81" name="Google Shape;981;p58"/>
          <p:cNvSpPr txBox="1"/>
          <p:nvPr>
            <p:ph idx="2" type="title"/>
          </p:nvPr>
        </p:nvSpPr>
        <p:spPr>
          <a:xfrm>
            <a:off x="1363800" y="3332100"/>
            <a:ext cx="2022000" cy="10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for categorical variable</a:t>
            </a:r>
            <a:endParaRPr/>
          </a:p>
        </p:txBody>
      </p:sp>
      <p:cxnSp>
        <p:nvCxnSpPr>
          <p:cNvPr id="982" name="Google Shape;982;p58"/>
          <p:cNvCxnSpPr/>
          <p:nvPr/>
        </p:nvCxnSpPr>
        <p:spPr>
          <a:xfrm flipH="1" rot="10800000">
            <a:off x="4877700" y="2027450"/>
            <a:ext cx="2777700" cy="33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3" name="Google Shape;983;p58"/>
          <p:cNvCxnSpPr/>
          <p:nvPr/>
        </p:nvCxnSpPr>
        <p:spPr>
          <a:xfrm>
            <a:off x="1363800" y="2965825"/>
            <a:ext cx="3153900" cy="3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4" name="Google Shape;984;p58"/>
          <p:cNvCxnSpPr/>
          <p:nvPr/>
        </p:nvCxnSpPr>
        <p:spPr>
          <a:xfrm flipH="1" rot="10800000">
            <a:off x="4877700" y="3863750"/>
            <a:ext cx="2777700" cy="33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59"/>
          <p:cNvSpPr txBox="1"/>
          <p:nvPr>
            <p:ph type="title"/>
          </p:nvPr>
        </p:nvSpPr>
        <p:spPr>
          <a:xfrm>
            <a:off x="1821675" y="1437000"/>
            <a:ext cx="39435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YOU!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4"/>
          <p:cNvSpPr txBox="1"/>
          <p:nvPr>
            <p:ph type="title"/>
          </p:nvPr>
        </p:nvSpPr>
        <p:spPr>
          <a:xfrm>
            <a:off x="1024175" y="2379938"/>
            <a:ext cx="36516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89" name="Google Shape;789;p34"/>
          <p:cNvSpPr txBox="1"/>
          <p:nvPr>
            <p:ph idx="2" type="title"/>
          </p:nvPr>
        </p:nvSpPr>
        <p:spPr>
          <a:xfrm>
            <a:off x="1024175" y="1473944"/>
            <a:ext cx="12753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5"/>
          <p:cNvSpPr txBox="1"/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Cardiovascular Disease</a:t>
            </a:r>
            <a:endParaRPr/>
          </a:p>
        </p:txBody>
      </p:sp>
      <p:sp>
        <p:nvSpPr>
          <p:cNvPr id="795" name="Google Shape;795;p35"/>
          <p:cNvSpPr txBox="1"/>
          <p:nvPr>
            <p:ph idx="1" type="subTitle"/>
          </p:nvPr>
        </p:nvSpPr>
        <p:spPr>
          <a:xfrm>
            <a:off x="2774188" y="2065975"/>
            <a:ext cx="56685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Of which </a:t>
            </a:r>
            <a:r>
              <a:rPr lang="en" sz="1800">
                <a:solidFill>
                  <a:schemeClr val="lt2"/>
                </a:solidFill>
              </a:rPr>
              <a:t>85%</a:t>
            </a:r>
            <a:r>
              <a:rPr lang="en" sz="1800"/>
              <a:t> are due to heart attacks and strokes</a:t>
            </a:r>
            <a:endParaRPr sz="1800"/>
          </a:p>
        </p:txBody>
      </p:sp>
      <p:sp>
        <p:nvSpPr>
          <p:cNvPr id="796" name="Google Shape;796;p35"/>
          <p:cNvSpPr txBox="1"/>
          <p:nvPr>
            <p:ph idx="4" type="subTitle"/>
          </p:nvPr>
        </p:nvSpPr>
        <p:spPr>
          <a:xfrm>
            <a:off x="701313" y="1507600"/>
            <a:ext cx="35373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Makes up </a:t>
            </a:r>
            <a:r>
              <a:rPr lang="en" sz="1800">
                <a:solidFill>
                  <a:schemeClr val="lt2"/>
                </a:solidFill>
              </a:rPr>
              <a:t>32%</a:t>
            </a:r>
            <a:r>
              <a:rPr lang="en" sz="1800"/>
              <a:t> of global deaths</a:t>
            </a:r>
            <a:endParaRPr sz="1800"/>
          </a:p>
        </p:txBody>
      </p:sp>
      <p:sp>
        <p:nvSpPr>
          <p:cNvPr id="797" name="Google Shape;797;p35"/>
          <p:cNvSpPr txBox="1"/>
          <p:nvPr>
            <p:ph idx="4" type="subTitle"/>
          </p:nvPr>
        </p:nvSpPr>
        <p:spPr>
          <a:xfrm>
            <a:off x="1273975" y="2889400"/>
            <a:ext cx="6943800" cy="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</a:t>
            </a:r>
            <a:r>
              <a:rPr lang="en" sz="1800">
                <a:solidFill>
                  <a:schemeClr val="lt2"/>
                </a:solidFill>
              </a:rPr>
              <a:t>Singapore</a:t>
            </a:r>
            <a:r>
              <a:rPr lang="en" sz="1800"/>
              <a:t>, </a:t>
            </a:r>
            <a:r>
              <a:rPr lang="en" sz="1800">
                <a:solidFill>
                  <a:schemeClr val="lt2"/>
                </a:solidFill>
              </a:rPr>
              <a:t>21</a:t>
            </a:r>
            <a:r>
              <a:rPr lang="en" sz="1800"/>
              <a:t> people die from cardiovascular disease </a:t>
            </a:r>
            <a:r>
              <a:rPr lang="en" sz="1800">
                <a:solidFill>
                  <a:schemeClr val="lt2"/>
                </a:solidFill>
              </a:rPr>
              <a:t>every day</a:t>
            </a:r>
            <a:r>
              <a:rPr lang="en" sz="1800"/>
              <a:t> and it accounted for </a:t>
            </a:r>
            <a:r>
              <a:rPr lang="en" sz="1800">
                <a:solidFill>
                  <a:schemeClr val="lt2"/>
                </a:solidFill>
              </a:rPr>
              <a:t>32%</a:t>
            </a:r>
            <a:r>
              <a:rPr lang="en" sz="1800"/>
              <a:t> of all deaths in 2021</a:t>
            </a:r>
            <a:endParaRPr sz="1800"/>
          </a:p>
        </p:txBody>
      </p:sp>
      <p:cxnSp>
        <p:nvCxnSpPr>
          <p:cNvPr id="798" name="Google Shape;798;p35"/>
          <p:cNvCxnSpPr>
            <a:stCxn id="796" idx="2"/>
            <a:endCxn id="795" idx="1"/>
          </p:cNvCxnSpPr>
          <p:nvPr/>
        </p:nvCxnSpPr>
        <p:spPr>
          <a:xfrm flipH="1" rot="-5400000">
            <a:off x="2449713" y="1955050"/>
            <a:ext cx="344700" cy="304200"/>
          </a:xfrm>
          <a:prstGeom prst="curved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6"/>
          <p:cNvSpPr txBox="1"/>
          <p:nvPr>
            <p:ph type="title"/>
          </p:nvPr>
        </p:nvSpPr>
        <p:spPr>
          <a:xfrm>
            <a:off x="3386150" y="2545763"/>
            <a:ext cx="36516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804" name="Google Shape;804;p36"/>
          <p:cNvSpPr txBox="1"/>
          <p:nvPr>
            <p:ph idx="2" type="title"/>
          </p:nvPr>
        </p:nvSpPr>
        <p:spPr>
          <a:xfrm>
            <a:off x="5762450" y="1631644"/>
            <a:ext cx="12753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7"/>
          <p:cNvSpPr txBox="1"/>
          <p:nvPr>
            <p:ph idx="8" type="title"/>
          </p:nvPr>
        </p:nvSpPr>
        <p:spPr>
          <a:xfrm>
            <a:off x="720000" y="1583587"/>
            <a:ext cx="7704000" cy="22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Which easily measured factor is the most useful when predicting heart disease for people </a:t>
            </a:r>
            <a:r>
              <a:rPr lang="en" sz="3000"/>
              <a:t>above 50 years old</a:t>
            </a:r>
            <a:r>
              <a:rPr lang="en" sz="3000">
                <a:solidFill>
                  <a:schemeClr val="accent1"/>
                </a:solidFill>
              </a:rPr>
              <a:t>? </a:t>
            </a:r>
            <a:endParaRPr sz="30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Which model is the best to do this?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810" name="Google Shape;810;p37"/>
          <p:cNvSpPr/>
          <p:nvPr/>
        </p:nvSpPr>
        <p:spPr>
          <a:xfrm rot="10800000">
            <a:off x="1803" y="1706481"/>
            <a:ext cx="50" cy="124375"/>
          </a:xfrm>
          <a:custGeom>
            <a:rect b="b" l="l" r="r" t="t"/>
            <a:pathLst>
              <a:path extrusionOk="0" h="2463" w="1">
                <a:moveTo>
                  <a:pt x="0" y="2463"/>
                </a:moveTo>
                <a:lnTo>
                  <a:pt x="0" y="2463"/>
                </a:lnTo>
                <a:lnTo>
                  <a:pt x="0" y="0"/>
                </a:lnTo>
                <a:lnTo>
                  <a:pt x="0" y="0"/>
                </a:lnTo>
                <a:lnTo>
                  <a:pt x="0" y="246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7"/>
          <p:cNvSpPr/>
          <p:nvPr/>
        </p:nvSpPr>
        <p:spPr>
          <a:xfrm rot="10800000">
            <a:off x="1803" y="1300576"/>
            <a:ext cx="50" cy="125385"/>
          </a:xfrm>
          <a:custGeom>
            <a:rect b="b" l="l" r="r" t="t"/>
            <a:pathLst>
              <a:path extrusionOk="0" h="2483" w="1">
                <a:moveTo>
                  <a:pt x="0" y="2483"/>
                </a:moveTo>
                <a:lnTo>
                  <a:pt x="0" y="2483"/>
                </a:lnTo>
                <a:lnTo>
                  <a:pt x="0" y="1"/>
                </a:lnTo>
                <a:lnTo>
                  <a:pt x="0" y="20"/>
                </a:lnTo>
                <a:lnTo>
                  <a:pt x="0" y="248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7"/>
          <p:cNvSpPr/>
          <p:nvPr/>
        </p:nvSpPr>
        <p:spPr>
          <a:xfrm rot="10800000">
            <a:off x="1803" y="1503024"/>
            <a:ext cx="50" cy="125385"/>
          </a:xfrm>
          <a:custGeom>
            <a:rect b="b" l="l" r="r" t="t"/>
            <a:pathLst>
              <a:path extrusionOk="0" h="2483" w="1">
                <a:moveTo>
                  <a:pt x="0" y="2482"/>
                </a:moveTo>
                <a:lnTo>
                  <a:pt x="0" y="2482"/>
                </a:lnTo>
                <a:lnTo>
                  <a:pt x="0" y="0"/>
                </a:lnTo>
                <a:lnTo>
                  <a:pt x="0" y="0"/>
                </a:lnTo>
                <a:lnTo>
                  <a:pt x="0" y="2482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7"/>
          <p:cNvSpPr/>
          <p:nvPr/>
        </p:nvSpPr>
        <p:spPr>
          <a:xfrm rot="10800000">
            <a:off x="1803" y="1908928"/>
            <a:ext cx="50" cy="125385"/>
          </a:xfrm>
          <a:custGeom>
            <a:rect b="b" l="l" r="r" t="t"/>
            <a:pathLst>
              <a:path extrusionOk="0" h="2483" w="1">
                <a:moveTo>
                  <a:pt x="0" y="2483"/>
                </a:moveTo>
                <a:lnTo>
                  <a:pt x="0" y="2483"/>
                </a:lnTo>
                <a:lnTo>
                  <a:pt x="0" y="1"/>
                </a:lnTo>
                <a:lnTo>
                  <a:pt x="0" y="1"/>
                </a:lnTo>
                <a:lnTo>
                  <a:pt x="0" y="248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7"/>
          <p:cNvSpPr/>
          <p:nvPr/>
        </p:nvSpPr>
        <p:spPr>
          <a:xfrm rot="10800000">
            <a:off x="37566" y="39483"/>
            <a:ext cx="65596" cy="65647"/>
          </a:xfrm>
          <a:custGeom>
            <a:rect b="b" l="l" r="r" t="t"/>
            <a:pathLst>
              <a:path extrusionOk="0" h="1300" w="1299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1299" y="1299"/>
                </a:lnTo>
                <a:lnTo>
                  <a:pt x="1299" y="1299"/>
                </a:lnTo>
                <a:lnTo>
                  <a:pt x="0" y="1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7"/>
          <p:cNvSpPr/>
          <p:nvPr/>
        </p:nvSpPr>
        <p:spPr>
          <a:xfrm rot="10800000">
            <a:off x="1803" y="2034263"/>
            <a:ext cx="50" cy="15452"/>
          </a:xfrm>
          <a:custGeom>
            <a:rect b="b" l="l" r="r" t="t"/>
            <a:pathLst>
              <a:path extrusionOk="0" h="306" w="1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7"/>
          <p:cNvSpPr/>
          <p:nvPr/>
        </p:nvSpPr>
        <p:spPr>
          <a:xfrm rot="10800000">
            <a:off x="1803" y="1830807"/>
            <a:ext cx="50" cy="78170"/>
          </a:xfrm>
          <a:custGeom>
            <a:rect b="b" l="l" r="r" t="t"/>
            <a:pathLst>
              <a:path extrusionOk="0" h="1548" w="1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7"/>
          <p:cNvSpPr/>
          <p:nvPr/>
        </p:nvSpPr>
        <p:spPr>
          <a:xfrm rot="10800000">
            <a:off x="1803" y="1628360"/>
            <a:ext cx="50" cy="78170"/>
          </a:xfrm>
          <a:custGeom>
            <a:rect b="b" l="l" r="r" t="t"/>
            <a:pathLst>
              <a:path extrusionOk="0" h="1548" w="1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7"/>
          <p:cNvSpPr/>
          <p:nvPr/>
        </p:nvSpPr>
        <p:spPr>
          <a:xfrm rot="10800000">
            <a:off x="1803" y="1424953"/>
            <a:ext cx="50" cy="78120"/>
          </a:xfrm>
          <a:custGeom>
            <a:rect b="b" l="l" r="r" t="t"/>
            <a:pathLst>
              <a:path extrusionOk="0" h="1547" w="1">
                <a:moveTo>
                  <a:pt x="0" y="1547"/>
                </a:moveTo>
                <a:lnTo>
                  <a:pt x="0" y="1528"/>
                </a:lnTo>
                <a:lnTo>
                  <a:pt x="0" y="0"/>
                </a:lnTo>
                <a:lnTo>
                  <a:pt x="0" y="0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7"/>
          <p:cNvSpPr/>
          <p:nvPr/>
        </p:nvSpPr>
        <p:spPr>
          <a:xfrm rot="10800000">
            <a:off x="1803" y="1222455"/>
            <a:ext cx="50" cy="78170"/>
          </a:xfrm>
          <a:custGeom>
            <a:rect b="b" l="l" r="r" t="t"/>
            <a:pathLst>
              <a:path extrusionOk="0" h="1548" w="1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7"/>
          <p:cNvSpPr/>
          <p:nvPr/>
        </p:nvSpPr>
        <p:spPr>
          <a:xfrm rot="10800000">
            <a:off x="103112" y="105079"/>
            <a:ext cx="40549" cy="40499"/>
          </a:xfrm>
          <a:custGeom>
            <a:rect b="b" l="l" r="r" t="t"/>
            <a:pathLst>
              <a:path extrusionOk="0" h="802" w="80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02" y="802"/>
                </a:lnTo>
                <a:lnTo>
                  <a:pt x="802" y="8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7"/>
          <p:cNvSpPr/>
          <p:nvPr/>
        </p:nvSpPr>
        <p:spPr>
          <a:xfrm rot="10800000">
            <a:off x="21153" y="24080"/>
            <a:ext cx="16462" cy="15452"/>
          </a:xfrm>
          <a:custGeom>
            <a:rect b="b" l="l" r="r" t="t"/>
            <a:pathLst>
              <a:path extrusionOk="0" h="306" w="326">
                <a:moveTo>
                  <a:pt x="1" y="0"/>
                </a:moveTo>
                <a:lnTo>
                  <a:pt x="1" y="0"/>
                </a:lnTo>
                <a:lnTo>
                  <a:pt x="325" y="306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7"/>
          <p:cNvSpPr/>
          <p:nvPr/>
        </p:nvSpPr>
        <p:spPr>
          <a:xfrm rot="10800000">
            <a:off x="37566" y="39483"/>
            <a:ext cx="65596" cy="65647"/>
          </a:xfrm>
          <a:custGeom>
            <a:rect b="b" l="l" r="r" t="t"/>
            <a:pathLst>
              <a:path extrusionOk="0" h="1300" w="1299">
                <a:moveTo>
                  <a:pt x="0" y="1"/>
                </a:moveTo>
                <a:lnTo>
                  <a:pt x="1299" y="1299"/>
                </a:lnTo>
                <a:lnTo>
                  <a:pt x="1299" y="1299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7"/>
          <p:cNvSpPr/>
          <p:nvPr/>
        </p:nvSpPr>
        <p:spPr>
          <a:xfrm rot="10800000">
            <a:off x="103112" y="105079"/>
            <a:ext cx="40549" cy="40499"/>
          </a:xfrm>
          <a:custGeom>
            <a:rect b="b" l="l" r="r" t="t"/>
            <a:pathLst>
              <a:path extrusionOk="0" h="802" w="803">
                <a:moveTo>
                  <a:pt x="0" y="0"/>
                </a:moveTo>
                <a:lnTo>
                  <a:pt x="0" y="0"/>
                </a:lnTo>
                <a:lnTo>
                  <a:pt x="802" y="802"/>
                </a:lnTo>
                <a:lnTo>
                  <a:pt x="802" y="8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7"/>
          <p:cNvSpPr txBox="1"/>
          <p:nvPr/>
        </p:nvSpPr>
        <p:spPr>
          <a:xfrm>
            <a:off x="4532025" y="2259475"/>
            <a:ext cx="46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8"/>
          <p:cNvSpPr txBox="1"/>
          <p:nvPr>
            <p:ph type="title"/>
          </p:nvPr>
        </p:nvSpPr>
        <p:spPr>
          <a:xfrm>
            <a:off x="1024175" y="2379938"/>
            <a:ext cx="36516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</a:t>
            </a:r>
            <a:r>
              <a:rPr lang="en"/>
              <a:t> of Data</a:t>
            </a:r>
            <a:endParaRPr/>
          </a:p>
        </p:txBody>
      </p:sp>
      <p:sp>
        <p:nvSpPr>
          <p:cNvPr id="830" name="Google Shape;830;p38"/>
          <p:cNvSpPr txBox="1"/>
          <p:nvPr>
            <p:ph idx="2" type="title"/>
          </p:nvPr>
        </p:nvSpPr>
        <p:spPr>
          <a:xfrm>
            <a:off x="1024175" y="1473944"/>
            <a:ext cx="12753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5" name="Google Shape;835;p39"/>
          <p:cNvPicPr preferRelativeResize="0"/>
          <p:nvPr/>
        </p:nvPicPr>
        <p:blipFill rotWithShape="1">
          <a:blip r:embed="rId3">
            <a:alphaModFix/>
          </a:blip>
          <a:srcRect b="0" l="0" r="0" t="21838"/>
          <a:stretch/>
        </p:blipFill>
        <p:spPr>
          <a:xfrm>
            <a:off x="1027675" y="267600"/>
            <a:ext cx="7088650" cy="1341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6" name="Google Shape;836;p39"/>
          <p:cNvCxnSpPr/>
          <p:nvPr/>
        </p:nvCxnSpPr>
        <p:spPr>
          <a:xfrm flipH="1">
            <a:off x="2243100" y="1709650"/>
            <a:ext cx="2112900" cy="576300"/>
          </a:xfrm>
          <a:prstGeom prst="curvedConnector3">
            <a:avLst>
              <a:gd fmla="val 90531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37" name="Google Shape;83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700" y="2285950"/>
            <a:ext cx="2723904" cy="25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39"/>
          <p:cNvSpPr/>
          <p:nvPr/>
        </p:nvSpPr>
        <p:spPr>
          <a:xfrm>
            <a:off x="1614475" y="3128975"/>
            <a:ext cx="249900" cy="393000"/>
          </a:xfrm>
          <a:prstGeom prst="ellipse">
            <a:avLst/>
          </a:prstGeom>
          <a:noFill/>
          <a:ln cap="flat" cmpd="sng" w="9525">
            <a:solidFill>
              <a:srgbClr val="FF00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9" name="Google Shape;839;p39"/>
          <p:cNvCxnSpPr/>
          <p:nvPr/>
        </p:nvCxnSpPr>
        <p:spPr>
          <a:xfrm>
            <a:off x="3721900" y="3514725"/>
            <a:ext cx="1785900" cy="7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40" name="Google Shape;84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8950" y="2480675"/>
            <a:ext cx="3331401" cy="2075299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39"/>
          <p:cNvSpPr/>
          <p:nvPr/>
        </p:nvSpPr>
        <p:spPr>
          <a:xfrm>
            <a:off x="6072200" y="3425725"/>
            <a:ext cx="585600" cy="228600"/>
          </a:xfrm>
          <a:prstGeom prst="ellipse">
            <a:avLst/>
          </a:prstGeom>
          <a:noFill/>
          <a:ln cap="flat" cmpd="sng" w="9525">
            <a:solidFill>
              <a:srgbClr val="FF00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0"/>
          <p:cNvSpPr txBox="1"/>
          <p:nvPr>
            <p:ph idx="4" type="title"/>
          </p:nvPr>
        </p:nvSpPr>
        <p:spPr>
          <a:xfrm>
            <a:off x="707850" y="1571663"/>
            <a:ext cx="3131400" cy="15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Problem! Class imbalance found which might affect the accuracy of our model!</a:t>
            </a:r>
            <a:endParaRPr/>
          </a:p>
        </p:txBody>
      </p:sp>
      <p:pic>
        <p:nvPicPr>
          <p:cNvPr id="847" name="Google Shape;847;p40"/>
          <p:cNvPicPr preferRelativeResize="0"/>
          <p:nvPr/>
        </p:nvPicPr>
        <p:blipFill rotWithShape="1">
          <a:blip r:embed="rId3">
            <a:alphaModFix/>
          </a:blip>
          <a:srcRect b="0" l="0" r="0" t="11402"/>
          <a:stretch/>
        </p:blipFill>
        <p:spPr>
          <a:xfrm>
            <a:off x="4203450" y="669325"/>
            <a:ext cx="4062925" cy="371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rdiovascular Diseases: Arrhythmia by Slidesgo">
  <a:themeElements>
    <a:clrScheme name="Simple Light">
      <a:dk1>
        <a:srgbClr val="010440"/>
      </a:dk1>
      <a:lt1>
        <a:srgbClr val="F2F2F2"/>
      </a:lt1>
      <a:dk2>
        <a:srgbClr val="9E9E9E"/>
      </a:dk2>
      <a:lt2>
        <a:srgbClr val="D93B48"/>
      </a:lt2>
      <a:accent1>
        <a:srgbClr val="A2293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04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