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82" r:id="rId6"/>
    <p:sldId id="263" r:id="rId7"/>
    <p:sldId id="265" r:id="rId8"/>
    <p:sldId id="284" r:id="rId9"/>
    <p:sldId id="285" r:id="rId10"/>
    <p:sldId id="307" r:id="rId11"/>
    <p:sldId id="308" r:id="rId12"/>
    <p:sldId id="310" r:id="rId13"/>
    <p:sldId id="309" r:id="rId14"/>
    <p:sldId id="313" r:id="rId15"/>
    <p:sldId id="314" r:id="rId16"/>
    <p:sldId id="280" r:id="rId17"/>
  </p:sldIdLst>
  <p:sldSz cx="9144000" cy="5143500" type="screen16x9"/>
  <p:notesSz cx="6858000" cy="9144000"/>
  <p:defaultTextStyle>
    <a:defPPr>
      <a:defRPr lang="zh-CN"/>
    </a:defPPr>
    <a:lvl1pPr algn="l" defTabSz="30988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1pPr>
    <a:lvl2pPr marL="457200" indent="-371475" algn="l" defTabSz="30988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2pPr>
    <a:lvl3pPr marL="914400" indent="-742950" algn="l" defTabSz="30988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3pPr>
    <a:lvl4pPr marL="1371600" indent="-1114425" algn="l" defTabSz="30988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4pPr>
    <a:lvl5pPr marL="1828800" indent="-1485900" algn="l" defTabSz="30988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94660" autoAdjust="0"/>
  </p:normalViewPr>
  <p:slideViewPr>
    <p:cSldViewPr snapToGrid="0">
      <p:cViewPr varScale="1">
        <p:scale>
          <a:sx n="137" d="100"/>
          <a:sy n="137" d="100"/>
        </p:scale>
        <p:origin x="3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4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Shape 50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42862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1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8"/>
          <p:cNvSpPr/>
          <p:nvPr/>
        </p:nvSpPr>
        <p:spPr>
          <a:xfrm>
            <a:off x="2114550" y="411163"/>
            <a:ext cx="4478338" cy="519112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775" ker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Add Your </a:t>
            </a:r>
            <a:r>
              <a:rPr sz="2775" b="1" ker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Title Here</a:t>
            </a:r>
            <a:endParaRPr sz="2775" b="1" kern="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Shape 9"/>
          <p:cNvSpPr/>
          <p:nvPr/>
        </p:nvSpPr>
        <p:spPr>
          <a:xfrm>
            <a:off x="3495675" y="901700"/>
            <a:ext cx="1490663" cy="242888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75" kern="0">
                <a:solidFill>
                  <a:srgbClr val="000000"/>
                </a:solidFill>
              </a:rPr>
              <a:t>please add your title here</a:t>
            </a:r>
            <a:endParaRPr sz="975" ker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619125" y="414338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pPr lvl="0"/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 hasCustomPrompt="1"/>
          </p:nvPr>
        </p:nvSpPr>
        <p:spPr>
          <a:xfrm>
            <a:off x="619125" y="2566988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 hasCustomPrompt="1"/>
          </p:nvPr>
        </p:nvSpPr>
        <p:spPr>
          <a:xfrm>
            <a:off x="633413" y="1214437"/>
            <a:ext cx="3752850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90"/>
              </a:spcBef>
              <a:defRPr sz="1690"/>
            </a:lvl1pPr>
            <a:lvl2pPr marL="419100" indent="-209550">
              <a:spcBef>
                <a:spcPts val="1690"/>
              </a:spcBef>
              <a:defRPr sz="1690"/>
            </a:lvl2pPr>
            <a:lvl3pPr marL="628650" indent="-209550">
              <a:spcBef>
                <a:spcPts val="1690"/>
              </a:spcBef>
              <a:defRPr sz="1690"/>
            </a:lvl3pPr>
            <a:lvl4pPr marL="838200" indent="-209550">
              <a:spcBef>
                <a:spcPts val="1690"/>
              </a:spcBef>
              <a:defRPr sz="1690"/>
            </a:lvl4pPr>
            <a:lvl5pPr marL="1047750" indent="-209550">
              <a:spcBef>
                <a:spcPts val="1690"/>
              </a:spcBef>
              <a:defRPr sz="169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 hasCustomPrompt="1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2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3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16"/>
          <p:cNvSpPr/>
          <p:nvPr/>
        </p:nvSpPr>
        <p:spPr>
          <a:xfrm>
            <a:off x="2263775" y="411163"/>
            <a:ext cx="4478338" cy="519112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775" kern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Add Your </a:t>
            </a:r>
            <a:r>
              <a:rPr sz="2775" b="1" kern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Title Here</a:t>
            </a:r>
            <a:endParaRPr sz="2775" b="1" kern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Shape 17"/>
          <p:cNvSpPr/>
          <p:nvPr/>
        </p:nvSpPr>
        <p:spPr>
          <a:xfrm>
            <a:off x="3708400" y="901700"/>
            <a:ext cx="1490663" cy="242888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75" kern="0">
                <a:solidFill>
                  <a:schemeClr val="bg1"/>
                </a:solidFill>
              </a:rPr>
              <a:t>please add your title here</a:t>
            </a:r>
            <a:endParaRPr sz="975" ker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7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4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6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24"/>
          <p:cNvSpPr/>
          <p:nvPr/>
        </p:nvSpPr>
        <p:spPr>
          <a:xfrm>
            <a:off x="2263775" y="411163"/>
            <a:ext cx="4478338" cy="519112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775" kern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Add Your </a:t>
            </a:r>
            <a:r>
              <a:rPr sz="2775" b="1" kern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Title Here</a:t>
            </a:r>
            <a:endParaRPr sz="2775" b="1" kern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Shape 25"/>
          <p:cNvSpPr/>
          <p:nvPr/>
        </p:nvSpPr>
        <p:spPr>
          <a:xfrm>
            <a:off x="3708400" y="901700"/>
            <a:ext cx="1490663" cy="242888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75" kern="0">
                <a:solidFill>
                  <a:schemeClr val="bg1"/>
                </a:solidFill>
              </a:rPr>
              <a:t>please add your title here</a:t>
            </a:r>
            <a:endParaRPr sz="975" ker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5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t>标题文本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 hasCustomPrompt="1"/>
          </p:nvPr>
        </p:nvSpPr>
        <p:spPr>
          <a:xfrm>
            <a:off x="238125" y="4319587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smtClean="0">
                <a:sym typeface="Helvetica Light"/>
              </a:rPr>
              <a:t>标题文本</a:t>
            </a:r>
            <a:endParaRPr lang="zh-CN" altLang="en-US" smtClean="0">
              <a:sym typeface="Helvetica Light"/>
            </a:endParaRPr>
          </a:p>
        </p:txBody>
      </p:sp>
      <p:sp>
        <p:nvSpPr>
          <p:cNvPr id="1027" name="Shap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33413" y="1214438"/>
            <a:ext cx="78771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1</a:t>
            </a:r>
            <a:endParaRPr lang="en-US" altLang="zh-CN" smtClean="0">
              <a:sym typeface="Helvetica Light"/>
            </a:endParaRPr>
          </a:p>
          <a:p>
            <a:pPr lvl="1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2</a:t>
            </a:r>
            <a:endParaRPr lang="en-US" altLang="zh-CN" smtClean="0">
              <a:sym typeface="Helvetica Light"/>
            </a:endParaRPr>
          </a:p>
          <a:p>
            <a:pPr lvl="2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3</a:t>
            </a:r>
            <a:endParaRPr lang="en-US" altLang="zh-CN" smtClean="0">
              <a:sym typeface="Helvetica Light"/>
            </a:endParaRPr>
          </a:p>
          <a:p>
            <a:pPr lvl="3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4</a:t>
            </a:r>
            <a:endParaRPr lang="en-US" altLang="zh-CN" smtClean="0">
              <a:sym typeface="Helvetica Light"/>
            </a:endParaRPr>
          </a:p>
          <a:p>
            <a:pPr lvl="4"/>
            <a:r>
              <a:rPr lang="zh-CN" altLang="en-US" smtClean="0">
                <a:sym typeface="Helvetica Light"/>
              </a:rPr>
              <a:t>正文级别 </a:t>
            </a:r>
            <a:r>
              <a:rPr lang="en-US" altLang="zh-CN" smtClean="0">
                <a:sym typeface="Helvetica Light"/>
              </a:rPr>
              <a:t>5</a:t>
            </a:r>
            <a:endParaRPr lang="en-US" altLang="zh-CN" smtClean="0"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txStyles>
    <p:titleStyle>
      <a:lvl1pPr algn="ctr" defTabSz="30988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1pPr>
      <a:lvl2pPr algn="ctr" defTabSz="30988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2pPr>
      <a:lvl3pPr algn="ctr" defTabSz="30988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3pPr>
      <a:lvl4pPr algn="ctr" defTabSz="30988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4pPr>
      <a:lvl5pPr algn="ctr" defTabSz="30988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latin typeface="+mn-lt"/>
          <a:ea typeface="+mn-ea"/>
          <a:cs typeface="+mn-cs"/>
          <a:sym typeface="Helvetica Light"/>
        </a:defRPr>
      </a:lvl9pPr>
    </p:titleStyle>
    <p:bodyStyle>
      <a:lvl1pPr marL="238125" indent="-238125" algn="l" defTabSz="309880" rtl="0" eaLnBrk="0" fontAlgn="base" hangingPunct="0">
        <a:spcBef>
          <a:spcPts val="2215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marL="476250" indent="-238125" algn="l" defTabSz="309880" rtl="0" eaLnBrk="0" fontAlgn="base" hangingPunct="0">
        <a:spcBef>
          <a:spcPts val="2215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marL="714375" indent="-238125" algn="l" defTabSz="309880" rtl="0" eaLnBrk="0" fontAlgn="base" hangingPunct="0">
        <a:spcBef>
          <a:spcPts val="2215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marL="952500" indent="-238125" algn="l" defTabSz="309880" rtl="0" eaLnBrk="0" fontAlgn="base" hangingPunct="0">
        <a:spcBef>
          <a:spcPts val="2215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marL="1190625" indent="-238125" algn="l" defTabSz="309880" rtl="0" eaLnBrk="0" fontAlgn="base" hangingPunct="0">
        <a:spcBef>
          <a:spcPts val="2215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marL="142875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6pPr>
      <a:lvl7pPr marL="166687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7pPr>
      <a:lvl8pPr marL="190500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8pPr>
      <a:lvl9pPr marL="214312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03816" y="-588506"/>
            <a:ext cx="5140325" cy="5140325"/>
            <a:chOff x="2001838" y="1588"/>
            <a:chExt cx="5140325" cy="5140325"/>
          </a:xfrm>
        </p:grpSpPr>
        <p:sp>
          <p:nvSpPr>
            <p:cNvPr id="65" name="Shape 100"/>
            <p:cNvSpPr>
              <a:spLocks noChangeArrowheads="1"/>
            </p:cNvSpPr>
            <p:nvPr/>
          </p:nvSpPr>
          <p:spPr bwMode="auto">
            <a:xfrm>
              <a:off x="2001838" y="1588"/>
              <a:ext cx="5140325" cy="514032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>
              <a:solidFill>
                <a:srgbClr val="FFFFFF">
                  <a:alpha val="3215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66" name="Shape 99"/>
            <p:cNvSpPr>
              <a:spLocks noChangeArrowheads="1"/>
            </p:cNvSpPr>
            <p:nvPr/>
          </p:nvSpPr>
          <p:spPr bwMode="auto">
            <a:xfrm>
              <a:off x="2822575" y="819150"/>
              <a:ext cx="3503613" cy="350202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>
              <a:solidFill>
                <a:srgbClr val="FFFFFF">
                  <a:alpha val="65097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083986" y="521903"/>
            <a:ext cx="3911984" cy="2912837"/>
            <a:chOff x="1533924" y="930142"/>
            <a:chExt cx="7156632" cy="5328780"/>
          </a:xfrm>
        </p:grpSpPr>
        <p:grpSp>
          <p:nvGrpSpPr>
            <p:cNvPr id="69" name="组合 68"/>
            <p:cNvGrpSpPr/>
            <p:nvPr/>
          </p:nvGrpSpPr>
          <p:grpSpPr>
            <a:xfrm>
              <a:off x="2283301" y="930142"/>
              <a:ext cx="5333787" cy="5328780"/>
              <a:chOff x="2433048" y="1083945"/>
              <a:chExt cx="5333787" cy="5328780"/>
            </a:xfrm>
          </p:grpSpPr>
          <p:sp>
            <p:nvSpPr>
              <p:cNvPr id="71" name="十六角星 70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3" name="直接连接符 72"/>
              <p:cNvCxnSpPr>
                <a:stCxn id="111" idx="4"/>
                <a:endCxn id="129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10" idx="5"/>
                <a:endCxn id="129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27" idx="0"/>
                <a:endCxn id="110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132" idx="3"/>
                <a:endCxn id="125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15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27" idx="6"/>
                <a:endCxn id="126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26" idx="0"/>
                <a:endCxn id="129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18" idx="7"/>
                <a:endCxn id="127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27" idx="5"/>
                <a:endCxn id="131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29" idx="7"/>
                <a:endCxn id="112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29" idx="6"/>
                <a:endCxn id="113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127" idx="7"/>
                <a:endCxn id="129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29" idx="5"/>
                <a:endCxn id="128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26" idx="6"/>
                <a:endCxn id="128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128" idx="3"/>
                <a:endCxn id="132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128" idx="0"/>
                <a:endCxn id="113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128" idx="5"/>
                <a:endCxn id="133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133" idx="0"/>
                <a:endCxn id="113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133" idx="7"/>
                <a:endCxn id="116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20" idx="1"/>
                <a:endCxn id="133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126" idx="4"/>
                <a:endCxn id="132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31" idx="5"/>
                <a:endCxn id="132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18" idx="5"/>
                <a:endCxn id="130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30" idx="7"/>
                <a:endCxn id="131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130" idx="0"/>
                <a:endCxn id="127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27" idx="1"/>
                <a:endCxn id="114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21" idx="0"/>
                <a:endCxn id="133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133" idx="3"/>
                <a:endCxn id="132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32" idx="6"/>
                <a:endCxn id="121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32" idx="5"/>
                <a:endCxn id="124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31" idx="0"/>
                <a:endCxn id="126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30" idx="6"/>
                <a:endCxn id="132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19" idx="6"/>
                <a:endCxn id="130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22" idx="7"/>
                <a:endCxn id="130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23" idx="0"/>
                <a:endCxn id="130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23" idx="7"/>
                <a:endCxn id="132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弧形 69"/>
            <p:cNvSpPr/>
            <p:nvPr/>
          </p:nvSpPr>
          <p:spPr>
            <a:xfrm rot="20632431" flipV="1">
              <a:off x="1533924" y="3340326"/>
              <a:ext cx="7156632" cy="1265285"/>
            </a:xfrm>
            <a:prstGeom prst="arc">
              <a:avLst>
                <a:gd name="adj1" fmla="val 10167527"/>
                <a:gd name="adj2" fmla="val 685371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6073" y="1101515"/>
            <a:ext cx="7515277" cy="2725630"/>
            <a:chOff x="562711" y="1845736"/>
            <a:chExt cx="7515342" cy="1801704"/>
          </a:xfrm>
        </p:grpSpPr>
        <p:sp>
          <p:nvSpPr>
            <p:cNvPr id="76" name="Shape 76"/>
            <p:cNvSpPr/>
            <p:nvPr/>
          </p:nvSpPr>
          <p:spPr>
            <a:xfrm>
              <a:off x="562711" y="3371850"/>
              <a:ext cx="7515342" cy="27559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7145" rIns="17145">
              <a:spAutoFit/>
            </a:bodyPr>
            <a:lstStyle/>
            <a:p>
              <a:pPr defTabSz="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endParaRPr lang="en-US" altLang="zh-CN" sz="800" kern="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Shape 75"/>
            <p:cNvSpPr>
              <a:spLocks noChangeArrowheads="1"/>
            </p:cNvSpPr>
            <p:nvPr/>
          </p:nvSpPr>
          <p:spPr bwMode="auto">
            <a:xfrm>
              <a:off x="581178" y="2795412"/>
              <a:ext cx="221234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>
                <a:lnSpc>
                  <a:spcPct val="80000"/>
                </a:lnSpc>
              </a:pPr>
              <a:endPara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헤드라인A"/>
                <a:cs typeface="헤드라인A"/>
                <a:sym typeface="헤드라인A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581324" y="3243263"/>
              <a:ext cx="4233862" cy="46037"/>
            </a:xfrm>
            <a:custGeom>
              <a:avLst/>
              <a:gdLst>
                <a:gd name="connsiteX0" fmla="*/ 0 w 4404360"/>
                <a:gd name="connsiteY0" fmla="*/ 0 h 0"/>
                <a:gd name="connsiteX1" fmla="*/ 4404360 w 44043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04360">
                  <a:moveTo>
                    <a:pt x="0" y="0"/>
                  </a:moveTo>
                  <a:lnTo>
                    <a:pt x="440436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91439" tIns="45719" rIns="91439" bIns="45719" spcCol="38100"/>
            <a:lstStyle/>
            <a:p>
              <a:pPr defTabSz="914400" fontAlgn="auto" latinLnBrk="1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81178" y="1845736"/>
              <a:ext cx="3263900" cy="555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50800" tIns="50800" rIns="50800" bIns="50800" spcCol="38100" anchor="ctr">
              <a:spAutoFit/>
            </a:bodyPr>
            <a:lstStyle/>
            <a:p>
              <a:pPr algn="l" defTabSz="825500" fontAlgn="auto" latinLnBrk="1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800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项目答辩</a:t>
              </a:r>
              <a:endParaRPr lang="en-US" altLang="zh-CN" sz="4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541780" y="1939925"/>
            <a:ext cx="801941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b="1">
                <a:ln w="12700" cmpd="sng">
                  <a:solidFill>
                    <a:schemeClr val="bg1"/>
                  </a:solidFill>
                  <a:prstDash val="solid"/>
                </a:ln>
                <a:blipFill>
                  <a:blip r:embed="rId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仪细秀体简 L" panose="00020600040101010101" charset="-122"/>
                <a:ea typeface="汉仪细秀体简 L" panose="00020600040101010101" charset="-122"/>
                <a:sym typeface="+mn-ea"/>
              </a:rPr>
              <a:t>LEON</a:t>
            </a:r>
            <a:r>
              <a:rPr lang="zh-CN" altLang="en-US" sz="3600" b="1">
                <a:ln w="12700" cmpd="sng">
                  <a:solidFill>
                    <a:schemeClr val="bg1"/>
                  </a:solidFill>
                  <a:prstDash val="solid"/>
                </a:ln>
                <a:blipFill>
                  <a:blip r:embed="rId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仪细秀体简 L" panose="00020600040101010101" charset="-122"/>
                <a:ea typeface="汉仪细秀体简 L" panose="00020600040101010101" charset="-122"/>
                <a:sym typeface="+mn-ea"/>
              </a:rPr>
              <a:t>自动售卖机</a:t>
            </a:r>
            <a:endParaRPr kumimoji="0" lang="zh-CN" altLang="en-US" sz="3600" b="1" i="0" u="none" strike="noStrike" cap="none" spc="0" normalizeH="0" baseline="0">
              <a:ln w="12700" cmpd="sng">
                <a:solidFill>
                  <a:schemeClr val="bg1"/>
                </a:solidFill>
                <a:prstDash val="solid"/>
              </a:ln>
              <a:blipFill>
                <a:blip r:embed="rId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汉仪细秀体简 L" panose="00020600040101010101" charset="-122"/>
              <a:ea typeface="汉仪细秀体简 L" panose="00020600040101010101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725" y="3504565"/>
            <a:ext cx="481203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四川大学软件工程学院 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2017141463150 邵雷 1班2组 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时间：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2019/07/27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318895" y="2595245"/>
            <a:ext cx="80194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>
                <a:ln w="12700" cmpd="sng">
                  <a:solidFill>
                    <a:schemeClr val="bg1"/>
                  </a:solidFill>
                  <a:prstDash val="solid"/>
                </a:ln>
                <a:blipFill>
                  <a:blip r:embed="rId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仪细秀体简 L" panose="00020600040101010101" charset="-122"/>
                <a:ea typeface="汉仪细秀体简 L" panose="00020600040101010101" charset="-122"/>
                <a:sym typeface="+mn-ea"/>
              </a:rPr>
              <a:t>LEON VENDING MACHINE</a:t>
            </a:r>
            <a:endParaRPr kumimoji="0" lang="en-US" altLang="zh-CN" sz="2800" b="1" i="0" u="none" strike="noStrike" cap="none" spc="0" normalizeH="0" baseline="0">
              <a:ln w="12700" cmpd="sng">
                <a:solidFill>
                  <a:schemeClr val="bg1"/>
                </a:solidFill>
                <a:prstDash val="solid"/>
              </a:ln>
              <a:blipFill>
                <a:blip r:embed="rId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汉仪细秀体简 L" panose="00020600040101010101" charset="-122"/>
              <a:ea typeface="汉仪细秀体简 L" panose="00020600040101010101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hape 186"/>
          <p:cNvSpPr>
            <a:spLocks noChangeArrowheads="1"/>
          </p:cNvSpPr>
          <p:nvPr/>
        </p:nvSpPr>
        <p:spPr bwMode="auto">
          <a:xfrm>
            <a:off x="336550" y="831850"/>
            <a:ext cx="4330700" cy="17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/>
          <a:lstStyle>
            <a:lvl1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914400" eaLnBrk="1" hangingPunct="1">
              <a:lnSpc>
                <a:spcPct val="130000"/>
              </a:lnSpc>
            </a:pPr>
            <a:endParaRPr lang="en-US" altLang="zh-CN" sz="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47" name="pasted-image.pdf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52460" y="3996055"/>
            <a:ext cx="79121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t="3167" r="49016" b="43019"/>
          <a:stretch>
            <a:fillRect/>
          </a:stretch>
        </p:blipFill>
        <p:spPr>
          <a:xfrm>
            <a:off x="34925" y="34290"/>
            <a:ext cx="7804150" cy="46348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hape 186"/>
          <p:cNvSpPr>
            <a:spLocks noChangeArrowheads="1"/>
          </p:cNvSpPr>
          <p:nvPr/>
        </p:nvSpPr>
        <p:spPr bwMode="auto">
          <a:xfrm>
            <a:off x="336550" y="831850"/>
            <a:ext cx="4330700" cy="17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/>
          <a:lstStyle>
            <a:lvl1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914400" eaLnBrk="1" hangingPunct="1">
              <a:lnSpc>
                <a:spcPct val="130000"/>
              </a:lnSpc>
            </a:pPr>
            <a:endParaRPr lang="en-US" altLang="zh-CN" sz="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47" name="pasted-image.pdf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52460" y="3996055"/>
            <a:ext cx="79121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t="10972" r="24490" b="8852"/>
          <a:stretch>
            <a:fillRect/>
          </a:stretch>
        </p:blipFill>
        <p:spPr>
          <a:xfrm>
            <a:off x="70485" y="259715"/>
            <a:ext cx="7781925" cy="46488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370297" y="1704975"/>
            <a:ext cx="2447891" cy="2143125"/>
            <a:chOff x="8985875" y="4545445"/>
            <a:chExt cx="6527801" cy="5715658"/>
          </a:xfrm>
        </p:grpSpPr>
        <p:grpSp>
          <p:nvGrpSpPr>
            <p:cNvPr id="20489" name="Group 107"/>
            <p:cNvGrpSpPr/>
            <p:nvPr/>
          </p:nvGrpSpPr>
          <p:grpSpPr bwMode="auto">
            <a:xfrm>
              <a:off x="8985875" y="4545445"/>
              <a:ext cx="6527801" cy="5715658"/>
              <a:chOff x="0" y="968046"/>
              <a:chExt cx="6527800" cy="5715658"/>
            </a:xfrm>
          </p:grpSpPr>
          <p:sp>
            <p:nvSpPr>
              <p:cNvPr id="20490" name="Shape 105"/>
              <p:cNvSpPr>
                <a:spLocks noChangeArrowheads="1"/>
              </p:cNvSpPr>
              <p:nvPr/>
            </p:nvSpPr>
            <p:spPr bwMode="auto">
              <a:xfrm>
                <a:off x="101511" y="968046"/>
                <a:ext cx="6099471" cy="571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7100">
                    <a:solidFill>
                      <a:srgbClr val="FFFFFF"/>
                    </a:solidFill>
                    <a:latin typeface="Impact" panose="020B0806030902050204" pitchFamily="34" charset="0"/>
                    <a:ea typeface="헤드라인A"/>
                    <a:cs typeface="헤드라인A"/>
                  </a:rPr>
                  <a:t>04</a:t>
                </a:r>
                <a:endParaRPr lang="en-US" altLang="zh-CN" sz="17100">
                  <a:solidFill>
                    <a:srgbClr val="FFFFFF"/>
                  </a:solidFill>
                  <a:latin typeface="Impact" panose="020B0806030902050204" pitchFamily="34" charset="0"/>
                  <a:ea typeface="헤드라인A"/>
                  <a:cs typeface="헤드라인A"/>
                </a:endParaRPr>
              </a:p>
            </p:txBody>
          </p:sp>
          <p:pic>
            <p:nvPicPr>
              <p:cNvPr id="20491" name="pasted-image.png"/>
              <p:cNvPicPr>
                <a:picLocks noChangeAspect="1" noChangeArrowheads="1"/>
              </p:cNvPicPr>
              <p:nvPr/>
            </p:nvPicPr>
            <p:blipFill>
              <a:blip r:embed="rId1" cstate="screen"/>
              <a:srcRect/>
              <a:stretch>
                <a:fillRect/>
              </a:stretch>
            </p:blipFill>
            <p:spPr bwMode="auto">
              <a:xfrm>
                <a:off x="0" y="2622543"/>
                <a:ext cx="6527800" cy="1460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92" name="Shape 108"/>
            <p:cNvSpPr>
              <a:spLocks noChangeArrowheads="1"/>
            </p:cNvSpPr>
            <p:nvPr/>
          </p:nvSpPr>
          <p:spPr bwMode="auto">
            <a:xfrm>
              <a:off x="10492871" y="6319760"/>
              <a:ext cx="3513716" cy="1063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145" r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algn="l" eaLnBrk="1" hangingPunct="1"/>
              <a:r>
                <a:rPr lang="en-US" sz="2000" kern="0">
                  <a:solidFill>
                    <a:schemeClr val="bg1"/>
                  </a:solidFill>
                  <a:sym typeface="+mn-ea"/>
                </a:rPr>
                <a:t>Summarize</a:t>
              </a:r>
              <a:endParaRPr lang="en-US" altLang="zh-CN" sz="20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30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5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88"/>
          <p:cNvGrpSpPr/>
          <p:nvPr/>
        </p:nvGrpSpPr>
        <p:grpSpPr bwMode="auto">
          <a:xfrm>
            <a:off x="312738" y="325438"/>
            <a:ext cx="4400550" cy="682625"/>
            <a:chOff x="31440" y="0"/>
            <a:chExt cx="11734417" cy="1817336"/>
          </a:xfrm>
        </p:grpSpPr>
        <p:sp>
          <p:nvSpPr>
            <p:cNvPr id="18435" name="Shape 186"/>
            <p:cNvSpPr>
              <a:spLocks noChangeArrowheads="1"/>
            </p:cNvSpPr>
            <p:nvPr/>
          </p:nvSpPr>
          <p:spPr bwMode="auto">
            <a:xfrm>
              <a:off x="94937" y="1348208"/>
              <a:ext cx="11548156" cy="46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>
                <a:lnSpc>
                  <a:spcPct val="130000"/>
                </a:lnSpc>
              </a:pPr>
              <a:endParaRPr lang="en-US" altLang="zh-CN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436" name="Shape 187"/>
            <p:cNvSpPr>
              <a:spLocks noChangeArrowheads="1"/>
            </p:cNvSpPr>
            <p:nvPr/>
          </p:nvSpPr>
          <p:spPr bwMode="auto">
            <a:xfrm>
              <a:off x="31440" y="0"/>
              <a:ext cx="11734417" cy="116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/>
              <a:r>
                <a:rPr lang="en-US" altLang="zh-CN"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Summarize</a:t>
              </a:r>
              <a:endPara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2529" name="Group 272"/>
          <p:cNvGrpSpPr/>
          <p:nvPr/>
        </p:nvGrpSpPr>
        <p:grpSpPr bwMode="auto">
          <a:xfrm>
            <a:off x="0" y="935355"/>
            <a:ext cx="9144000" cy="2109788"/>
            <a:chOff x="0" y="74530"/>
            <a:chExt cx="24384000" cy="5626498"/>
          </a:xfrm>
        </p:grpSpPr>
        <p:sp>
          <p:nvSpPr>
            <p:cNvPr id="22530" name="Shape 270"/>
            <p:cNvSpPr>
              <a:spLocks noChangeArrowheads="1"/>
            </p:cNvSpPr>
            <p:nvPr/>
          </p:nvSpPr>
          <p:spPr bwMode="auto">
            <a:xfrm>
              <a:off x="0" y="74530"/>
              <a:ext cx="24383999" cy="5626499"/>
            </a:xfrm>
            <a:prstGeom prst="rect">
              <a:avLst/>
            </a:prstGeom>
            <a:solidFill>
              <a:srgbClr val="FFFFFF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p>
              <a:pPr algn="ctr"/>
              <a:endParaRPr lang="zh-CN" altLang="zh-CN" sz="1200">
                <a:solidFill>
                  <a:schemeClr val="bg1"/>
                </a:solidFill>
              </a:endParaRPr>
            </a:p>
          </p:txBody>
        </p:sp>
        <p:pic>
          <p:nvPicPr>
            <p:cNvPr id="22531" name="pasted-imag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94054"/>
              <a:ext cx="24384000" cy="5587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4"/>
          <p:cNvSpPr txBox="1"/>
          <p:nvPr/>
        </p:nvSpPr>
        <p:spPr>
          <a:xfrm>
            <a:off x="415925" y="1169670"/>
            <a:ext cx="556387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5000" kern="0" cap="all" dirty="0">
                <a:solidFill>
                  <a:schemeClr val="bg1"/>
                </a:solidFill>
                <a:latin typeface="Impact" panose="020B0806030902050204" pitchFamily="34" charset="0"/>
                <a:ea typeface="헤드라인A"/>
                <a:cs typeface="헤드라인A"/>
                <a:sym typeface="헤드라인A"/>
              </a:rPr>
              <a:t>EXPERIENCE  SHARING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25" y="1986915"/>
            <a:ext cx="612013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5000" kern="0" cap="all" dirty="0">
                <a:solidFill>
                  <a:schemeClr val="bg1"/>
                </a:solidFill>
                <a:latin typeface="Impact" panose="020B0806030902050204" pitchFamily="34" charset="0"/>
                <a:ea typeface="헤드라인A"/>
                <a:cs typeface="헤드라인A"/>
                <a:sym typeface="헤드라인A"/>
              </a:rPr>
              <a:t>SELF-EXAMINATION</a:t>
            </a: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055" y="3220085"/>
            <a:ext cx="2643505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LACKING: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1670" y="3220085"/>
            <a:ext cx="5942330" cy="445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1.HARDWARE  INTERFACE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01670" y="3763645"/>
            <a:ext cx="5942330" cy="445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2.NETWORK  INTERFACE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055" y="4307840"/>
            <a:ext cx="2643505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MERIT: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68930" y="4307523"/>
            <a:ext cx="46589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1.EFFICIENT WORKING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03816" y="-588506"/>
            <a:ext cx="5140325" cy="5140325"/>
            <a:chOff x="2001838" y="1588"/>
            <a:chExt cx="5140325" cy="5140325"/>
          </a:xfrm>
        </p:grpSpPr>
        <p:sp>
          <p:nvSpPr>
            <p:cNvPr id="65" name="Shape 100"/>
            <p:cNvSpPr>
              <a:spLocks noChangeArrowheads="1"/>
            </p:cNvSpPr>
            <p:nvPr/>
          </p:nvSpPr>
          <p:spPr bwMode="auto">
            <a:xfrm>
              <a:off x="2001838" y="1588"/>
              <a:ext cx="5140325" cy="514032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>
              <a:solidFill>
                <a:srgbClr val="FFFFFF">
                  <a:alpha val="3215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66" name="Shape 99"/>
            <p:cNvSpPr>
              <a:spLocks noChangeArrowheads="1"/>
            </p:cNvSpPr>
            <p:nvPr/>
          </p:nvSpPr>
          <p:spPr bwMode="auto">
            <a:xfrm>
              <a:off x="2822575" y="819150"/>
              <a:ext cx="3503613" cy="3502025"/>
            </a:xfrm>
            <a:custGeom>
              <a:avLst/>
              <a:gdLst>
                <a:gd name="T0" fmla="*/ 16796 w 19679"/>
                <a:gd name="T1" fmla="*/ 2882 h 19679"/>
                <a:gd name="T2" fmla="*/ 16796 w 19679"/>
                <a:gd name="T3" fmla="*/ 16796 h 19679"/>
                <a:gd name="T4" fmla="*/ 2882 w 19679"/>
                <a:gd name="T5" fmla="*/ 16796 h 19679"/>
                <a:gd name="T6" fmla="*/ 2882 w 19679"/>
                <a:gd name="T7" fmla="*/ 2882 h 19679"/>
                <a:gd name="T8" fmla="*/ 16796 w 19679"/>
                <a:gd name="T9" fmla="*/ 2882 h 19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>
              <a:solidFill>
                <a:srgbClr val="FFFFFF">
                  <a:alpha val="65097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083986" y="521903"/>
            <a:ext cx="3911984" cy="2912837"/>
            <a:chOff x="1533924" y="930142"/>
            <a:chExt cx="7156632" cy="5328780"/>
          </a:xfrm>
        </p:grpSpPr>
        <p:grpSp>
          <p:nvGrpSpPr>
            <p:cNvPr id="69" name="组合 68"/>
            <p:cNvGrpSpPr/>
            <p:nvPr/>
          </p:nvGrpSpPr>
          <p:grpSpPr>
            <a:xfrm>
              <a:off x="2283301" y="930142"/>
              <a:ext cx="5333787" cy="5328780"/>
              <a:chOff x="2433048" y="1083945"/>
              <a:chExt cx="5333787" cy="5328780"/>
            </a:xfrm>
          </p:grpSpPr>
          <p:sp>
            <p:nvSpPr>
              <p:cNvPr id="71" name="十六角星 70"/>
              <p:cNvSpPr/>
              <p:nvPr/>
            </p:nvSpPr>
            <p:spPr>
              <a:xfrm>
                <a:off x="2470676" y="1127265"/>
                <a:ext cx="5254344" cy="5254344"/>
              </a:xfrm>
              <a:prstGeom prst="star16">
                <a:avLst>
                  <a:gd name="adj" fmla="val 49459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433048" y="1083945"/>
                <a:ext cx="5333787" cy="5328780"/>
                <a:chOff x="2280648" y="931545"/>
                <a:chExt cx="5333787" cy="5328780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3903037" y="113166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4916848" y="93154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5937928" y="113116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6763087" y="170149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3057568" y="1697250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2481128" y="255634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7344374" y="255634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7542435" y="354803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280648" y="354803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499116" y="4616410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7321514" y="458973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6772514" y="5426709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3057568" y="542246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3903037" y="598118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5937928" y="598068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4916848" y="618832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488353" y="265727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129568" y="235722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6107323" y="2572227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431118" y="154482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338442" y="4860972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4080450" y="3493613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359118" y="568536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6857155" y="3464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3" name="直接连接符 72"/>
              <p:cNvCxnSpPr>
                <a:stCxn id="111" idx="4"/>
                <a:endCxn id="129" idx="0"/>
              </p:cNvCxnSpPr>
              <p:nvPr/>
            </p:nvCxnSpPr>
            <p:spPr>
              <a:xfrm>
                <a:off x="5105248" y="1155945"/>
                <a:ext cx="514270" cy="54127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10" idx="5"/>
                <a:endCxn id="129" idx="2"/>
              </p:cNvCxnSpPr>
              <p:nvPr/>
            </p:nvCxnSpPr>
            <p:spPr>
              <a:xfrm>
                <a:off x="4116893" y="1345521"/>
                <a:ext cx="1466625" cy="38770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27" idx="0"/>
                <a:endCxn id="110" idx="4"/>
              </p:cNvCxnSpPr>
              <p:nvPr/>
            </p:nvCxnSpPr>
            <p:spPr>
              <a:xfrm flipV="1">
                <a:off x="3317968" y="1356065"/>
                <a:ext cx="773469" cy="115356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132" idx="3"/>
                <a:endCxn id="125" idx="0"/>
              </p:cNvCxnSpPr>
              <p:nvPr/>
            </p:nvCxnSpPr>
            <p:spPr>
              <a:xfrm flipH="1">
                <a:off x="5105248" y="5899217"/>
                <a:ext cx="416814" cy="44150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15" idx="6"/>
              </p:cNvCxnSpPr>
              <p:nvPr/>
            </p:nvCxnSpPr>
            <p:spPr>
              <a:xfrm flipV="1">
                <a:off x="2705528" y="2545627"/>
                <a:ext cx="576440" cy="19911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27" idx="6"/>
                <a:endCxn id="126" idx="2"/>
              </p:cNvCxnSpPr>
              <p:nvPr/>
            </p:nvCxnSpPr>
            <p:spPr>
              <a:xfrm>
                <a:off x="3353968" y="2545627"/>
                <a:ext cx="1286785" cy="3000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26" idx="0"/>
                <a:endCxn id="129" idx="4"/>
              </p:cNvCxnSpPr>
              <p:nvPr/>
            </p:nvCxnSpPr>
            <p:spPr>
              <a:xfrm flipV="1">
                <a:off x="4676753" y="1769223"/>
                <a:ext cx="942765" cy="104045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18" idx="7"/>
                <a:endCxn id="127" idx="3"/>
              </p:cNvCxnSpPr>
              <p:nvPr/>
            </p:nvCxnSpPr>
            <p:spPr>
              <a:xfrm flipV="1">
                <a:off x="2494504" y="2571083"/>
                <a:ext cx="798008" cy="11398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27" idx="5"/>
                <a:endCxn id="131" idx="1"/>
              </p:cNvCxnSpPr>
              <p:nvPr/>
            </p:nvCxnSpPr>
            <p:spPr>
              <a:xfrm>
                <a:off x="3343424" y="2571083"/>
                <a:ext cx="899970" cy="10854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29" idx="7"/>
                <a:endCxn id="112" idx="3"/>
              </p:cNvCxnSpPr>
              <p:nvPr/>
            </p:nvCxnSpPr>
            <p:spPr>
              <a:xfrm flipV="1">
                <a:off x="5644974" y="1345025"/>
                <a:ext cx="455898" cy="36274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29" idx="6"/>
                <a:endCxn id="113" idx="2"/>
              </p:cNvCxnSpPr>
              <p:nvPr/>
            </p:nvCxnSpPr>
            <p:spPr>
              <a:xfrm>
                <a:off x="5655518" y="1733223"/>
                <a:ext cx="1259969" cy="1566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127" idx="7"/>
                <a:endCxn id="129" idx="3"/>
              </p:cNvCxnSpPr>
              <p:nvPr/>
            </p:nvCxnSpPr>
            <p:spPr>
              <a:xfrm flipV="1">
                <a:off x="3343424" y="1758679"/>
                <a:ext cx="2250638" cy="761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29" idx="5"/>
                <a:endCxn id="128" idx="1"/>
              </p:cNvCxnSpPr>
              <p:nvPr/>
            </p:nvCxnSpPr>
            <p:spPr>
              <a:xfrm>
                <a:off x="5644974" y="1758679"/>
                <a:ext cx="625293" cy="9764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26" idx="6"/>
                <a:endCxn id="128" idx="2"/>
              </p:cNvCxnSpPr>
              <p:nvPr/>
            </p:nvCxnSpPr>
            <p:spPr>
              <a:xfrm flipV="1">
                <a:off x="4712753" y="2760627"/>
                <a:ext cx="1546970" cy="850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128" idx="3"/>
                <a:endCxn id="132" idx="0"/>
              </p:cNvCxnSpPr>
              <p:nvPr/>
            </p:nvCxnSpPr>
            <p:spPr>
              <a:xfrm flipH="1">
                <a:off x="5547518" y="2786083"/>
                <a:ext cx="722749" cy="305167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128" idx="0"/>
                <a:endCxn id="113" idx="3"/>
              </p:cNvCxnSpPr>
              <p:nvPr/>
            </p:nvCxnSpPr>
            <p:spPr>
              <a:xfrm flipV="1">
                <a:off x="6295723" y="1915353"/>
                <a:ext cx="630308" cy="80927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128" idx="5"/>
                <a:endCxn id="133" idx="1"/>
              </p:cNvCxnSpPr>
              <p:nvPr/>
            </p:nvCxnSpPr>
            <p:spPr>
              <a:xfrm>
                <a:off x="6321179" y="2786083"/>
                <a:ext cx="698920" cy="84162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133" idx="0"/>
                <a:endCxn id="113" idx="4"/>
              </p:cNvCxnSpPr>
              <p:nvPr/>
            </p:nvCxnSpPr>
            <p:spPr>
              <a:xfrm flipH="1" flipV="1">
                <a:off x="6951487" y="1925897"/>
                <a:ext cx="94068" cy="169127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133" idx="7"/>
                <a:endCxn id="116" idx="3"/>
              </p:cNvCxnSpPr>
              <p:nvPr/>
            </p:nvCxnSpPr>
            <p:spPr>
              <a:xfrm flipV="1">
                <a:off x="7071011" y="2770197"/>
                <a:ext cx="436307" cy="8575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120" idx="1"/>
                <a:endCxn id="133" idx="5"/>
              </p:cNvCxnSpPr>
              <p:nvPr/>
            </p:nvCxnSpPr>
            <p:spPr>
              <a:xfrm flipH="1" flipV="1">
                <a:off x="7071011" y="3678624"/>
                <a:ext cx="413447" cy="107405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126" idx="4"/>
                <a:endCxn id="132" idx="1"/>
              </p:cNvCxnSpPr>
              <p:nvPr/>
            </p:nvCxnSpPr>
            <p:spPr>
              <a:xfrm>
                <a:off x="4676753" y="2881677"/>
                <a:ext cx="845309" cy="296662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31" idx="5"/>
                <a:endCxn id="132" idx="1"/>
              </p:cNvCxnSpPr>
              <p:nvPr/>
            </p:nvCxnSpPr>
            <p:spPr>
              <a:xfrm>
                <a:off x="4294306" y="3707469"/>
                <a:ext cx="1227756" cy="21408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18" idx="5"/>
                <a:endCxn id="130" idx="1"/>
              </p:cNvCxnSpPr>
              <p:nvPr/>
            </p:nvCxnSpPr>
            <p:spPr>
              <a:xfrm>
                <a:off x="2494504" y="3761893"/>
                <a:ext cx="1006882" cy="126202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30" idx="7"/>
                <a:endCxn id="131" idx="2"/>
              </p:cNvCxnSpPr>
              <p:nvPr/>
            </p:nvCxnSpPr>
            <p:spPr>
              <a:xfrm flipV="1">
                <a:off x="3552298" y="3682013"/>
                <a:ext cx="680552" cy="134190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130" idx="0"/>
                <a:endCxn id="127" idx="4"/>
              </p:cNvCxnSpPr>
              <p:nvPr/>
            </p:nvCxnSpPr>
            <p:spPr>
              <a:xfrm flipH="1" flipV="1">
                <a:off x="3317968" y="2581627"/>
                <a:ext cx="208874" cy="24317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27" idx="1"/>
                <a:endCxn id="114" idx="4"/>
              </p:cNvCxnSpPr>
              <p:nvPr/>
            </p:nvCxnSpPr>
            <p:spPr>
              <a:xfrm flipH="1" flipV="1">
                <a:off x="3245968" y="1921650"/>
                <a:ext cx="46544" cy="59852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21" idx="0"/>
                <a:endCxn id="133" idx="4"/>
              </p:cNvCxnSpPr>
              <p:nvPr/>
            </p:nvCxnSpPr>
            <p:spPr>
              <a:xfrm flipV="1">
                <a:off x="6960914" y="3689168"/>
                <a:ext cx="84641" cy="188994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133" idx="3"/>
                <a:endCxn id="132" idx="7"/>
              </p:cNvCxnSpPr>
              <p:nvPr/>
            </p:nvCxnSpPr>
            <p:spPr>
              <a:xfrm flipH="1">
                <a:off x="5572974" y="3678624"/>
                <a:ext cx="1447125" cy="216968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132" idx="6"/>
                <a:endCxn id="121" idx="2"/>
              </p:cNvCxnSpPr>
              <p:nvPr/>
            </p:nvCxnSpPr>
            <p:spPr>
              <a:xfrm flipV="1">
                <a:off x="5583518" y="5615109"/>
                <a:ext cx="1341396" cy="2586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132" idx="5"/>
                <a:endCxn id="124" idx="1"/>
              </p:cNvCxnSpPr>
              <p:nvPr/>
            </p:nvCxnSpPr>
            <p:spPr>
              <a:xfrm>
                <a:off x="5572974" y="5899217"/>
                <a:ext cx="527898" cy="2444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31" idx="0"/>
                <a:endCxn id="126" idx="3"/>
              </p:cNvCxnSpPr>
              <p:nvPr/>
            </p:nvCxnSpPr>
            <p:spPr>
              <a:xfrm flipV="1">
                <a:off x="4268850" y="2871133"/>
                <a:ext cx="382447" cy="77488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30" idx="6"/>
                <a:endCxn id="132" idx="2"/>
              </p:cNvCxnSpPr>
              <p:nvPr/>
            </p:nvCxnSpPr>
            <p:spPr>
              <a:xfrm>
                <a:off x="3562842" y="5049372"/>
                <a:ext cx="1948676" cy="82438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19" idx="6"/>
                <a:endCxn id="130" idx="2"/>
              </p:cNvCxnSpPr>
              <p:nvPr/>
            </p:nvCxnSpPr>
            <p:spPr>
              <a:xfrm>
                <a:off x="2723516" y="4804810"/>
                <a:ext cx="767326" cy="24456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22" idx="7"/>
                <a:endCxn id="130" idx="3"/>
              </p:cNvCxnSpPr>
              <p:nvPr/>
            </p:nvCxnSpPr>
            <p:spPr>
              <a:xfrm flipV="1">
                <a:off x="3271424" y="5074828"/>
                <a:ext cx="229962" cy="51057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23" idx="0"/>
                <a:endCxn id="130" idx="5"/>
              </p:cNvCxnSpPr>
              <p:nvPr/>
            </p:nvCxnSpPr>
            <p:spPr>
              <a:xfrm flipH="1" flipV="1">
                <a:off x="3552298" y="5074828"/>
                <a:ext cx="539139" cy="10587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23" idx="7"/>
                <a:endCxn id="132" idx="2"/>
              </p:cNvCxnSpPr>
              <p:nvPr/>
            </p:nvCxnSpPr>
            <p:spPr>
              <a:xfrm flipV="1">
                <a:off x="4116893" y="5873761"/>
                <a:ext cx="1394625" cy="2703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弧形 69"/>
            <p:cNvSpPr/>
            <p:nvPr/>
          </p:nvSpPr>
          <p:spPr>
            <a:xfrm rot="20632431" flipV="1">
              <a:off x="1533924" y="3340326"/>
              <a:ext cx="7156632" cy="1265285"/>
            </a:xfrm>
            <a:prstGeom prst="arc">
              <a:avLst>
                <a:gd name="adj1" fmla="val 10167527"/>
                <a:gd name="adj2" fmla="val 685371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6013" y="1323170"/>
            <a:ext cx="3747821" cy="2085218"/>
            <a:chOff x="512598" y="1177730"/>
            <a:chExt cx="3747821" cy="2085218"/>
          </a:xfrm>
        </p:grpSpPr>
        <p:sp>
          <p:nvSpPr>
            <p:cNvPr id="40" name="Shape 75"/>
            <p:cNvSpPr>
              <a:spLocks noChangeArrowheads="1"/>
            </p:cNvSpPr>
            <p:nvPr/>
          </p:nvSpPr>
          <p:spPr bwMode="auto">
            <a:xfrm>
              <a:off x="580983" y="2721928"/>
              <a:ext cx="127000" cy="54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zh-CN" altLang="zh-CN" sz="4400">
                <a:solidFill>
                  <a:schemeClr val="bg1"/>
                </a:solidFill>
                <a:latin typeface="Impact" panose="020B0806030902050204" pitchFamily="34" charset="0"/>
                <a:ea typeface="헤드라인A"/>
                <a:cs typeface="헤드라인A"/>
                <a:sym typeface="헤드라인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2598" y="1177730"/>
              <a:ext cx="3747821" cy="157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50800" tIns="50800" rIns="50800" bIns="50800" spcCol="38100" anchor="ctr">
              <a:spAutoFit/>
            </a:bodyPr>
            <a:lstStyle/>
            <a:p>
              <a:pPr defTabSz="825500"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kern="0" dirty="0" smtClean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Thanks</a:t>
              </a:r>
              <a:endParaRPr lang="zh-CN" altLang="en-US" sz="96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608320" y="1034415"/>
            <a:ext cx="391160" cy="373380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en-US" altLang="zh-CN" sz="103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" name="Shape 82">
            <a:hlinkClick r:id="rId1" action="ppaction://hlinksldjump"/>
          </p:cNvPr>
          <p:cNvSpPr/>
          <p:nvPr/>
        </p:nvSpPr>
        <p:spPr>
          <a:xfrm>
            <a:off x="4079875" y="1934845"/>
            <a:ext cx="384175" cy="38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400" b="1" kern="0">
                <a:solidFill>
                  <a:sysClr val="windowText" lastClr="000000"/>
                </a:solidFill>
              </a:rPr>
              <a:t>02</a:t>
            </a:r>
            <a:endParaRPr sz="1400" b="1" kern="0">
              <a:solidFill>
                <a:sysClr val="windowText" lastClr="000000"/>
              </a:solidFill>
            </a:endParaRPr>
          </a:p>
        </p:txBody>
      </p:sp>
      <p:sp>
        <p:nvSpPr>
          <p:cNvPr id="83" name="Shape 8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822575" y="2792095"/>
            <a:ext cx="399415" cy="403860"/>
          </a:xfrm>
          <a:custGeom>
            <a:avLst/>
            <a:gdLst>
              <a:gd name="T0" fmla="*/ 1464474 w 19679"/>
              <a:gd name="T1" fmla="*/ 1464492 h 19679"/>
              <a:gd name="T2" fmla="*/ 1464474 w 19679"/>
              <a:gd name="T3" fmla="*/ 1464492 h 19679"/>
              <a:gd name="T4" fmla="*/ 1464474 w 19679"/>
              <a:gd name="T5" fmla="*/ 1464492 h 19679"/>
              <a:gd name="T6" fmla="*/ 1464474 w 19679"/>
              <a:gd name="T7" fmla="*/ 1464492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en-US" altLang="zh-CN" sz="1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Shape 8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3225" y="3728720"/>
            <a:ext cx="359410" cy="375285"/>
          </a:xfrm>
          <a:custGeom>
            <a:avLst/>
            <a:gdLst>
              <a:gd name="T0" fmla="*/ 1474187 w 19679"/>
              <a:gd name="T1" fmla="*/ 1474187 h 19679"/>
              <a:gd name="T2" fmla="*/ 1474187 w 19679"/>
              <a:gd name="T3" fmla="*/ 1474187 h 19679"/>
              <a:gd name="T4" fmla="*/ 1474187 w 19679"/>
              <a:gd name="T5" fmla="*/ 1474187 h 19679"/>
              <a:gd name="T6" fmla="*/ 1474187 w 19679"/>
              <a:gd name="T7" fmla="*/ 147418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en-US" altLang="zh-CN" sz="1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7" name="Group 87"/>
          <p:cNvGrpSpPr/>
          <p:nvPr/>
        </p:nvGrpSpPr>
        <p:grpSpPr bwMode="auto">
          <a:xfrm>
            <a:off x="6135688" y="1101725"/>
            <a:ext cx="2478087" cy="280035"/>
            <a:chOff x="0" y="179544"/>
            <a:chExt cx="6609527" cy="746972"/>
          </a:xfrm>
        </p:grpSpPr>
        <p:sp>
          <p:nvSpPr>
            <p:cNvPr id="12294" name="Shape 85"/>
            <p:cNvSpPr>
              <a:spLocks noChangeArrowheads="1"/>
            </p:cNvSpPr>
            <p:nvPr/>
          </p:nvSpPr>
          <p:spPr bwMode="auto">
            <a:xfrm>
              <a:off x="0" y="622478"/>
              <a:ext cx="6609527" cy="30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>
                <a:lnSpc>
                  <a:spcPct val="130000"/>
                </a:lnSpc>
              </a:pPr>
              <a:endParaRPr lang="en-US" altLang="zh-CN" sz="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45" y="179544"/>
              <a:ext cx="5756768" cy="746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7145" tIns="17145" rIns="17145" bIns="17145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sz="1600" kern="0">
                  <a:solidFill>
                    <a:schemeClr val="bg1"/>
                  </a:solidFill>
                </a:rPr>
                <a:t>Project Brief Introdution</a:t>
              </a:r>
              <a:endParaRPr lang="en-US" sz="1600" kern="0">
                <a:solidFill>
                  <a:schemeClr val="bg1"/>
                </a:solidFill>
              </a:endParaRPr>
            </a:p>
          </p:txBody>
        </p:sp>
      </p:grpSp>
      <p:sp>
        <p:nvSpPr>
          <p:cNvPr id="92" name="Shape 92"/>
          <p:cNvSpPr/>
          <p:nvPr/>
        </p:nvSpPr>
        <p:spPr>
          <a:xfrm>
            <a:off x="3310255" y="2915920"/>
            <a:ext cx="1324610" cy="280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kern="0">
                <a:solidFill>
                  <a:schemeClr val="bg1"/>
                </a:solidFill>
              </a:rPr>
              <a:t>Special </a:t>
            </a:r>
            <a:r>
              <a:rPr lang="en-US" sz="1600" kern="0">
                <a:solidFill>
                  <a:schemeClr val="bg1"/>
                </a:solidFill>
              </a:rPr>
              <a:t>Function</a:t>
            </a:r>
            <a:endParaRPr lang="en-US" sz="1125" kern="0">
              <a:solidFill>
                <a:schemeClr val="bg1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2173605" y="3820160"/>
            <a:ext cx="1581150" cy="192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17145" tIns="17145" rIns="17145" bIns="17145"/>
          <a:lstStyle>
            <a:lvl1pPr algn="l" defTabSz="914400">
              <a:defRPr sz="3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kern="0">
                <a:solidFill>
                  <a:schemeClr val="bg1"/>
                </a:solidFill>
              </a:rPr>
              <a:t>Summarize</a:t>
            </a:r>
            <a:endParaRPr lang="en-US" sz="1600" kern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1831975" y="841375"/>
            <a:ext cx="5287328" cy="885825"/>
            <a:chOff x="-4883391" y="2245349"/>
            <a:chExt cx="14096487" cy="2360408"/>
          </a:xfrm>
        </p:grpSpPr>
        <p:grpSp>
          <p:nvGrpSpPr>
            <p:cNvPr id="12306" name="Group 80"/>
            <p:cNvGrpSpPr/>
            <p:nvPr/>
          </p:nvGrpSpPr>
          <p:grpSpPr bwMode="auto">
            <a:xfrm>
              <a:off x="2062006" y="2247887"/>
              <a:ext cx="7151090" cy="2357870"/>
              <a:chOff x="-169778" y="219038"/>
              <a:chExt cx="7151087" cy="2357867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-169778" y="219038"/>
                <a:ext cx="7151087" cy="19830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lvl="1"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5740" kern="0" cap="all" dirty="0">
                    <a:solidFill>
                      <a:srgbClr val="FFFFFF"/>
                    </a:solidFill>
                    <a:latin typeface="黑体" panose="02010609060101010101" charset="-122"/>
                    <a:ea typeface="黑体" panose="02010609060101010101" charset="-122"/>
                    <a:cs typeface="헤드라인A"/>
                  </a:rPr>
                  <a:t>C	ontent</a:t>
                </a:r>
                <a:endParaRPr lang="en-US" altLang="zh-CN" sz="5740" kern="0" cap="all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헤드라인A"/>
                </a:endParaRPr>
              </a:p>
            </p:txBody>
          </p:sp>
          <p:sp>
            <p:nvSpPr>
              <p:cNvPr id="12308" name="Shape 79"/>
              <p:cNvSpPr>
                <a:spLocks noChangeArrowheads="1"/>
              </p:cNvSpPr>
              <p:nvPr/>
            </p:nvSpPr>
            <p:spPr bwMode="auto">
              <a:xfrm>
                <a:off x="153715" y="2115242"/>
                <a:ext cx="3409479" cy="46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7145" tIns="17145" rIns="17145" bIns="1714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defTabSz="914400" eaLnBrk="1" hangingPunct="1"/>
                <a:r>
                  <a:rPr lang="zh-CN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Please add the title here</a:t>
                </a:r>
                <a:endParaRPr lang="zh-CN" altLang="zh-CN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324" name="Group 80"/>
            <p:cNvGrpSpPr/>
            <p:nvPr/>
          </p:nvGrpSpPr>
          <p:grpSpPr>
            <a:xfrm>
              <a:off x="-4883391" y="2245349"/>
              <a:ext cx="7019017" cy="2360408"/>
              <a:chOff x="-171450" y="216500"/>
              <a:chExt cx="7019014" cy="2360405"/>
            </a:xfrm>
          </p:grpSpPr>
          <p:sp>
            <p:nvSpPr>
              <p:cNvPr id="22" name="Shape 78"/>
              <p:cNvSpPr/>
              <p:nvPr/>
            </p:nvSpPr>
            <p:spPr>
              <a:xfrm>
                <a:off x="-171450" y="216500"/>
                <a:ext cx="7019014" cy="19863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sz="5740" kern="0" cap="all" dirty="0">
                    <a:solidFill>
                      <a:srgbClr val="FFFFFF">
                        <a:alpha val="0"/>
                      </a:srgbClr>
                    </a:solidFill>
                    <a:latin typeface="Impact" panose="020B0806030902050204" pitchFamily="34" charset="0"/>
                    <a:ea typeface="헤드라인A"/>
                    <a:cs typeface="헤드라인A"/>
                  </a:rPr>
                  <a:t>content</a:t>
                </a:r>
                <a:endParaRPr sz="5740" kern="0" cap="all" dirty="0">
                  <a:solidFill>
                    <a:srgbClr val="FFFFFF">
                      <a:alpha val="0"/>
                    </a:srgbClr>
                  </a:solidFill>
                  <a:latin typeface="Impact" panose="020B0806030902050204" pitchFamily="34" charset="0"/>
                  <a:ea typeface="헤드라인A"/>
                  <a:cs typeface="헤드라인A"/>
                </a:endParaRPr>
              </a:p>
            </p:txBody>
          </p:sp>
          <p:sp>
            <p:nvSpPr>
              <p:cNvPr id="23" name="Shape 79"/>
              <p:cNvSpPr/>
              <p:nvPr/>
            </p:nvSpPr>
            <p:spPr>
              <a:xfrm>
                <a:off x="153715" y="2115242"/>
                <a:ext cx="3409479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7145" tIns="17145" rIns="17145" bIns="17145">
                <a:spAutoFit/>
              </a:bodyPr>
              <a:lstStyle>
                <a:lvl1pPr algn="l" defTabSz="914400">
                  <a:defRPr sz="24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sz="900" kern="0">
                    <a:solidFill>
                      <a:srgbClr val="FFFFFF">
                        <a:alpha val="0"/>
                      </a:srgbClr>
                    </a:solidFill>
                  </a:rPr>
                  <a:t>Please add the title here</a:t>
                </a:r>
                <a:endParaRPr sz="900" kern="0">
                  <a:solidFill>
                    <a:srgbClr val="FFFFFF">
                      <a:alpha val="0"/>
                    </a:srgbClr>
                  </a:solidFill>
                </a:endParaRPr>
              </a:p>
            </p:txBody>
          </p:sp>
        </p:grpSp>
      </p:grpSp>
      <p:sp>
        <p:nvSpPr>
          <p:cNvPr id="3" name="Shape 86"/>
          <p:cNvSpPr/>
          <p:nvPr/>
        </p:nvSpPr>
        <p:spPr>
          <a:xfrm>
            <a:off x="4581525" y="1990090"/>
            <a:ext cx="2305050" cy="280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kern="0">
                <a:solidFill>
                  <a:schemeClr val="bg1"/>
                </a:solidFill>
              </a:rPr>
              <a:t>Function Brief Introdution</a:t>
            </a:r>
            <a:endParaRPr lang="en-US" sz="1600" ker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720000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9414 0.79166 C -0.50989 0.64826 -0.43261 0.52627 -0.33978 0.39571 C -0.19238 0.18588 -0.07304 0.07615 -3.125E-6 4.07407E-6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0" y="-39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43008 0.62083 C -0.34583 0.47731 -0.34714 0.46782 -0.25423 0.33727 C -0.10684 0.12743 -0.07305 0.07616 1.45833E-6 5.55556E-7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00" y="-31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858 0.44028 C -0.1944 0.29664 -0.20502 0.31759 -0.18646 0.28426 C -0.10163 0.14942 -0.07305 0.07616 3.75E-6 7.40741E-7 " pathEditMode="relative" rAng="0" ptsTypes="AAA">
                                      <p:cBhvr>
                                        <p:cTn id="22" dur="1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0" y="-22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4934 0.25474 C -0.10423 0.17153 -0.10996 0.18368 -0.1 0.16447 C -0.05449 0.08634 -0.03919 0.04398 -3.95833E-6 2.03704E-6 " pathEditMode="relative" rAng="0" ptsTypes="AAA">
                                      <p:cBhvr>
                                        <p:cTn id="2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27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4" grpId="0" bldLvl="0" animBg="1"/>
      <p:bldP spid="84" grpId="1" bldLvl="0" animBg="1"/>
      <p:bldP spid="3" grpId="0" animBg="1"/>
      <p:bldP spid="92" grpId="0" animBg="1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301683" y="1704975"/>
            <a:ext cx="2585085" cy="2143125"/>
            <a:chOff x="8802901" y="4545445"/>
            <a:chExt cx="6893658" cy="5715658"/>
          </a:xfrm>
        </p:grpSpPr>
        <p:grpSp>
          <p:nvGrpSpPr>
            <p:cNvPr id="20489" name="Group 107"/>
            <p:cNvGrpSpPr/>
            <p:nvPr/>
          </p:nvGrpSpPr>
          <p:grpSpPr bwMode="auto">
            <a:xfrm>
              <a:off x="8985875" y="4545445"/>
              <a:ext cx="6527801" cy="5715658"/>
              <a:chOff x="0" y="968046"/>
              <a:chExt cx="6527800" cy="5715658"/>
            </a:xfrm>
          </p:grpSpPr>
          <p:sp>
            <p:nvSpPr>
              <p:cNvPr id="20490" name="Shape 105"/>
              <p:cNvSpPr>
                <a:spLocks noChangeArrowheads="1"/>
              </p:cNvSpPr>
              <p:nvPr/>
            </p:nvSpPr>
            <p:spPr bwMode="auto">
              <a:xfrm>
                <a:off x="101511" y="968046"/>
                <a:ext cx="5413663" cy="571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7100">
                    <a:solidFill>
                      <a:srgbClr val="FFFFFF"/>
                    </a:solidFill>
                    <a:latin typeface="Impact" panose="020B0806030902050204" pitchFamily="34" charset="0"/>
                    <a:ea typeface="헤드라인A"/>
                    <a:cs typeface="헤드라인A"/>
                  </a:rPr>
                  <a:t>01</a:t>
                </a:r>
                <a:endParaRPr lang="en-US" altLang="zh-CN" sz="17100">
                  <a:solidFill>
                    <a:srgbClr val="FFFFFF"/>
                  </a:solidFill>
                  <a:latin typeface="Impact" panose="020B0806030902050204" pitchFamily="34" charset="0"/>
                  <a:ea typeface="헤드라인A"/>
                  <a:cs typeface="헤드라인A"/>
                </a:endParaRPr>
              </a:p>
            </p:txBody>
          </p:sp>
          <p:pic>
            <p:nvPicPr>
              <p:cNvPr id="20491" name="pasted-image.png"/>
              <p:cNvPicPr>
                <a:picLocks noChangeAspect="1" noChangeArrowheads="1"/>
              </p:cNvPicPr>
              <p:nvPr/>
            </p:nvPicPr>
            <p:blipFill>
              <a:blip r:embed="rId1" cstate="screen"/>
              <a:srcRect/>
              <a:stretch>
                <a:fillRect/>
              </a:stretch>
            </p:blipFill>
            <p:spPr bwMode="auto">
              <a:xfrm>
                <a:off x="0" y="2622543"/>
                <a:ext cx="6527800" cy="1460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92" name="Shape 108"/>
            <p:cNvSpPr>
              <a:spLocks noChangeArrowheads="1"/>
            </p:cNvSpPr>
            <p:nvPr/>
          </p:nvSpPr>
          <p:spPr bwMode="auto">
            <a:xfrm>
              <a:off x="8802901" y="6397662"/>
              <a:ext cx="6893658" cy="1063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145" r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Project B</a:t>
              </a:r>
              <a:r>
                <a:rPr lang="en-US" altLang="zh-CN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rief I</a:t>
              </a:r>
              <a:r>
                <a:rPr lang="en-US" altLang="zh-CN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ntroduction</a:t>
              </a:r>
              <a:endParaRPr lang="en-US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0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5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ChangeArrowheads="1"/>
          </p:cNvSpPr>
          <p:nvPr/>
        </p:nvSpPr>
        <p:spPr bwMode="auto">
          <a:xfrm>
            <a:off x="5224463" y="395288"/>
            <a:ext cx="3433762" cy="2819400"/>
          </a:xfrm>
          <a:prstGeom prst="rect">
            <a:avLst/>
          </a:prstGeom>
          <a:noFill/>
          <a:ln w="12700">
            <a:solidFill>
              <a:schemeClr val="bg1">
                <a:alpha val="3098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7145" rIns="17145"/>
          <a:lstStyle/>
          <a:p>
            <a:pPr algn="ctr"/>
            <a:endParaRPr lang="zh-CN" altLang="zh-CN" sz="1200">
              <a:solidFill>
                <a:srgbClr val="FFFFFF"/>
              </a:solidFill>
            </a:endParaRPr>
          </a:p>
        </p:txBody>
      </p:sp>
      <p:grpSp>
        <p:nvGrpSpPr>
          <p:cNvPr id="18434" name="Group 188"/>
          <p:cNvGrpSpPr/>
          <p:nvPr/>
        </p:nvGrpSpPr>
        <p:grpSpPr bwMode="auto">
          <a:xfrm>
            <a:off x="312738" y="325438"/>
            <a:ext cx="4400550" cy="682625"/>
            <a:chOff x="31440" y="0"/>
            <a:chExt cx="11734417" cy="1817336"/>
          </a:xfrm>
        </p:grpSpPr>
        <p:sp>
          <p:nvSpPr>
            <p:cNvPr id="18435" name="Shape 186"/>
            <p:cNvSpPr>
              <a:spLocks noChangeArrowheads="1"/>
            </p:cNvSpPr>
            <p:nvPr/>
          </p:nvSpPr>
          <p:spPr bwMode="auto">
            <a:xfrm>
              <a:off x="94937" y="1348208"/>
              <a:ext cx="11548156" cy="46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>
                <a:lnSpc>
                  <a:spcPct val="130000"/>
                </a:lnSpc>
              </a:pPr>
              <a:endParaRPr lang="en-US" altLang="zh-CN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436" name="Shape 187"/>
            <p:cNvSpPr>
              <a:spLocks noChangeArrowheads="1"/>
            </p:cNvSpPr>
            <p:nvPr/>
          </p:nvSpPr>
          <p:spPr bwMode="auto">
            <a:xfrm>
              <a:off x="31440" y="0"/>
              <a:ext cx="11734417" cy="116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/>
              <a:r>
                <a:rPr lang="en-US" altLang="zh-CN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Project brief introduction</a:t>
              </a:r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344988" y="1147763"/>
            <a:ext cx="3810000" cy="2847975"/>
            <a:chOff x="4345034" y="1147484"/>
            <a:chExt cx="3810097" cy="2848533"/>
          </a:xfrm>
        </p:grpSpPr>
        <p:sp>
          <p:nvSpPr>
            <p:cNvPr id="18438" name="Shape 181"/>
            <p:cNvSpPr>
              <a:spLocks noChangeArrowheads="1"/>
            </p:cNvSpPr>
            <p:nvPr/>
          </p:nvSpPr>
          <p:spPr bwMode="auto">
            <a:xfrm>
              <a:off x="4345034" y="1147484"/>
              <a:ext cx="3810097" cy="2848533"/>
            </a:xfrm>
            <a:prstGeom prst="rect">
              <a:avLst/>
            </a:prstGeom>
            <a:blipFill dpi="0" rotWithShape="1">
              <a:blip r:embed="rId1">
                <a:alphaModFix amt="32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200">
                <a:solidFill>
                  <a:srgbClr val="FFFFFF"/>
                </a:solidFill>
              </a:endParaRPr>
            </a:p>
          </p:txBody>
        </p:sp>
        <p:grpSp>
          <p:nvGrpSpPr>
            <p:cNvPr id="18439" name="Group 193"/>
            <p:cNvGrpSpPr/>
            <p:nvPr/>
          </p:nvGrpSpPr>
          <p:grpSpPr bwMode="auto">
            <a:xfrm>
              <a:off x="5644912" y="1147484"/>
              <a:ext cx="2494661" cy="1637986"/>
              <a:chOff x="-19810" y="-1995847"/>
              <a:chExt cx="6652425" cy="4367958"/>
            </a:xfrm>
          </p:grpSpPr>
          <p:grpSp>
            <p:nvGrpSpPr>
              <p:cNvPr id="18440" name="Group 191"/>
              <p:cNvGrpSpPr/>
              <p:nvPr/>
            </p:nvGrpSpPr>
            <p:grpSpPr bwMode="auto">
              <a:xfrm>
                <a:off x="-19810" y="-1995847"/>
                <a:ext cx="6652425" cy="4367958"/>
                <a:chOff x="773" y="-2280630"/>
                <a:chExt cx="6652423" cy="4367954"/>
              </a:xfrm>
            </p:grpSpPr>
            <p:sp>
              <p:nvSpPr>
                <p:cNvPr id="189" name="Shape 189"/>
                <p:cNvSpPr/>
                <p:nvPr/>
              </p:nvSpPr>
              <p:spPr>
                <a:xfrm>
                  <a:off x="59194" y="-986672"/>
                  <a:ext cx="6594002" cy="30739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17145" tIns="17145" rIns="17145" bIns="17145">
                  <a:spAutoFit/>
                </a:bodyPr>
                <a:lstStyle>
                  <a:lvl1pPr algn="l" defTabSz="914400">
                    <a:lnSpc>
                      <a:spcPct val="130000"/>
                    </a:lnSpc>
                    <a:defRPr sz="1300"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sz="1800"/>
                  </a:pPr>
                  <a:r>
                    <a:rPr lang="zh-CN" altLang="en-US" sz="1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  <a:cs typeface="Arial" panose="020B0604020202020204" pitchFamily="34" charset="0"/>
                      <a:sym typeface="+mn-ea"/>
                    </a:rPr>
                    <a:t>对顾客开放</a:t>
                  </a:r>
                  <a:r>
                    <a:rPr lang="en-US" altLang="zh-CN" sz="1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  <a:cs typeface="Arial" panose="020B0604020202020204" pitchFamily="34" charset="0"/>
                      <a:sym typeface="+mn-ea"/>
                    </a:rPr>
                    <a:t>简单的收款，找零和交货功能</a:t>
                  </a:r>
                  <a:r>
                    <a:rPr lang="zh-CN" altLang="en-US" sz="1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  <a:cs typeface="Arial" panose="020B0604020202020204" pitchFamily="34" charset="0"/>
                      <a:sym typeface="+mn-ea"/>
                    </a:rPr>
                    <a:t>。</a:t>
                  </a:r>
                  <a:endParaRPr lang="zh-CN" altLang="en-US" sz="1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ea"/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sz="1800"/>
                  </a:pPr>
                  <a:r>
                    <a:rPr lang="en-US" altLang="zh-CN" sz="1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  <a:cs typeface="Arial" panose="020B0604020202020204" pitchFamily="34" charset="0"/>
                      <a:sym typeface="+mn-ea"/>
                    </a:rPr>
                    <a:t>对工作人员开放商品上下架，货币投取</a:t>
                  </a:r>
                  <a:r>
                    <a:rPr lang="zh-CN" altLang="en-US" sz="1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  <a:cs typeface="Arial" panose="020B0604020202020204" pitchFamily="34" charset="0"/>
                      <a:sym typeface="+mn-ea"/>
                    </a:rPr>
                    <a:t>及关机</a:t>
                  </a:r>
                  <a:r>
                    <a:rPr lang="en-US" altLang="zh-CN" sz="1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  <a:cs typeface="Arial" panose="020B0604020202020204" pitchFamily="34" charset="0"/>
                      <a:sym typeface="+mn-ea"/>
                    </a:rPr>
                    <a:t>权限。</a:t>
                  </a:r>
                  <a:endParaRPr lang="en-US" altLang="zh-CN" sz="1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2" name="Shape 190"/>
                <p:cNvSpPr>
                  <a:spLocks noChangeArrowheads="1"/>
                </p:cNvSpPr>
                <p:nvPr/>
              </p:nvSpPr>
              <p:spPr bwMode="auto">
                <a:xfrm>
                  <a:off x="773" y="-2280630"/>
                  <a:ext cx="5435733" cy="994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none" lIns="17145" tIns="17145" rIns="17145" bIns="17145">
                  <a:spAutoFit/>
                </a:bodyPr>
                <a:lstStyle>
                  <a:lvl1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  <a:lvl2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2pPr>
                  <a:lvl3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3pPr>
                  <a:lvl4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4pPr>
                  <a:lvl5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5pPr>
                  <a:lvl6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6pPr>
                  <a:lvl7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7pPr>
                  <a:lvl8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8pPr>
                  <a:lvl9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9pPr>
                </a:lstStyle>
                <a:p>
                  <a:pPr eaLnBrk="1" hangingPunct="1"/>
                  <a:r>
                    <a:rPr lang="en-US" altLang="zh-CN" sz="22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Basic Function</a:t>
                  </a:r>
                  <a:endParaRPr lang="en-US" altLang="zh-CN" sz="2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8443" name="Shape 192"/>
              <p:cNvSpPr>
                <a:spLocks noChangeArrowheads="1"/>
              </p:cNvSpPr>
              <p:nvPr/>
            </p:nvSpPr>
            <p:spPr bwMode="auto">
              <a:xfrm>
                <a:off x="38257" y="-823288"/>
                <a:ext cx="1205802" cy="1219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2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-6350" y="1243013"/>
            <a:ext cx="2608263" cy="1968500"/>
            <a:chOff x="-6279" y="1242884"/>
            <a:chExt cx="2608120" cy="1969188"/>
          </a:xfrm>
        </p:grpSpPr>
        <p:sp>
          <p:nvSpPr>
            <p:cNvPr id="18445" name="Shape 183"/>
            <p:cNvSpPr>
              <a:spLocks noChangeArrowheads="1"/>
            </p:cNvSpPr>
            <p:nvPr/>
          </p:nvSpPr>
          <p:spPr bwMode="auto">
            <a:xfrm>
              <a:off x="-6279" y="1242884"/>
              <a:ext cx="2608120" cy="1969188"/>
            </a:xfrm>
            <a:prstGeom prst="rect">
              <a:avLst/>
            </a:prstGeom>
            <a:solidFill>
              <a:srgbClr val="FFFFFF">
                <a:alpha val="3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7145" rIns="17145"/>
            <a:lstStyle/>
            <a:p>
              <a:pPr algn="ctr"/>
              <a:endParaRPr lang="zh-CN" altLang="zh-CN" sz="1200">
                <a:solidFill>
                  <a:srgbClr val="FFFFFF"/>
                </a:solidFill>
              </a:endParaRPr>
            </a:p>
          </p:txBody>
        </p:sp>
        <p:grpSp>
          <p:nvGrpSpPr>
            <p:cNvPr id="18446" name="Group 196"/>
            <p:cNvGrpSpPr/>
            <p:nvPr/>
          </p:nvGrpSpPr>
          <p:grpSpPr bwMode="auto">
            <a:xfrm>
              <a:off x="309582" y="1406205"/>
              <a:ext cx="2124593" cy="420536"/>
              <a:chOff x="38256" y="-1834264"/>
              <a:chExt cx="5665581" cy="1121428"/>
            </a:xfrm>
          </p:grpSpPr>
          <p:sp>
            <p:nvSpPr>
              <p:cNvPr id="18447" name="Shape 194"/>
              <p:cNvSpPr>
                <a:spLocks noChangeArrowheads="1"/>
              </p:cNvSpPr>
              <p:nvPr/>
            </p:nvSpPr>
            <p:spPr bwMode="auto">
              <a:xfrm>
                <a:off x="111065" y="-1834264"/>
                <a:ext cx="5592772" cy="1075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7145" tIns="17145" rIns="17145" bIns="17145">
                <a:spAutoFit/>
              </a:bodyPr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Background</a:t>
                </a:r>
                <a:endPara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48" name="Shape 195"/>
              <p:cNvSpPr>
                <a:spLocks noChangeArrowheads="1"/>
              </p:cNvSpPr>
              <p:nvPr/>
            </p:nvSpPr>
            <p:spPr bwMode="auto">
              <a:xfrm>
                <a:off x="38256" y="-823288"/>
                <a:ext cx="733054" cy="1104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2602230" y="3211830"/>
            <a:ext cx="2648585" cy="1934845"/>
            <a:chOff x="2601841" y="3212072"/>
            <a:chExt cx="2637472" cy="1934736"/>
          </a:xfrm>
        </p:grpSpPr>
        <p:sp>
          <p:nvSpPr>
            <p:cNvPr id="18450" name="Shape 184"/>
            <p:cNvSpPr>
              <a:spLocks noChangeArrowheads="1"/>
            </p:cNvSpPr>
            <p:nvPr/>
          </p:nvSpPr>
          <p:spPr bwMode="auto">
            <a:xfrm>
              <a:off x="2601841" y="3212072"/>
              <a:ext cx="2616511" cy="1934736"/>
            </a:xfrm>
            <a:prstGeom prst="rect">
              <a:avLst/>
            </a:prstGeom>
            <a:solidFill>
              <a:srgbClr val="FFFFFF">
                <a:alpha val="3960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7145" rIns="17145"/>
            <a:lstStyle/>
            <a:p>
              <a:pPr algn="ctr"/>
              <a:endParaRPr lang="zh-CN" altLang="zh-CN" sz="1200">
                <a:solidFill>
                  <a:srgbClr val="FFFFFF"/>
                </a:solidFill>
              </a:endParaRPr>
            </a:p>
          </p:txBody>
        </p:sp>
        <p:grpSp>
          <p:nvGrpSpPr>
            <p:cNvPr id="18451" name="Group 201"/>
            <p:cNvGrpSpPr/>
            <p:nvPr/>
          </p:nvGrpSpPr>
          <p:grpSpPr bwMode="auto">
            <a:xfrm>
              <a:off x="2773949" y="3494248"/>
              <a:ext cx="2465363" cy="1589879"/>
              <a:chOff x="-205158" y="-1055865"/>
              <a:chExt cx="6574299" cy="4239671"/>
            </a:xfrm>
          </p:grpSpPr>
          <p:grpSp>
            <p:nvGrpSpPr>
              <p:cNvPr id="18452" name="Group 199"/>
              <p:cNvGrpSpPr/>
              <p:nvPr/>
            </p:nvGrpSpPr>
            <p:grpSpPr bwMode="auto">
              <a:xfrm>
                <a:off x="-8470" y="-1055865"/>
                <a:ext cx="6179705" cy="1166316"/>
                <a:chOff x="-26694" y="-1879151"/>
                <a:chExt cx="6179700" cy="1166315"/>
              </a:xfrm>
            </p:grpSpPr>
            <p:sp>
              <p:nvSpPr>
                <p:cNvPr id="18453" name="Shape 197"/>
                <p:cNvSpPr>
                  <a:spLocks noChangeArrowheads="1"/>
                </p:cNvSpPr>
                <p:nvPr/>
              </p:nvSpPr>
              <p:spPr bwMode="auto">
                <a:xfrm>
                  <a:off x="-26694" y="-1879151"/>
                  <a:ext cx="6179700" cy="910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7145" tIns="17145" rIns="17145" bIns="17145">
                  <a:spAutoFit/>
                </a:bodyPr>
                <a:lstStyle>
                  <a:lvl1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  <a:lvl2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2pPr>
                  <a:lvl3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3pPr>
                  <a:lvl4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4pPr>
                  <a:lvl5pPr defTabSz="342900" eaLnBrk="0" hangingPunct="0"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5pPr>
                  <a:lvl6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6pPr>
                  <a:lvl7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7pPr>
                  <a:lvl8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8pPr>
                  <a:lvl9pPr indent="-1485900" defTabSz="3429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Exending Function</a:t>
                  </a:r>
                  <a:endParaRPr lang="en-US" altLang="zh-CN" sz="20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454" name="Shape 198"/>
                <p:cNvSpPr>
                  <a:spLocks noChangeArrowheads="1"/>
                </p:cNvSpPr>
                <p:nvPr/>
              </p:nvSpPr>
              <p:spPr bwMode="auto">
                <a:xfrm>
                  <a:off x="38256" y="-823288"/>
                  <a:ext cx="733054" cy="1104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zh-CN" altLang="zh-CN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0" name="Shape 200"/>
              <p:cNvSpPr/>
              <p:nvPr/>
            </p:nvSpPr>
            <p:spPr>
              <a:xfrm>
                <a:off x="-205158" y="110583"/>
                <a:ext cx="6574299" cy="30732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/>
                </a:pPr>
                <a:r>
                  <a:rPr lang="en-US" altLang="zh-CN" sz="1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</a:rPr>
                  <a:t>自动后台</a:t>
                </a:r>
                <a:r>
                  <a:rPr lang="en-US" altLang="zh-CN" sz="1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自动监控商品的质量问题（指商品是否过期）</a:t>
                </a:r>
                <a:endParaRPr lang="en-US" altLang="zh-CN" sz="14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/>
                </a:pPr>
                <a:r>
                  <a:rPr lang="en-US" altLang="zh-CN" sz="1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开放商品投诉功能</a:t>
                </a:r>
                <a:endParaRPr lang="en-US" altLang="zh-CN" sz="14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ea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/>
                </a:pPr>
                <a:r>
                  <a:rPr lang="en-US" altLang="zh-CN" sz="1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ea"/>
                  </a:rPr>
                  <a:t>对工作人员开放关机权限</a:t>
                </a:r>
                <a:endParaRPr lang="en-US" altLang="zh-CN" sz="14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" name="Shape 185"/>
          <p:cNvSpPr>
            <a:spLocks noChangeArrowheads="1"/>
          </p:cNvSpPr>
          <p:nvPr/>
        </p:nvSpPr>
        <p:spPr bwMode="auto">
          <a:xfrm>
            <a:off x="1733550" y="2576513"/>
            <a:ext cx="1719263" cy="1258887"/>
          </a:xfrm>
          <a:prstGeom prst="rect">
            <a:avLst/>
          </a:prstGeom>
          <a:noFill/>
          <a:ln w="12700">
            <a:solidFill>
              <a:schemeClr val="bg1">
                <a:alpha val="9019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7145" rIns="17145"/>
          <a:lstStyle/>
          <a:p>
            <a:pPr algn="ctr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24" name="Shape 185"/>
          <p:cNvSpPr>
            <a:spLocks noChangeArrowheads="1"/>
          </p:cNvSpPr>
          <p:nvPr/>
        </p:nvSpPr>
        <p:spPr bwMode="auto">
          <a:xfrm>
            <a:off x="5411788" y="563563"/>
            <a:ext cx="3011487" cy="2471737"/>
          </a:xfrm>
          <a:prstGeom prst="rect">
            <a:avLst/>
          </a:prstGeom>
          <a:noFill/>
          <a:ln w="12700">
            <a:solidFill>
              <a:schemeClr val="bg1">
                <a:alpha val="10196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7145" rIns="17145"/>
          <a:lstStyle/>
          <a:p>
            <a:pPr algn="ctr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25" name="Shape 185"/>
          <p:cNvSpPr>
            <a:spLocks noChangeArrowheads="1"/>
          </p:cNvSpPr>
          <p:nvPr/>
        </p:nvSpPr>
        <p:spPr bwMode="auto">
          <a:xfrm>
            <a:off x="1452563" y="2379028"/>
            <a:ext cx="2281237" cy="1671637"/>
          </a:xfrm>
          <a:prstGeom prst="rect">
            <a:avLst/>
          </a:prstGeom>
          <a:noFill/>
          <a:ln w="12700">
            <a:solidFill>
              <a:schemeClr val="bg1">
                <a:alpha val="25882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7145" rIns="17145"/>
          <a:lstStyle/>
          <a:p>
            <a:pPr algn="ctr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6" name="Shape 200"/>
          <p:cNvSpPr/>
          <p:nvPr/>
        </p:nvSpPr>
        <p:spPr>
          <a:xfrm>
            <a:off x="323215" y="1856105"/>
            <a:ext cx="2124075" cy="14319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17145" tIns="17145" rIns="17145" bIns="17145">
            <a:spAutoFit/>
          </a:bodyPr>
          <a:lstStyle>
            <a:lvl1pPr algn="l" defTabSz="914400">
              <a:lnSpc>
                <a:spcPct val="130000"/>
              </a:lnSpc>
              <a:defRPr sz="1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zh-CN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ea"/>
              </a:rPr>
              <a:t>自动售货机在日常生活中已经屡见不鲜，随处即是的它们方便了人们的生活，节约了人们宝贵的时间。</a:t>
            </a:r>
            <a:endParaRPr lang="en-US" altLang="zh-CN" sz="1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en-US" altLang="zh-CN" sz="1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447" name="pasted-image.pd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252460" y="3996055"/>
            <a:ext cx="79121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23" grpId="0" animBg="1"/>
      <p:bldP spid="24" grpId="0" animBg="1"/>
      <p:bldP spid="25" grpId="0" bldLvl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243263" y="1704975"/>
            <a:ext cx="2701290" cy="2143125"/>
            <a:chOff x="8647112" y="4545445"/>
            <a:chExt cx="7203542" cy="5715658"/>
          </a:xfrm>
        </p:grpSpPr>
        <p:grpSp>
          <p:nvGrpSpPr>
            <p:cNvPr id="20489" name="Group 107"/>
            <p:cNvGrpSpPr/>
            <p:nvPr/>
          </p:nvGrpSpPr>
          <p:grpSpPr bwMode="auto">
            <a:xfrm>
              <a:off x="8985875" y="4545445"/>
              <a:ext cx="6527801" cy="5715658"/>
              <a:chOff x="0" y="968046"/>
              <a:chExt cx="6527800" cy="5715658"/>
            </a:xfrm>
          </p:grpSpPr>
          <p:sp>
            <p:nvSpPr>
              <p:cNvPr id="20490" name="Shape 105"/>
              <p:cNvSpPr>
                <a:spLocks noChangeArrowheads="1"/>
              </p:cNvSpPr>
              <p:nvPr/>
            </p:nvSpPr>
            <p:spPr bwMode="auto">
              <a:xfrm>
                <a:off x="101511" y="968046"/>
                <a:ext cx="6114713" cy="571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7100">
                    <a:solidFill>
                      <a:srgbClr val="FFFFFF"/>
                    </a:solidFill>
                    <a:latin typeface="Impact" panose="020B0806030902050204" pitchFamily="34" charset="0"/>
                    <a:ea typeface="헤드라인A"/>
                    <a:cs typeface="헤드라인A"/>
                  </a:rPr>
                  <a:t>02</a:t>
                </a:r>
                <a:endParaRPr lang="en-US" altLang="zh-CN" sz="17100">
                  <a:solidFill>
                    <a:srgbClr val="FFFFFF"/>
                  </a:solidFill>
                  <a:latin typeface="Impact" panose="020B0806030902050204" pitchFamily="34" charset="0"/>
                  <a:ea typeface="헤드라인A"/>
                  <a:cs typeface="헤드라인A"/>
                </a:endParaRPr>
              </a:p>
            </p:txBody>
          </p:sp>
          <p:pic>
            <p:nvPicPr>
              <p:cNvPr id="20491" name="pasted-image.png"/>
              <p:cNvPicPr>
                <a:picLocks noChangeAspect="1" noChangeArrowheads="1"/>
              </p:cNvPicPr>
              <p:nvPr/>
            </p:nvPicPr>
            <p:blipFill>
              <a:blip r:embed="rId1" cstate="screen"/>
              <a:srcRect/>
              <a:stretch>
                <a:fillRect/>
              </a:stretch>
            </p:blipFill>
            <p:spPr bwMode="auto">
              <a:xfrm>
                <a:off x="0" y="2622543"/>
                <a:ext cx="6527800" cy="1460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92" name="Shape 108"/>
            <p:cNvSpPr>
              <a:spLocks noChangeArrowheads="1"/>
            </p:cNvSpPr>
            <p:nvPr/>
          </p:nvSpPr>
          <p:spPr bwMode="auto">
            <a:xfrm>
              <a:off x="8647112" y="6541612"/>
              <a:ext cx="7203542" cy="172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145" r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algn="l" eaLnBrk="1" hangingPunct="1"/>
              <a:r>
                <a:rPr lang="en-US" kern="0">
                  <a:solidFill>
                    <a:schemeClr val="bg1"/>
                  </a:solidFill>
                  <a:sym typeface="+mn-ea"/>
                </a:rPr>
                <a:t>Function Brief Introduction</a:t>
              </a:r>
              <a:endParaRPr lang="en-US" kern="0">
                <a:solidFill>
                  <a:schemeClr val="bg1"/>
                </a:solidFill>
              </a:endParaRPr>
            </a:p>
            <a:p>
              <a:pPr eaLnBrk="1" hangingPunct="1"/>
              <a:endParaRPr lang="zh-CN" altLang="zh-CN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0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5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88"/>
          <p:cNvGrpSpPr/>
          <p:nvPr/>
        </p:nvGrpSpPr>
        <p:grpSpPr bwMode="auto">
          <a:xfrm>
            <a:off x="312738" y="325438"/>
            <a:ext cx="4400550" cy="682625"/>
            <a:chOff x="31440" y="0"/>
            <a:chExt cx="11734417" cy="1817336"/>
          </a:xfrm>
        </p:grpSpPr>
        <p:sp>
          <p:nvSpPr>
            <p:cNvPr id="18435" name="Shape 186"/>
            <p:cNvSpPr>
              <a:spLocks noChangeArrowheads="1"/>
            </p:cNvSpPr>
            <p:nvPr/>
          </p:nvSpPr>
          <p:spPr bwMode="auto">
            <a:xfrm>
              <a:off x="94937" y="1348208"/>
              <a:ext cx="11548156" cy="46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>
                <a:lnSpc>
                  <a:spcPct val="130000"/>
                </a:lnSpc>
              </a:pPr>
              <a:endParaRPr lang="en-US" altLang="zh-CN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436" name="Shape 187"/>
            <p:cNvSpPr>
              <a:spLocks noChangeArrowheads="1"/>
            </p:cNvSpPr>
            <p:nvPr/>
          </p:nvSpPr>
          <p:spPr bwMode="auto">
            <a:xfrm>
              <a:off x="31440" y="0"/>
              <a:ext cx="11734417" cy="116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/>
              <a:r>
                <a:rPr lang="en-US" altLang="zh-CN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Function brief introduction</a:t>
              </a:r>
              <a:endPara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447" name="pasted-image.pdf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52460" y="3996055"/>
            <a:ext cx="79121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8" name="Shape 518"/>
          <p:cNvSpPr>
            <a:spLocks noChangeArrowheads="1"/>
          </p:cNvSpPr>
          <p:nvPr/>
        </p:nvSpPr>
        <p:spPr bwMode="auto">
          <a:xfrm>
            <a:off x="3741738" y="3414713"/>
            <a:ext cx="1660525" cy="4032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92155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9" name="Shape 519"/>
          <p:cNvSpPr>
            <a:spLocks noChangeArrowheads="1"/>
          </p:cNvSpPr>
          <p:nvPr/>
        </p:nvSpPr>
        <p:spPr bwMode="auto">
          <a:xfrm>
            <a:off x="3462338" y="3346450"/>
            <a:ext cx="2219325" cy="5397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65881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0" name="Shape 520"/>
          <p:cNvSpPr>
            <a:spLocks noChangeArrowheads="1"/>
          </p:cNvSpPr>
          <p:nvPr/>
        </p:nvSpPr>
        <p:spPr bwMode="auto">
          <a:xfrm>
            <a:off x="4181475" y="3521075"/>
            <a:ext cx="781050" cy="1905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1" name="Shape 521"/>
          <p:cNvSpPr>
            <a:spLocks noChangeArrowheads="1"/>
          </p:cNvSpPr>
          <p:nvPr/>
        </p:nvSpPr>
        <p:spPr bwMode="auto">
          <a:xfrm>
            <a:off x="2413000" y="3243580"/>
            <a:ext cx="4337050" cy="105568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47842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5" name="Shape 525"/>
          <p:cNvSpPr>
            <a:spLocks noChangeArrowheads="1"/>
          </p:cNvSpPr>
          <p:nvPr/>
        </p:nvSpPr>
        <p:spPr bwMode="auto">
          <a:xfrm>
            <a:off x="1489075" y="3089275"/>
            <a:ext cx="6165850" cy="150018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2117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2" name="Shape 532"/>
          <p:cNvSpPr/>
          <p:nvPr/>
        </p:nvSpPr>
        <p:spPr>
          <a:xfrm>
            <a:off x="6929438" y="3460433"/>
            <a:ext cx="1014412" cy="1050290"/>
          </a:xfrm>
          <a:prstGeom prst="rect">
            <a:avLst/>
          </a:prstGeom>
          <a:ln w="12700">
            <a:miter lim="400000"/>
          </a:ln>
        </p:spPr>
        <p:txBody>
          <a:bodyPr lIns="17145" rIns="17145">
            <a:spAutoFit/>
          </a:bodyPr>
          <a:lstStyle>
            <a:lvl1pPr algn="l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sz="1200" kern="0">
                <a:solidFill>
                  <a:schemeClr val="bg1"/>
                </a:solidFill>
                <a:ea typeface="宋体" panose="02010600030101010101" pitchFamily="2" charset="-122"/>
              </a:rPr>
              <a:t>商品上下架</a:t>
            </a:r>
            <a:endParaRPr lang="zh-CN" sz="1200" ker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sz="1200" kern="0">
                <a:solidFill>
                  <a:schemeClr val="bg1"/>
                </a:solidFill>
                <a:ea typeface="宋体" panose="02010600030101010101" pitchFamily="2" charset="-122"/>
              </a:rPr>
              <a:t>货币投取</a:t>
            </a:r>
            <a:endParaRPr lang="zh-CN" sz="1200" ker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sz="1200" kern="0">
                <a:solidFill>
                  <a:schemeClr val="bg1"/>
                </a:solidFill>
                <a:ea typeface="宋体" panose="02010600030101010101" pitchFamily="2" charset="-122"/>
              </a:rPr>
              <a:t>查看投诉</a:t>
            </a:r>
            <a:endParaRPr lang="zh-CN" sz="1200" ker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sz="1200" kern="0">
                <a:solidFill>
                  <a:schemeClr val="bg1"/>
                </a:solidFill>
                <a:ea typeface="宋体" panose="02010600030101010101" pitchFamily="2" charset="-122"/>
              </a:rPr>
              <a:t>关闭售货机</a:t>
            </a:r>
            <a:endParaRPr lang="zh-CN" sz="1200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064000" y="3835400"/>
            <a:ext cx="1016000" cy="570865"/>
          </a:xfrm>
          <a:prstGeom prst="rect">
            <a:avLst/>
          </a:prstGeom>
          <a:ln w="12700">
            <a:miter lim="400000"/>
          </a:ln>
        </p:spPr>
        <p:txBody>
          <a:bodyPr lIns="17145" rIns="17145">
            <a:spAutoFit/>
          </a:bodyPr>
          <a:lstStyle>
            <a:lvl1pPr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sz="1200" kern="0">
                <a:solidFill>
                  <a:schemeClr val="bg1"/>
                </a:solidFill>
                <a:ea typeface="宋体" panose="02010600030101010101" pitchFamily="2" charset="-122"/>
              </a:rPr>
              <a:t>实时监控</a:t>
            </a:r>
            <a:endParaRPr lang="zh-CN" sz="1200" ker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sz="1200" kern="0">
                <a:solidFill>
                  <a:schemeClr val="bg1"/>
                </a:solidFill>
                <a:ea typeface="宋体" panose="02010600030101010101" pitchFamily="2" charset="-122"/>
              </a:rPr>
              <a:t>商品质量</a:t>
            </a:r>
            <a:endParaRPr lang="zh-CN" sz="1200" ker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4" name="Shape 534"/>
          <p:cNvSpPr>
            <a:spLocks noChangeArrowheads="1"/>
          </p:cNvSpPr>
          <p:nvPr/>
        </p:nvSpPr>
        <p:spPr bwMode="auto">
          <a:xfrm>
            <a:off x="1387475" y="3520758"/>
            <a:ext cx="101600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rIns="171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r" defTabSz="914400" eaLnBrk="1" hangingPunct="1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商品选择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 defTabSz="914400" eaLnBrk="1" hangingPunct="1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投入纸币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 defTabSz="914400" eaLnBrk="1" hangingPunct="1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纸币找零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 defTabSz="914400" eaLnBrk="1" hangingPunct="1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投诉服务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6324284" y="1791970"/>
            <a:ext cx="1835150" cy="1668780"/>
            <a:chOff x="6324837" y="1778702"/>
            <a:chExt cx="1833869" cy="1669005"/>
          </a:xfrm>
        </p:grpSpPr>
        <p:grpSp>
          <p:nvGrpSpPr>
            <p:cNvPr id="33803" name="Group 528"/>
            <p:cNvGrpSpPr/>
            <p:nvPr/>
          </p:nvGrpSpPr>
          <p:grpSpPr bwMode="auto">
            <a:xfrm>
              <a:off x="6324837" y="1778702"/>
              <a:ext cx="1833869" cy="652868"/>
              <a:chOff x="-377348" y="511455"/>
              <a:chExt cx="4890317" cy="1740978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-175983" y="511455"/>
                <a:ext cx="4688952" cy="158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zh-CN" sz="2800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工作人员</a:t>
                </a:r>
                <a:endParaRPr lang="zh-CN" sz="2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05" name="Shape 527"/>
              <p:cNvSpPr>
                <a:spLocks noChangeArrowheads="1"/>
              </p:cNvSpPr>
              <p:nvPr/>
            </p:nvSpPr>
            <p:spPr bwMode="auto">
              <a:xfrm>
                <a:off x="-377348" y="560568"/>
                <a:ext cx="4377596" cy="1691865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06" name="Group 538"/>
            <p:cNvGrpSpPr/>
            <p:nvPr/>
          </p:nvGrpSpPr>
          <p:grpSpPr bwMode="auto">
            <a:xfrm>
              <a:off x="7113614" y="2372954"/>
              <a:ext cx="64122" cy="1074753"/>
              <a:chOff x="1302297" y="25465"/>
              <a:chExt cx="170990" cy="2866008"/>
            </a:xfrm>
          </p:grpSpPr>
          <p:sp>
            <p:nvSpPr>
              <p:cNvPr id="33807" name="Shape 536"/>
              <p:cNvSpPr>
                <a:spLocks noChangeArrowheads="1"/>
              </p:cNvSpPr>
              <p:nvPr/>
            </p:nvSpPr>
            <p:spPr bwMode="auto">
              <a:xfrm rot="16140919" flipH="1">
                <a:off x="-6095" y="1367292"/>
                <a:ext cx="2735102" cy="507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7145" tIns="17145" rIns="17145" bIns="17145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808" name="Shape 537"/>
              <p:cNvSpPr>
                <a:spLocks noChangeArrowheads="1"/>
              </p:cNvSpPr>
              <p:nvPr/>
            </p:nvSpPr>
            <p:spPr bwMode="auto">
              <a:xfrm>
                <a:off x="1302297" y="2720484"/>
                <a:ext cx="170991" cy="170991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3837305" y="1880235"/>
            <a:ext cx="1474470" cy="1764665"/>
            <a:chOff x="3837817" y="1880472"/>
            <a:chExt cx="1473442" cy="1764606"/>
          </a:xfrm>
        </p:grpSpPr>
        <p:grpSp>
          <p:nvGrpSpPr>
            <p:cNvPr id="33810" name="Group 524"/>
            <p:cNvGrpSpPr/>
            <p:nvPr/>
          </p:nvGrpSpPr>
          <p:grpSpPr bwMode="auto">
            <a:xfrm>
              <a:off x="3837817" y="1880472"/>
              <a:ext cx="1473442" cy="628629"/>
              <a:chOff x="-172599" y="-142235"/>
              <a:chExt cx="3929176" cy="1676343"/>
            </a:xfrm>
          </p:grpSpPr>
          <p:sp>
            <p:nvSpPr>
              <p:cNvPr id="522" name="Shape 522"/>
              <p:cNvSpPr/>
              <p:nvPr/>
            </p:nvSpPr>
            <p:spPr>
              <a:xfrm>
                <a:off x="290206" y="-142235"/>
                <a:ext cx="2986648" cy="15832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lIns="17145" tIns="17145" rIns="17145" bIns="17145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zh-CN" sz="2800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售货机</a:t>
                </a:r>
                <a:endParaRPr lang="zh-CN" sz="2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2" name="Shape 523"/>
              <p:cNvSpPr>
                <a:spLocks noChangeArrowheads="1"/>
              </p:cNvSpPr>
              <p:nvPr/>
            </p:nvSpPr>
            <p:spPr bwMode="auto">
              <a:xfrm>
                <a:off x="-172599" y="0"/>
                <a:ext cx="3929176" cy="153410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13" name="Group 541"/>
            <p:cNvGrpSpPr/>
            <p:nvPr/>
          </p:nvGrpSpPr>
          <p:grpSpPr bwMode="auto">
            <a:xfrm>
              <a:off x="4549815" y="2570324"/>
              <a:ext cx="64122" cy="1074754"/>
              <a:chOff x="1302297" y="25465"/>
              <a:chExt cx="170990" cy="2866008"/>
            </a:xfrm>
          </p:grpSpPr>
          <p:sp>
            <p:nvSpPr>
              <p:cNvPr id="33814" name="Shape 539"/>
              <p:cNvSpPr>
                <a:spLocks noChangeArrowheads="1"/>
              </p:cNvSpPr>
              <p:nvPr/>
            </p:nvSpPr>
            <p:spPr bwMode="auto">
              <a:xfrm rot="16140919" flipH="1">
                <a:off x="-5866" y="1367544"/>
                <a:ext cx="2734639" cy="5076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7145" tIns="17145" rIns="17145" bIns="17145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815" name="Shape 540"/>
              <p:cNvSpPr>
                <a:spLocks noChangeArrowheads="1"/>
              </p:cNvSpPr>
              <p:nvPr/>
            </p:nvSpPr>
            <p:spPr bwMode="auto">
              <a:xfrm>
                <a:off x="1302297" y="2720484"/>
                <a:ext cx="170991" cy="170991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1345248" y="1587183"/>
            <a:ext cx="1338262" cy="1873567"/>
            <a:chOff x="1344819" y="1587625"/>
            <a:chExt cx="1338916" cy="1872430"/>
          </a:xfrm>
        </p:grpSpPr>
        <p:grpSp>
          <p:nvGrpSpPr>
            <p:cNvPr id="33817" name="Group 531"/>
            <p:cNvGrpSpPr/>
            <p:nvPr/>
          </p:nvGrpSpPr>
          <p:grpSpPr bwMode="auto">
            <a:xfrm>
              <a:off x="1344819" y="1587625"/>
              <a:ext cx="1338916" cy="645395"/>
              <a:chOff x="27106" y="-233539"/>
              <a:chExt cx="3570440" cy="1721052"/>
            </a:xfrm>
          </p:grpSpPr>
          <p:sp>
            <p:nvSpPr>
              <p:cNvPr id="529" name="Shape 529"/>
              <p:cNvSpPr/>
              <p:nvPr/>
            </p:nvSpPr>
            <p:spPr>
              <a:xfrm>
                <a:off x="267677" y="-233539"/>
                <a:ext cx="3027463" cy="1582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algn="l"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2800" kern="0">
                    <a:solidFill>
                      <a:schemeClr val="bg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800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zh-CN" altLang="en-US" sz="2800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顾客</a:t>
                </a:r>
                <a:endParaRPr lang="zh-CN" altLang="en-US" sz="2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3819" name="Shape 530"/>
              <p:cNvSpPr>
                <a:spLocks noChangeArrowheads="1"/>
              </p:cNvSpPr>
              <p:nvPr/>
            </p:nvSpPr>
            <p:spPr bwMode="auto">
              <a:xfrm>
                <a:off x="27106" y="-47385"/>
                <a:ext cx="3570440" cy="153489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zh-CN" altLang="zh-CN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820" name="Group 544"/>
            <p:cNvGrpSpPr/>
            <p:nvPr/>
          </p:nvGrpSpPr>
          <p:grpSpPr bwMode="auto">
            <a:xfrm>
              <a:off x="1979881" y="2286186"/>
              <a:ext cx="70035" cy="1173869"/>
              <a:chOff x="1422396" y="27813"/>
              <a:chExt cx="186759" cy="3130316"/>
            </a:xfrm>
          </p:grpSpPr>
          <p:sp>
            <p:nvSpPr>
              <p:cNvPr id="33821" name="Shape 542"/>
              <p:cNvSpPr>
                <a:spLocks noChangeArrowheads="1"/>
              </p:cNvSpPr>
              <p:nvPr/>
            </p:nvSpPr>
            <p:spPr bwMode="auto">
              <a:xfrm rot="16140919" flipH="1">
                <a:off x="-10681" y="1493292"/>
                <a:ext cx="2991150" cy="5929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89998"/>
                    </a:srgbClr>
                  </a:gs>
                </a:gsLst>
                <a:lin ang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7145" tIns="17145" rIns="17145" bIns="17145" anchor="ctr"/>
              <a:lstStyle>
                <a:lvl1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defTabSz="342900"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eaLnBrk="1" hangingPunct="1"/>
                <a:endParaRPr lang="zh-CN" altLang="zh-CN" sz="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822" name="Shape 543"/>
              <p:cNvSpPr>
                <a:spLocks noChangeArrowheads="1"/>
              </p:cNvSpPr>
              <p:nvPr/>
            </p:nvSpPr>
            <p:spPr bwMode="auto">
              <a:xfrm>
                <a:off x="1422396" y="2971370"/>
                <a:ext cx="186760" cy="186760"/>
              </a:xfrm>
              <a:custGeom>
                <a:avLst/>
                <a:gdLst>
                  <a:gd name="T0" fmla="*/ 16796 w 19679"/>
                  <a:gd name="T1" fmla="*/ 2882 h 19679"/>
                  <a:gd name="T2" fmla="*/ 16796 w 19679"/>
                  <a:gd name="T3" fmla="*/ 16796 h 19679"/>
                  <a:gd name="T4" fmla="*/ 2882 w 19679"/>
                  <a:gd name="T5" fmla="*/ 16796 h 19679"/>
                  <a:gd name="T6" fmla="*/ 2882 w 19679"/>
                  <a:gd name="T7" fmla="*/ 2882 h 19679"/>
                  <a:gd name="T8" fmla="*/ 16796 w 19679"/>
                  <a:gd name="T9" fmla="*/ 2882 h 19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grpSp>
        <p:nvGrpSpPr>
          <p:cNvPr id="391" name="Group 391"/>
          <p:cNvGrpSpPr/>
          <p:nvPr/>
        </p:nvGrpSpPr>
        <p:grpSpPr bwMode="auto">
          <a:xfrm rot="-6134590">
            <a:off x="1473200" y="3540125"/>
            <a:ext cx="1099185" cy="1029970"/>
            <a:chOff x="0" y="0"/>
            <a:chExt cx="4297782" cy="4297781"/>
          </a:xfrm>
        </p:grpSpPr>
        <p:sp>
          <p:nvSpPr>
            <p:cNvPr id="26687" name="Shape 389"/>
            <p:cNvSpPr>
              <a:spLocks noChangeArrowheads="1"/>
            </p:cNvSpPr>
            <p:nvPr/>
          </p:nvSpPr>
          <p:spPr bwMode="auto">
            <a:xfrm>
              <a:off x="0" y="0"/>
              <a:ext cx="4127254" cy="4127253"/>
            </a:xfrm>
            <a:custGeom>
              <a:avLst/>
              <a:gdLst>
                <a:gd name="T0" fmla="*/ 3506 w 20432"/>
                <a:gd name="T1" fmla="*/ 20432 h 20432"/>
                <a:gd name="T2" fmla="*/ 3506 w 20432"/>
                <a:gd name="T3" fmla="*/ 3506 h 20432"/>
                <a:gd name="T4" fmla="*/ 20432 w 20432"/>
                <a:gd name="T5" fmla="*/ 3506 h 20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32" h="20432">
                  <a:moveTo>
                    <a:pt x="3506" y="20432"/>
                  </a:moveTo>
                  <a:cubicBezTo>
                    <a:pt x="-1168" y="15758"/>
                    <a:pt x="-1168" y="8180"/>
                    <a:pt x="3506" y="3506"/>
                  </a:cubicBezTo>
                  <a:cubicBezTo>
                    <a:pt x="8180" y="-1168"/>
                    <a:pt x="15758" y="-1168"/>
                    <a:pt x="20432" y="3506"/>
                  </a:cubicBezTo>
                </a:path>
              </a:pathLst>
            </a:custGeom>
            <a:noFill/>
            <a:ln w="25400">
              <a:solidFill>
                <a:srgbClr val="FFFFFF">
                  <a:alpha val="2117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688" name="Shape 390"/>
            <p:cNvSpPr>
              <a:spLocks noChangeArrowheads="1"/>
            </p:cNvSpPr>
            <p:nvPr/>
          </p:nvSpPr>
          <p:spPr bwMode="auto">
            <a:xfrm rot="10800000">
              <a:off x="1334791" y="1334791"/>
              <a:ext cx="2962992" cy="2962991"/>
            </a:xfrm>
            <a:custGeom>
              <a:avLst/>
              <a:gdLst>
                <a:gd name="T0" fmla="*/ 3506 w 20432"/>
                <a:gd name="T1" fmla="*/ 20432 h 20432"/>
                <a:gd name="T2" fmla="*/ 3506 w 20432"/>
                <a:gd name="T3" fmla="*/ 3506 h 20432"/>
                <a:gd name="T4" fmla="*/ 20432 w 20432"/>
                <a:gd name="T5" fmla="*/ 3506 h 20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32" h="20432">
                  <a:moveTo>
                    <a:pt x="3506" y="20432"/>
                  </a:moveTo>
                  <a:cubicBezTo>
                    <a:pt x="-1168" y="15758"/>
                    <a:pt x="-1168" y="8180"/>
                    <a:pt x="3506" y="3506"/>
                  </a:cubicBezTo>
                  <a:cubicBezTo>
                    <a:pt x="8180" y="-1168"/>
                    <a:pt x="15758" y="-1168"/>
                    <a:pt x="20432" y="3506"/>
                  </a:cubicBezTo>
                </a:path>
              </a:pathLst>
            </a:custGeom>
            <a:noFill/>
            <a:ln w="38100">
              <a:solidFill>
                <a:srgbClr val="FFFFFF">
                  <a:alpha val="2117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9" name="Group 391"/>
          <p:cNvGrpSpPr/>
          <p:nvPr/>
        </p:nvGrpSpPr>
        <p:grpSpPr bwMode="auto">
          <a:xfrm rot="-6134590">
            <a:off x="4175760" y="3667125"/>
            <a:ext cx="811530" cy="867410"/>
            <a:chOff x="0" y="0"/>
            <a:chExt cx="4297782" cy="4297781"/>
          </a:xfrm>
        </p:grpSpPr>
        <p:sp>
          <p:nvSpPr>
            <p:cNvPr id="10" name="Shape 389"/>
            <p:cNvSpPr>
              <a:spLocks noChangeArrowheads="1"/>
            </p:cNvSpPr>
            <p:nvPr/>
          </p:nvSpPr>
          <p:spPr bwMode="auto">
            <a:xfrm>
              <a:off x="0" y="0"/>
              <a:ext cx="4127254" cy="4127253"/>
            </a:xfrm>
            <a:custGeom>
              <a:avLst/>
              <a:gdLst>
                <a:gd name="T0" fmla="*/ 3506 w 20432"/>
                <a:gd name="T1" fmla="*/ 20432 h 20432"/>
                <a:gd name="T2" fmla="*/ 3506 w 20432"/>
                <a:gd name="T3" fmla="*/ 3506 h 20432"/>
                <a:gd name="T4" fmla="*/ 20432 w 20432"/>
                <a:gd name="T5" fmla="*/ 3506 h 20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32" h="20432">
                  <a:moveTo>
                    <a:pt x="3506" y="20432"/>
                  </a:moveTo>
                  <a:cubicBezTo>
                    <a:pt x="-1168" y="15758"/>
                    <a:pt x="-1168" y="8180"/>
                    <a:pt x="3506" y="3506"/>
                  </a:cubicBezTo>
                  <a:cubicBezTo>
                    <a:pt x="8180" y="-1168"/>
                    <a:pt x="15758" y="-1168"/>
                    <a:pt x="20432" y="3506"/>
                  </a:cubicBezTo>
                </a:path>
              </a:pathLst>
            </a:custGeom>
            <a:noFill/>
            <a:ln w="25400">
              <a:solidFill>
                <a:srgbClr val="FFFFFF">
                  <a:alpha val="2117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pPr eaLnBrk="0" hangingPunct="0"/>
              <a:endParaRPr lang="zh-CN" altLang="en-US"/>
            </a:p>
          </p:txBody>
        </p:sp>
        <p:sp>
          <p:nvSpPr>
            <p:cNvPr id="11" name="Shape 390"/>
            <p:cNvSpPr>
              <a:spLocks noChangeArrowheads="1"/>
            </p:cNvSpPr>
            <p:nvPr/>
          </p:nvSpPr>
          <p:spPr bwMode="auto">
            <a:xfrm rot="10800000">
              <a:off x="1334791" y="1334791"/>
              <a:ext cx="2962992" cy="2962991"/>
            </a:xfrm>
            <a:custGeom>
              <a:avLst/>
              <a:gdLst>
                <a:gd name="T0" fmla="*/ 3506 w 20432"/>
                <a:gd name="T1" fmla="*/ 20432 h 20432"/>
                <a:gd name="T2" fmla="*/ 3506 w 20432"/>
                <a:gd name="T3" fmla="*/ 3506 h 20432"/>
                <a:gd name="T4" fmla="*/ 20432 w 20432"/>
                <a:gd name="T5" fmla="*/ 3506 h 20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32" h="20432">
                  <a:moveTo>
                    <a:pt x="3506" y="20432"/>
                  </a:moveTo>
                  <a:cubicBezTo>
                    <a:pt x="-1168" y="15758"/>
                    <a:pt x="-1168" y="8180"/>
                    <a:pt x="3506" y="3506"/>
                  </a:cubicBezTo>
                  <a:cubicBezTo>
                    <a:pt x="8180" y="-1168"/>
                    <a:pt x="15758" y="-1168"/>
                    <a:pt x="20432" y="3506"/>
                  </a:cubicBezTo>
                </a:path>
              </a:pathLst>
            </a:custGeom>
            <a:noFill/>
            <a:ln w="38100">
              <a:solidFill>
                <a:srgbClr val="FFFFFF">
                  <a:alpha val="2117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pPr eaLnBrk="0" hangingPunct="0"/>
              <a:endParaRPr lang="zh-CN" altLang="en-US"/>
            </a:p>
          </p:txBody>
        </p:sp>
      </p:grpSp>
      <p:sp>
        <p:nvSpPr>
          <p:cNvPr id="12" name="Shape 368"/>
          <p:cNvSpPr>
            <a:spLocks noChangeArrowheads="1"/>
          </p:cNvSpPr>
          <p:nvPr/>
        </p:nvSpPr>
        <p:spPr bwMode="auto">
          <a:xfrm>
            <a:off x="1290320" y="3346450"/>
            <a:ext cx="1425575" cy="142176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2117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pPr eaLnBrk="0" hangingPunct="0"/>
            <a:endParaRPr lang="zh-CN" altLang="en-US"/>
          </a:p>
        </p:txBody>
      </p:sp>
      <p:sp>
        <p:nvSpPr>
          <p:cNvPr id="13" name="Shape 368"/>
          <p:cNvSpPr>
            <a:spLocks noChangeArrowheads="1"/>
          </p:cNvSpPr>
          <p:nvPr/>
        </p:nvSpPr>
        <p:spPr bwMode="auto">
          <a:xfrm>
            <a:off x="4011295" y="3521075"/>
            <a:ext cx="1168400" cy="11493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2117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14" name="Group 391"/>
          <p:cNvGrpSpPr/>
          <p:nvPr/>
        </p:nvGrpSpPr>
        <p:grpSpPr bwMode="auto">
          <a:xfrm rot="-6134590">
            <a:off x="6639560" y="3427095"/>
            <a:ext cx="1272540" cy="1139825"/>
            <a:chOff x="0" y="0"/>
            <a:chExt cx="4297782" cy="4297781"/>
          </a:xfrm>
        </p:grpSpPr>
        <p:sp>
          <p:nvSpPr>
            <p:cNvPr id="15" name="Shape 389"/>
            <p:cNvSpPr>
              <a:spLocks noChangeArrowheads="1"/>
            </p:cNvSpPr>
            <p:nvPr/>
          </p:nvSpPr>
          <p:spPr bwMode="auto">
            <a:xfrm>
              <a:off x="0" y="0"/>
              <a:ext cx="4127254" cy="4127253"/>
            </a:xfrm>
            <a:custGeom>
              <a:avLst/>
              <a:gdLst>
                <a:gd name="T0" fmla="*/ 3506 w 20432"/>
                <a:gd name="T1" fmla="*/ 20432 h 20432"/>
                <a:gd name="T2" fmla="*/ 3506 w 20432"/>
                <a:gd name="T3" fmla="*/ 3506 h 20432"/>
                <a:gd name="T4" fmla="*/ 20432 w 20432"/>
                <a:gd name="T5" fmla="*/ 3506 h 20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32" h="20432">
                  <a:moveTo>
                    <a:pt x="3506" y="20432"/>
                  </a:moveTo>
                  <a:cubicBezTo>
                    <a:pt x="-1168" y="15758"/>
                    <a:pt x="-1168" y="8180"/>
                    <a:pt x="3506" y="3506"/>
                  </a:cubicBezTo>
                  <a:cubicBezTo>
                    <a:pt x="8180" y="-1168"/>
                    <a:pt x="15758" y="-1168"/>
                    <a:pt x="20432" y="3506"/>
                  </a:cubicBezTo>
                </a:path>
              </a:pathLst>
            </a:custGeom>
            <a:noFill/>
            <a:ln w="25400">
              <a:solidFill>
                <a:srgbClr val="FFFFFF">
                  <a:alpha val="2117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pPr eaLnBrk="0" hangingPunct="0"/>
              <a:endParaRPr lang="zh-CN" altLang="en-US"/>
            </a:p>
          </p:txBody>
        </p:sp>
        <p:sp>
          <p:nvSpPr>
            <p:cNvPr id="16" name="Shape 390"/>
            <p:cNvSpPr>
              <a:spLocks noChangeArrowheads="1"/>
            </p:cNvSpPr>
            <p:nvPr/>
          </p:nvSpPr>
          <p:spPr bwMode="auto">
            <a:xfrm rot="10800000">
              <a:off x="1334791" y="1334791"/>
              <a:ext cx="2962992" cy="2962991"/>
            </a:xfrm>
            <a:custGeom>
              <a:avLst/>
              <a:gdLst>
                <a:gd name="T0" fmla="*/ 3506 w 20432"/>
                <a:gd name="T1" fmla="*/ 20432 h 20432"/>
                <a:gd name="T2" fmla="*/ 3506 w 20432"/>
                <a:gd name="T3" fmla="*/ 3506 h 20432"/>
                <a:gd name="T4" fmla="*/ 20432 w 20432"/>
                <a:gd name="T5" fmla="*/ 3506 h 20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32" h="20432">
                  <a:moveTo>
                    <a:pt x="3506" y="20432"/>
                  </a:moveTo>
                  <a:cubicBezTo>
                    <a:pt x="-1168" y="15758"/>
                    <a:pt x="-1168" y="8180"/>
                    <a:pt x="3506" y="3506"/>
                  </a:cubicBezTo>
                  <a:cubicBezTo>
                    <a:pt x="8180" y="-1168"/>
                    <a:pt x="15758" y="-1168"/>
                    <a:pt x="20432" y="3506"/>
                  </a:cubicBezTo>
                </a:path>
              </a:pathLst>
            </a:custGeom>
            <a:noFill/>
            <a:ln w="38100">
              <a:solidFill>
                <a:srgbClr val="FFFFFF">
                  <a:alpha val="21176"/>
                </a:srgbClr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pPr eaLnBrk="0" hangingPunct="0"/>
              <a:endParaRPr lang="zh-CN" altLang="en-US"/>
            </a:p>
          </p:txBody>
        </p:sp>
      </p:grpSp>
      <p:sp>
        <p:nvSpPr>
          <p:cNvPr id="17" name="Shape 368"/>
          <p:cNvSpPr>
            <a:spLocks noChangeArrowheads="1"/>
          </p:cNvSpPr>
          <p:nvPr/>
        </p:nvSpPr>
        <p:spPr bwMode="auto">
          <a:xfrm>
            <a:off x="6595110" y="3244215"/>
            <a:ext cx="1428750" cy="1495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2117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pPr eaLnBrk="0" hangingPunct="0"/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7" dur="1500" fill="hold"/>
                                        <p:tgtEl>
                                          <p:spTgt spid="5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5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1" dur="1500" fill="hold"/>
                                        <p:tgtEl>
                                          <p:spTgt spid="5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8" dur="1500" fill="hold"/>
                                        <p:tgtEl>
                                          <p:spTgt spid="5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5" dur="1500" fill="hold"/>
                                        <p:tgtEl>
                                          <p:spTgt spid="5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2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2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25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25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2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  <p:bldP spid="533" grpId="0" animBg="1"/>
      <p:bldP spid="5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370297" y="1704975"/>
            <a:ext cx="2447891" cy="2143125"/>
            <a:chOff x="8985875" y="4545445"/>
            <a:chExt cx="6527801" cy="5715658"/>
          </a:xfrm>
        </p:grpSpPr>
        <p:grpSp>
          <p:nvGrpSpPr>
            <p:cNvPr id="20489" name="Group 107"/>
            <p:cNvGrpSpPr/>
            <p:nvPr/>
          </p:nvGrpSpPr>
          <p:grpSpPr bwMode="auto">
            <a:xfrm>
              <a:off x="8985875" y="4545445"/>
              <a:ext cx="6527801" cy="5715658"/>
              <a:chOff x="0" y="968046"/>
              <a:chExt cx="6527800" cy="5715658"/>
            </a:xfrm>
          </p:grpSpPr>
          <p:sp>
            <p:nvSpPr>
              <p:cNvPr id="20490" name="Shape 105"/>
              <p:cNvSpPr>
                <a:spLocks noChangeArrowheads="1"/>
              </p:cNvSpPr>
              <p:nvPr/>
            </p:nvSpPr>
            <p:spPr bwMode="auto">
              <a:xfrm>
                <a:off x="101511" y="968046"/>
                <a:ext cx="6278968" cy="571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7100">
                    <a:solidFill>
                      <a:srgbClr val="FFFFFF"/>
                    </a:solidFill>
                    <a:latin typeface="Impact" panose="020B0806030902050204" pitchFamily="34" charset="0"/>
                    <a:ea typeface="헤드라인A"/>
                    <a:cs typeface="헤드라인A"/>
                  </a:rPr>
                  <a:t>03</a:t>
                </a:r>
                <a:endParaRPr lang="en-US" altLang="zh-CN" sz="17100">
                  <a:solidFill>
                    <a:srgbClr val="FFFFFF"/>
                  </a:solidFill>
                  <a:latin typeface="Impact" panose="020B0806030902050204" pitchFamily="34" charset="0"/>
                  <a:ea typeface="헤드라인A"/>
                  <a:cs typeface="헤드라인A"/>
                </a:endParaRPr>
              </a:p>
            </p:txBody>
          </p:sp>
          <p:pic>
            <p:nvPicPr>
              <p:cNvPr id="20491" name="pasted-image.png"/>
              <p:cNvPicPr>
                <a:picLocks noChangeAspect="1" noChangeArrowheads="1"/>
              </p:cNvPicPr>
              <p:nvPr/>
            </p:nvPicPr>
            <p:blipFill>
              <a:blip r:embed="rId1" cstate="screen"/>
              <a:srcRect/>
              <a:stretch>
                <a:fillRect/>
              </a:stretch>
            </p:blipFill>
            <p:spPr bwMode="auto">
              <a:xfrm>
                <a:off x="0" y="2622543"/>
                <a:ext cx="6527800" cy="1460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92" name="Shape 108"/>
            <p:cNvSpPr>
              <a:spLocks noChangeArrowheads="1"/>
            </p:cNvSpPr>
            <p:nvPr/>
          </p:nvSpPr>
          <p:spPr bwMode="auto">
            <a:xfrm>
              <a:off x="9642806" y="6397662"/>
              <a:ext cx="5093619" cy="1063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145" r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algn="l" eaLnBrk="1" hangingPunct="1"/>
              <a:r>
                <a:rPr lang="en-US" sz="2000" kern="0">
                  <a:solidFill>
                    <a:schemeClr val="bg1"/>
                  </a:solidFill>
                  <a:sym typeface="+mn-ea"/>
                </a:rPr>
                <a:t>Special Function</a:t>
              </a:r>
              <a:endParaRPr lang="en-US" altLang="zh-CN" sz="20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30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5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88"/>
          <p:cNvGrpSpPr/>
          <p:nvPr/>
        </p:nvGrpSpPr>
        <p:grpSpPr bwMode="auto">
          <a:xfrm>
            <a:off x="295910" y="334328"/>
            <a:ext cx="4409123" cy="436562"/>
            <a:chOff x="94937" y="848654"/>
            <a:chExt cx="11757277" cy="1162248"/>
          </a:xfrm>
        </p:grpSpPr>
        <p:sp>
          <p:nvSpPr>
            <p:cNvPr id="18435" name="Shape 186"/>
            <p:cNvSpPr>
              <a:spLocks noChangeArrowheads="1"/>
            </p:cNvSpPr>
            <p:nvPr/>
          </p:nvSpPr>
          <p:spPr bwMode="auto">
            <a:xfrm>
              <a:off x="94937" y="1348208"/>
              <a:ext cx="11548156" cy="46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>
                <a:lnSpc>
                  <a:spcPct val="130000"/>
                </a:lnSpc>
              </a:pPr>
              <a:endParaRPr lang="en-US" altLang="zh-CN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436" name="Shape 187"/>
            <p:cNvSpPr>
              <a:spLocks noChangeArrowheads="1"/>
            </p:cNvSpPr>
            <p:nvPr/>
          </p:nvSpPr>
          <p:spPr bwMode="auto">
            <a:xfrm>
              <a:off x="117797" y="848654"/>
              <a:ext cx="11734417" cy="116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>
              <a:lvl1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defTabSz="914400" eaLnBrk="1" hangingPunct="1"/>
              <a:r>
                <a:rPr 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Special Function</a:t>
              </a:r>
              <a:endParaRPr 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447" name="pasted-image.pdf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52460" y="3996055"/>
            <a:ext cx="79121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7053263" y="2990850"/>
            <a:ext cx="369887" cy="368300"/>
          </a:xfrm>
          <a:prstGeom prst="ellipse">
            <a:avLst/>
          </a:prstGeom>
          <a:ln w="3175">
            <a:solidFill>
              <a:schemeClr val="bg1">
                <a:lumMod val="9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91325" y="3514725"/>
            <a:ext cx="252413" cy="252413"/>
          </a:xfrm>
          <a:prstGeom prst="ellipse">
            <a:avLst/>
          </a:prstGeom>
          <a:ln w="3175">
            <a:solidFill>
              <a:schemeClr val="bg1">
                <a:lumMod val="9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38788" y="495300"/>
            <a:ext cx="601662" cy="601663"/>
          </a:xfrm>
          <a:prstGeom prst="ellipse">
            <a:avLst/>
          </a:prstGeom>
          <a:ln w="3175">
            <a:solidFill>
              <a:schemeClr val="bg1">
                <a:lumMod val="95000"/>
                <a:alpha val="24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2" name="组合 131"/>
          <p:cNvGrpSpPr/>
          <p:nvPr/>
        </p:nvGrpSpPr>
        <p:grpSpPr bwMode="auto">
          <a:xfrm>
            <a:off x="5995988" y="1008063"/>
            <a:ext cx="1728787" cy="1733550"/>
            <a:chOff x="5980094" y="1795063"/>
            <a:chExt cx="1728287" cy="1733281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980094" y="1795063"/>
              <a:ext cx="1728287" cy="1733281"/>
            </a:xfrm>
            <a:prstGeom prst="ellipse">
              <a:avLst/>
            </a:prstGeom>
            <a:ln w="3175">
              <a:solidFill>
                <a:schemeClr val="bg1">
                  <a:lumMod val="95000"/>
                  <a:alpha val="24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algn="ctr" defTabSz="30924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00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6391" name="Group 125"/>
            <p:cNvGrpSpPr/>
            <p:nvPr/>
          </p:nvGrpSpPr>
          <p:grpSpPr bwMode="auto">
            <a:xfrm>
              <a:off x="6064525" y="2063944"/>
              <a:ext cx="1558474" cy="1443797"/>
              <a:chOff x="-149052" y="-854168"/>
              <a:chExt cx="4155930" cy="3850121"/>
            </a:xfrm>
          </p:grpSpPr>
          <p:sp>
            <p:nvSpPr>
              <p:cNvPr id="38" name="Shape 123"/>
              <p:cNvSpPr/>
              <p:nvPr/>
            </p:nvSpPr>
            <p:spPr>
              <a:xfrm>
                <a:off x="-149052" y="290346"/>
                <a:ext cx="4155930" cy="27056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顾客投放纸币，LEON进行找零，若货币数不足，则退还等价金额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Shape 124">
                <a:hlinkClick r:id="rId3" action="ppaction://hlinksldjump"/>
              </p:cNvPr>
              <p:cNvSpPr/>
              <p:nvPr/>
            </p:nvSpPr>
            <p:spPr>
              <a:xfrm>
                <a:off x="692291" y="-854168"/>
                <a:ext cx="2928619" cy="910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algn="l" defTabSz="914400">
                  <a:defRPr sz="26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货币投放</a:t>
                </a:r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 bwMode="auto">
          <a:xfrm>
            <a:off x="1126808" y="1041400"/>
            <a:ext cx="1851342" cy="1857375"/>
            <a:chOff x="1102872" y="1640350"/>
            <a:chExt cx="1851993" cy="185729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102872" y="1640350"/>
              <a:ext cx="1851676" cy="1857296"/>
            </a:xfrm>
            <a:prstGeom prst="ellipse">
              <a:avLst/>
            </a:prstGeom>
            <a:ln w="3175">
              <a:solidFill>
                <a:schemeClr val="bg1">
                  <a:lumMod val="95000"/>
                  <a:alpha val="39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algn="ctr" defTabSz="30924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00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6396" name="Group 125"/>
            <p:cNvGrpSpPr/>
            <p:nvPr/>
          </p:nvGrpSpPr>
          <p:grpSpPr bwMode="auto">
            <a:xfrm>
              <a:off x="1236586" y="1949266"/>
              <a:ext cx="1718279" cy="1176287"/>
              <a:chOff x="-39075" y="-1159975"/>
              <a:chExt cx="4582075" cy="3136761"/>
            </a:xfrm>
          </p:grpSpPr>
          <p:sp>
            <p:nvSpPr>
              <p:cNvPr id="41" name="Shape 123"/>
              <p:cNvSpPr/>
              <p:nvPr/>
            </p:nvSpPr>
            <p:spPr>
              <a:xfrm>
                <a:off x="-39075" y="-248157"/>
                <a:ext cx="4582075" cy="22249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建立当前商品货币信息库。线程启动，在后台对产品质量（过期）进行监控，实现周期性（一天）标记</a:t>
                </a:r>
                <a:endParaRPr lang="zh-CN" altLang="en-US" sz="10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398" name="Shape 124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496207" y="-1159975"/>
                <a:ext cx="3155788" cy="910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17145" tIns="17145" rIns="17145" bIns="1714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defTabSz="914400" eaLnBrk="1" hangingPunct="1"/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LEON</a:t>
                </a:r>
                <a:r>
                  <a:rPr lang="zh-CN" altLang="en-US" sz="1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开机</a:t>
                </a:r>
                <a:endPara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967230" y="1720850"/>
            <a:ext cx="1939925" cy="1939925"/>
          </a:xfrm>
          <a:prstGeom prst="ellipse">
            <a:avLst/>
          </a:prstGeom>
          <a:ln w="3175">
            <a:solidFill>
              <a:schemeClr val="bg1">
                <a:lumMod val="95000"/>
                <a:alpha val="24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705350" y="1736725"/>
            <a:ext cx="1973580" cy="1979930"/>
          </a:xfrm>
          <a:prstGeom prst="ellipse">
            <a:avLst/>
          </a:prstGeom>
          <a:ln>
            <a:solidFill>
              <a:schemeClr val="bg1">
                <a:lumMod val="95000"/>
                <a:alpha val="39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9" name="组合 128"/>
          <p:cNvGrpSpPr/>
          <p:nvPr/>
        </p:nvGrpSpPr>
        <p:grpSpPr bwMode="auto">
          <a:xfrm>
            <a:off x="3311525" y="588963"/>
            <a:ext cx="2303463" cy="2309812"/>
            <a:chOff x="3295904" y="1376225"/>
            <a:chExt cx="2302653" cy="2309676"/>
          </a:xfrm>
        </p:grpSpPr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295904" y="1376225"/>
              <a:ext cx="2302653" cy="2309676"/>
            </a:xfrm>
            <a:prstGeom prst="ellipse">
              <a:avLst/>
            </a:prstGeom>
            <a:ln w="3175">
              <a:solidFill>
                <a:schemeClr val="bg1">
                  <a:lumMod val="95000"/>
                  <a:alpha val="57000"/>
                </a:schemeClr>
              </a:solidFill>
              <a:miter lim="400000"/>
            </a:ln>
          </p:spPr>
          <p:txBody>
            <a:bodyPr lIns="0" tIns="0" rIns="0" bIns="0" anchor="ctr"/>
            <a:lstStyle/>
            <a:p>
              <a:pPr algn="ctr" defTabSz="30924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200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6411" name="Group 125"/>
            <p:cNvGrpSpPr/>
            <p:nvPr/>
          </p:nvGrpSpPr>
          <p:grpSpPr bwMode="auto">
            <a:xfrm>
              <a:off x="3597106" y="1985471"/>
              <a:ext cx="1832600" cy="1017211"/>
              <a:chOff x="-226435" y="-453829"/>
              <a:chExt cx="4886932" cy="2712559"/>
            </a:xfrm>
          </p:grpSpPr>
          <p:sp>
            <p:nvSpPr>
              <p:cNvPr id="16412" name="Shape 123"/>
              <p:cNvSpPr>
                <a:spLocks noChangeArrowheads="1"/>
              </p:cNvSpPr>
              <p:nvPr/>
            </p:nvSpPr>
            <p:spPr bwMode="auto">
              <a:xfrm>
                <a:off x="-226435" y="1100559"/>
                <a:ext cx="4886932" cy="115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17145" tIns="17145" rIns="17145" bIns="1714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algn="ctr" defTabSz="914400" eaLnBrk="1" hangingPunct="1">
                  <a:lnSpc>
                    <a:spcPct val="130000"/>
                  </a:lnSpc>
                </a:pPr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  <a:sym typeface="+mn-ea"/>
                  </a:rPr>
                  <a:t>顾客可以对自动售卖机服务进行投诉，</a:t>
                </a:r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  <a:sym typeface="Arial" panose="020B0604020202020204" pitchFamily="34" charset="0"/>
                  </a:rPr>
                  <a:t>投诉内将被发送至后台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  <a:sym typeface="Arial" panose="020B0604020202020204" pitchFamily="34" charset="0"/>
                </a:endParaRPr>
              </a:p>
            </p:txBody>
          </p:sp>
          <p:sp>
            <p:nvSpPr>
              <p:cNvPr id="48" name="Shape 124">
                <a:hlinkClick r:id="rId5" action="ppaction://hlinksldjump"/>
              </p:cNvPr>
              <p:cNvSpPr/>
              <p:nvPr/>
            </p:nvSpPr>
            <p:spPr>
              <a:xfrm>
                <a:off x="619933" y="-453829"/>
                <a:ext cx="3358390" cy="910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>
                <a:spAutoFit/>
              </a:bodyPr>
              <a:lstStyle>
                <a:lvl1pPr algn="l" defTabSz="914400">
                  <a:defRPr sz="26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顾客投诉</a:t>
                </a:r>
                <a:endParaRPr lang="zh-CN" altLang="en-US" sz="20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1" name="椭圆 30"/>
          <p:cNvSpPr/>
          <p:nvPr/>
        </p:nvSpPr>
        <p:spPr>
          <a:xfrm>
            <a:off x="2916238" y="1692275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87713" y="1773238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68738" y="2720975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92763" y="1711325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87888" y="2841625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643688" y="2701925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973763" y="1762125"/>
            <a:ext cx="61912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26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5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hape 186"/>
          <p:cNvSpPr>
            <a:spLocks noChangeArrowheads="1"/>
          </p:cNvSpPr>
          <p:nvPr/>
        </p:nvSpPr>
        <p:spPr bwMode="auto">
          <a:xfrm>
            <a:off x="336550" y="831850"/>
            <a:ext cx="4330700" cy="17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/>
          <a:lstStyle>
            <a:lvl1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914400" eaLnBrk="1" hangingPunct="1">
              <a:lnSpc>
                <a:spcPct val="130000"/>
              </a:lnSpc>
            </a:pPr>
            <a:endParaRPr lang="en-US" altLang="zh-CN" sz="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47" name="pasted-image.pdf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52460" y="3996055"/>
            <a:ext cx="79121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l="47" t="3315" r="41266" b="62301"/>
          <a:stretch>
            <a:fillRect/>
          </a:stretch>
        </p:blipFill>
        <p:spPr>
          <a:xfrm>
            <a:off x="-6350" y="76835"/>
            <a:ext cx="9107805" cy="30022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第一PPT，www.1ppt.com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全屏显示(16:9)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Helvetica Light</vt:lpstr>
      <vt:lpstr>Arial</vt:lpstr>
      <vt:lpstr>Helvetica Neue</vt:lpstr>
      <vt:lpstr>Impact</vt:lpstr>
      <vt:lpstr>헤드라인A</vt:lpstr>
      <vt:lpstr>微软雅黑</vt:lpstr>
      <vt:lpstr>汉仪细秀体简 L</vt:lpstr>
      <vt:lpstr>黑体</vt:lpstr>
      <vt:lpstr>字体管家初恋体</vt:lpstr>
      <vt:lpstr>Calibri</vt:lpstr>
      <vt:lpstr>Arial Unicode MS</vt:lpstr>
      <vt:lpstr>Helvetica</vt:lpstr>
      <vt:lpstr>Helvetica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51PPT模板网</dc:creator>
  <cp:keywords>www.51pptmoban.com</cp:keywords>
  <dc:description>www.1ppt.com</dc:description>
  <cp:lastModifiedBy>me,三无产品</cp:lastModifiedBy>
  <cp:revision>545</cp:revision>
  <dcterms:created xsi:type="dcterms:W3CDTF">2016-05-11T06:37:00Z</dcterms:created>
  <dcterms:modified xsi:type="dcterms:W3CDTF">2019-07-27T05:47:36Z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