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49BB-B16A-4F40-8AA0-A8F6DF1C7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8A4CE-3AEE-4560-BA29-107B6DDDF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A6081C-BC1B-42F7-9935-183F668C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09D5-1E45-409F-937E-D68EE5F94CAA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7F041E-98D4-4CF0-8FC8-E88B02AB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83A042-67A4-428E-A33A-79FFFC39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7618-6F8C-43E8-8089-0826DAA87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58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0E82-49D0-44D2-A269-CBB4EC46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7FF16-FB77-4473-9213-D6D3BE4B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C66A35-06E7-4811-9A34-6A9FE0EE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09D5-1E45-409F-937E-D68EE5F94CAA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44D4D-691E-43FC-A884-6E78ED38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276CAB-8318-45E1-9ADB-503108C1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7618-6F8C-43E8-8089-0826DAA87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32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BA6826-FF6A-4311-A6A3-9C9526BE6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336895-31FB-4799-97A2-ADD151040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2F7D6-9D0B-42FE-A77D-83AC6F06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09D5-1E45-409F-937E-D68EE5F94CAA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14F4A1-F14A-4A1D-BD6E-25D0F524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1EC9C9-BC62-4680-BE51-FA364E3E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7618-6F8C-43E8-8089-0826DAA87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3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323D9-F075-493C-83DA-289C9A64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3442E-49DA-4E8A-BC25-127597C2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E1F5D9-8D81-4C4B-A4CD-57FAF589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09D5-1E45-409F-937E-D68EE5F94CAA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BC32E-D3C1-45C8-97B9-3A576BB3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B21B0E-E81E-4835-AC61-4A7F9D2D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7618-6F8C-43E8-8089-0826DAA87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45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7D838-BC84-4634-B6FD-FF0F0C44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CF3474-3B17-4648-81A3-2FC0F9C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9E9E6-FC99-4CAA-9D38-3B902410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09D5-1E45-409F-937E-D68EE5F94CAA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93562-FE0A-4E2A-8787-9EA857C8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A6CBC0-D2FE-41D1-86D1-AA49C923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7618-6F8C-43E8-8089-0826DAA87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25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1A8D7-B6BC-4A60-8F6F-2B903AB8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411258-410F-4EC3-BB06-6E9EA2553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C1067E-6ED5-4321-B1A1-F5AFA7BF5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60B426-3E41-4908-A105-E5820BCC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09D5-1E45-409F-937E-D68EE5F94CAA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32ABE9-C842-427D-8FA9-2B4AE5EC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B03114-813F-4DED-9647-E9092F69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7618-6F8C-43E8-8089-0826DAA87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8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2A964-9C74-4A8D-BE64-EFD076BA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21D558-CE13-4BBE-B5A0-BE1151108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26A281-7D8A-4794-B95E-5BEA389C4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CD9AD7-C9AB-42B1-A3C8-8BE6858F6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7E8994-D69D-4FC7-955A-1FB377C1B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1D83D8-363C-4FD1-AEBC-B0814C29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09D5-1E45-409F-937E-D68EE5F94CAA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6B07F8-B1F9-432B-A014-F0A0A253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4D4430-AF35-4672-AFC8-0BAAD453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7618-6F8C-43E8-8089-0826DAA87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36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4F896-2113-4234-97B9-8F43A700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2D9380-3276-4CDC-A464-B821C868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09D5-1E45-409F-937E-D68EE5F94CAA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0EA7B6-8A75-4450-AE61-67BB2707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AD9659-4955-481B-9F73-237932F6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7618-6F8C-43E8-8089-0826DAA87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53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BC35F9-7161-4059-ACB6-FB14F3FE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09D5-1E45-409F-937E-D68EE5F94CAA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5E0A7A-C30D-415E-BEAB-982945C7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E1A772-B225-49E1-AB2F-0DF728CF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7618-6F8C-43E8-8089-0826DAA87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9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85F30-C61D-4CFC-A8C8-99797B8A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7D4F7-11AD-423B-8EF5-D6561497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E5F45B-CB98-4B91-8522-11CA46B9C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07FD52-0BA9-4919-A245-CB7F4113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09D5-1E45-409F-937E-D68EE5F94CAA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C31D7A-618D-48FB-B3B0-2A9A5409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AF6440-55EC-496E-BE0B-9E37FC90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7618-6F8C-43E8-8089-0826DAA87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89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E3162-AD8C-4849-B7C7-781676FE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2C5AE2-5A4E-418B-A3B7-4DBA902C6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C97B75-E553-467F-8012-FB7B441C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A298AB-C1CE-44C5-8A0E-E5E03DB6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09D5-1E45-409F-937E-D68EE5F94CAA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61DD78-822F-4778-8791-BA669A58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575D4A-1EB9-4F31-9924-AB7B46CB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7618-6F8C-43E8-8089-0826DAA87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43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0DAA79-5D9B-41A8-BDDD-29BEFF08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F06F82-64D5-4BAF-BBD6-F84BF6A9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67B29E-F85F-4D71-A7A0-D3698AB88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709D5-1E45-409F-937E-D68EE5F94CAA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A55549-2A8C-4EAA-9467-8A2CE863E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6F338B-3C38-433A-9F75-4D8C105D0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E7618-6F8C-43E8-8089-0826DAA87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4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ACFD180-26EE-49A7-9983-C6796C488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25"/>
            <a:ext cx="12192000" cy="4835704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2F4DCD0-2821-40F1-824B-5CD77756EF08}"/>
              </a:ext>
            </a:extLst>
          </p:cNvPr>
          <p:cNvCxnSpPr/>
          <p:nvPr/>
        </p:nvCxnSpPr>
        <p:spPr>
          <a:xfrm flipH="1" flipV="1">
            <a:off x="3329126" y="2823099"/>
            <a:ext cx="1473693" cy="1961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564B2B-E662-4B2C-84DA-A121EF8E33EA}"/>
              </a:ext>
            </a:extLst>
          </p:cNvPr>
          <p:cNvSpPr txBox="1"/>
          <p:nvPr/>
        </p:nvSpPr>
        <p:spPr>
          <a:xfrm>
            <a:off x="3941686" y="4785064"/>
            <a:ext cx="57315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Este BPE se encontra na lista que enviei no chamado antigo</a:t>
            </a:r>
          </a:p>
        </p:txBody>
      </p:sp>
    </p:spTree>
    <p:extLst>
      <p:ext uri="{BB962C8B-B14F-4D97-AF65-F5344CB8AC3E}">
        <p14:creationId xmlns:p14="http://schemas.microsoft.com/office/powerpoint/2010/main" val="2993568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JS. Silva</dc:creator>
  <cp:lastModifiedBy>Jean JS. Silva</cp:lastModifiedBy>
  <cp:revision>1</cp:revision>
  <dcterms:created xsi:type="dcterms:W3CDTF">2022-09-29T19:18:49Z</dcterms:created>
  <dcterms:modified xsi:type="dcterms:W3CDTF">2022-09-29T19:18:56Z</dcterms:modified>
</cp:coreProperties>
</file>