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17" r:id="rId7"/>
    <p:sldId id="279" r:id="rId8"/>
    <p:sldId id="392" r:id="rId9"/>
    <p:sldId id="393" r:id="rId10"/>
    <p:sldId id="39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15/03/2022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15/03/2022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15/03/2022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Quem é </a:t>
            </a:r>
            <a:br>
              <a:rPr lang="pt-BR" dirty="0"/>
            </a:br>
            <a:r>
              <a:rPr lang="pt-BR" dirty="0"/>
              <a:t>Jean Bertrand 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By</a:t>
            </a:r>
            <a:r>
              <a:rPr lang="pt-BR" dirty="0"/>
              <a:t>: JB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Feitos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Formado em Administração</a:t>
            </a:r>
          </a:p>
          <a:p>
            <a:pPr rtl="0"/>
            <a:r>
              <a:rPr lang="pt-BR" dirty="0"/>
              <a:t>Criador do Passageiros da Morte</a:t>
            </a:r>
          </a:p>
          <a:p>
            <a:pPr rtl="0"/>
            <a:r>
              <a:rPr lang="pt-BR" dirty="0"/>
              <a:t>Gosta de Um Rock Doido</a:t>
            </a:r>
          </a:p>
          <a:p>
            <a:pPr rtl="0"/>
            <a:r>
              <a:rPr lang="pt-BR" dirty="0"/>
              <a:t>Faz amizade por onde passa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 seguir a Pessoa que ele Mais ama nesse Mundo</a:t>
            </a:r>
            <a:endParaRPr lang="pt-BR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Se segurem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984945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Devo tudo o que tenho ao Jean Bertrand do passado pois se não fosse suas lutas eu não desfrutaria das suas conquistas 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pt-BR" dirty="0"/>
              <a:t>Jean Bertrand</a:t>
            </a:r>
          </a:p>
          <a:p>
            <a:pPr rtl="0"/>
            <a:endParaRPr lang="pt-BR" dirty="0"/>
          </a:p>
        </p:txBody>
      </p:sp>
      <p:pic>
        <p:nvPicPr>
          <p:cNvPr id="5" name="Espaço Reservado para Imagem 4" descr="Homem em pé em frente a cortina branca&#10;&#10;Descrição gerada automaticamente com confiança média">
            <a:extLst>
              <a:ext uri="{FF2B5EF4-FFF2-40B4-BE49-F238E27FC236}">
                <a16:creationId xmlns:a16="http://schemas.microsoft.com/office/drawing/2014/main" id="{5D18007F-0544-4AB2-A5EA-9E532BF863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45000"/>
          <a:stretch/>
        </p:blipFill>
        <p:spPr>
          <a:xfrm>
            <a:off x="5535809" y="656633"/>
            <a:ext cx="5132388" cy="5132388"/>
          </a:xfrm>
          <a:noFill/>
        </p:spPr>
      </p:pic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Terça-feira, 2 de fevereiro, 20XX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984945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Essa é a pessoa responsável pelos meus sorrisos, com quem compartilho meu lado mais carinhoso e atencioso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pt-BR" dirty="0"/>
              <a:t>Jean Bertrand</a:t>
            </a:r>
          </a:p>
          <a:p>
            <a:pPr rtl="0"/>
            <a:endParaRPr lang="pt-BR" dirty="0"/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Terça-feira, 2 de fevereiro, 20XX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  <p:pic>
        <p:nvPicPr>
          <p:cNvPr id="6" name="Espaço Reservado para Imagem 5" descr="Mulher posando para foto em frente a água&#10;&#10;Descrição gerada automaticamente">
            <a:extLst>
              <a:ext uri="{FF2B5EF4-FFF2-40B4-BE49-F238E27FC236}">
                <a16:creationId xmlns:a16="http://schemas.microsoft.com/office/drawing/2014/main" id="{781625B6-2A04-40BA-9B5B-EDAA755C72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2" b="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5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984945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 dirty="0"/>
              <a:t>Essa é o meu melhor amigo o único cara que eu amo além de mim mesmo brother que guarda meu maior segredo.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pt-BR" dirty="0"/>
              <a:t>Jean Bertrand</a:t>
            </a:r>
          </a:p>
          <a:p>
            <a:pPr rtl="0"/>
            <a:endParaRPr lang="pt-BR" dirty="0"/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Terça-feira, 2 de fevereiro, 20XX</a:t>
            </a:r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6</a:t>
            </a:fld>
            <a:endParaRPr lang="pt-BR"/>
          </a:p>
        </p:txBody>
      </p:sp>
      <p:pic>
        <p:nvPicPr>
          <p:cNvPr id="5" name="Espaço Reservado para Imagem 4" descr="Foto de homem sorrindo&#10;&#10;Descrição gerada automaticamente">
            <a:extLst>
              <a:ext uri="{FF2B5EF4-FFF2-40B4-BE49-F238E27FC236}">
                <a16:creationId xmlns:a16="http://schemas.microsoft.com/office/drawing/2014/main" id="{DE69301E-A4F3-4BAF-8183-C9F80045F9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512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sz="1600"/>
              <a:t>Jean Bertrand</a:t>
            </a:r>
          </a:p>
          <a:p>
            <a:pPr rtl="0"/>
            <a:r>
              <a:rPr lang="pt-BR" sz="1600"/>
              <a:t>Jean_bertrand93@hotmail.com</a:t>
            </a:r>
          </a:p>
          <a:p>
            <a:pPr rtl="0"/>
            <a:r>
              <a:rPr lang="pt-BR" sz="1600"/>
              <a:t>www.passageirodamorte.com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r="23654" b="4"/>
          <a:stretch/>
        </p:blipFill>
        <p:spPr>
          <a:xfrm>
            <a:off x="8918575" y="596392"/>
            <a:ext cx="2263776" cy="2263776"/>
          </a:xfrm>
          <a:noFill/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8" r="28173" b="2"/>
          <a:stretch/>
        </p:blipFill>
        <p:spPr>
          <a:xfrm>
            <a:off x="9091612" y="3324733"/>
            <a:ext cx="2936876" cy="2936876"/>
          </a:xfr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7</a:t>
            </a:fld>
            <a:endParaRPr lang="pt-BR"/>
          </a:p>
        </p:txBody>
      </p:sp>
      <p:pic>
        <p:nvPicPr>
          <p:cNvPr id="10" name="Espaço Reservado para Imagem 9" descr="Jornal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24C9B5F-2A33-4635-9DD9-A6B244AEE7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3" b="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{FB419082-8AB6-4D70-9F6C-E28E447E82E4}tf33713516_win32</Template>
  <TotalTime>15</TotalTime>
  <Words>207</Words>
  <Application>Microsoft Office PowerPoint</Application>
  <PresentationFormat>Widescreen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Quem é  Jean Bertrand </vt:lpstr>
      <vt:lpstr>Feitos</vt:lpstr>
      <vt:lpstr>A seguir a Pessoa que ele Mais ama nesse Mundo</vt:lpstr>
      <vt:lpstr>Devo tudo o que tenho ao Jean Bertrand do passado pois se não fosse suas lutas eu não desfrutaria das suas conquistas </vt:lpstr>
      <vt:lpstr>Essa é a pessoa responsável pelos meus sorrisos, com quem compartilho meu lado mais carinhoso e atencioso</vt:lpstr>
      <vt:lpstr>Essa é o meu melhor amigo o único cara que eu amo além de mim mesmo brother que guarda meu maior segredo.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 Jean Bertrand </dc:title>
  <dc:creator>Jean JS. Silva</dc:creator>
  <cp:lastModifiedBy>Jean JS. Silva</cp:lastModifiedBy>
  <cp:revision>1</cp:revision>
  <dcterms:created xsi:type="dcterms:W3CDTF">2022-03-16T01:10:31Z</dcterms:created>
  <dcterms:modified xsi:type="dcterms:W3CDTF">2022-03-16T01:26:09Z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