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/>
              <a:t>Arquitetura e Organização de Computadores 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Alunos:					</a:t>
            </a:r>
          </a:p>
          <a:p>
            <a:r>
              <a:rPr lang="pt-BR" dirty="0" smtClean="0"/>
              <a:t>Jean Bertrand P. Silva</a:t>
            </a:r>
          </a:p>
          <a:p>
            <a:r>
              <a:rPr lang="pt-BR" dirty="0" smtClean="0"/>
              <a:t>Matheus Bedoni de Sousa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Descrição do 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01432"/>
          </a:xfrm>
        </p:spPr>
        <p:txBody>
          <a:bodyPr/>
          <a:lstStyle/>
          <a:p>
            <a:r>
              <a:rPr lang="pt-BR" dirty="0" smtClean="0"/>
              <a:t>Banco de Registradores;</a:t>
            </a:r>
          </a:p>
          <a:p>
            <a:endParaRPr lang="pt-BR" dirty="0"/>
          </a:p>
        </p:txBody>
      </p:sp>
      <p:pic>
        <p:nvPicPr>
          <p:cNvPr id="5122" name="Picture 2" descr="Banco de re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8280920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Descrição do 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01432"/>
          </a:xfrm>
        </p:spPr>
        <p:txBody>
          <a:bodyPr/>
          <a:lstStyle/>
          <a:p>
            <a:r>
              <a:rPr lang="pt-BR" dirty="0" smtClean="0"/>
              <a:t>Unidade de controle;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56895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Descrição do Hardware</a:t>
            </a:r>
            <a:endParaRPr lang="pt-BR" dirty="0"/>
          </a:p>
        </p:txBody>
      </p:sp>
      <p:pic>
        <p:nvPicPr>
          <p:cNvPr id="8194" name="Picture 2" descr="WhatsApp Image 2017-03-01 at 12.27.59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7704856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Descrição do 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/>
          <a:lstStyle/>
          <a:p>
            <a:r>
              <a:rPr lang="pt-BR" b="1" dirty="0" smtClean="0"/>
              <a:t>Memória de </a:t>
            </a:r>
            <a:r>
              <a:rPr lang="pt-BR" b="1" dirty="0" smtClean="0"/>
              <a:t>dados - </a:t>
            </a:r>
            <a:r>
              <a:rPr lang="pt-BR" dirty="0" smtClean="0"/>
              <a:t>Trata-se </a:t>
            </a:r>
            <a:r>
              <a:rPr lang="pt-BR" dirty="0" smtClean="0"/>
              <a:t>da memória RAM de 16 bits ela armazena os dados temporários para que o processador possa </a:t>
            </a:r>
            <a:r>
              <a:rPr lang="pt-BR" dirty="0" err="1" smtClean="0"/>
              <a:t>acessá</a:t>
            </a:r>
            <a:r>
              <a:rPr lang="pt-BR" dirty="0" smtClean="0"/>
              <a:t> </a:t>
            </a:r>
            <a:r>
              <a:rPr lang="pt-BR" dirty="0" err="1" smtClean="0"/>
              <a:t>las</a:t>
            </a:r>
            <a:r>
              <a:rPr lang="pt-BR" dirty="0" smtClean="0"/>
              <a:t> de maneira mais </a:t>
            </a:r>
            <a:r>
              <a:rPr lang="pt-BR" dirty="0" smtClean="0"/>
              <a:t>rápida; </a:t>
            </a:r>
            <a:endParaRPr lang="pt-BR" dirty="0" smtClean="0"/>
          </a:p>
          <a:p>
            <a:r>
              <a:rPr lang="pt-BR" b="1" dirty="0" smtClean="0"/>
              <a:t>Memória de </a:t>
            </a:r>
            <a:r>
              <a:rPr lang="pt-BR" b="1" dirty="0" smtClean="0"/>
              <a:t>Instruções</a:t>
            </a:r>
            <a:r>
              <a:rPr lang="pt-BR" dirty="0" smtClean="0"/>
              <a:t> - Guarda </a:t>
            </a:r>
            <a:r>
              <a:rPr lang="pt-BR" dirty="0" smtClean="0"/>
              <a:t>as instruções que serão processadas possui como  entrada um endereço de 16 bits, e a saída de 16 bits que é a instrução encontrada pelo </a:t>
            </a:r>
            <a:r>
              <a:rPr lang="pt-BR" dirty="0" smtClean="0"/>
              <a:t>endereço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b="1" dirty="0" smtClean="0"/>
              <a:t>PC</a:t>
            </a:r>
            <a:r>
              <a:rPr lang="pt-BR" dirty="0" smtClean="0"/>
              <a:t> - é </a:t>
            </a:r>
            <a:r>
              <a:rPr lang="pt-BR" dirty="0" smtClean="0"/>
              <a:t>um registrador que controla a memória de instruções buscando a instrução a ser executada pelo </a:t>
            </a:r>
            <a:r>
              <a:rPr lang="pt-BR" dirty="0" smtClean="0"/>
              <a:t>processador.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/>
              <a:t>Datapath</a:t>
            </a:r>
            <a:r>
              <a:rPr lang="pt-BR" b="1" dirty="0" smtClean="0"/>
              <a:t>  </a:t>
            </a:r>
            <a:endParaRPr lang="pt-BR" dirty="0"/>
          </a:p>
        </p:txBody>
      </p:sp>
      <p:pic>
        <p:nvPicPr>
          <p:cNvPr id="29698" name="Picture 2" descr="WhatsApp Image 2017-02-28 at 23.27.04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589239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Simulação e Teste</a:t>
            </a:r>
            <a:endParaRPr lang="pt-BR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90737"/>
            <a:ext cx="7416823" cy="44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75656" y="2204864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http://www.cburch.com/logisim/pt/</a:t>
            </a:r>
            <a:endParaRPr lang="pt-BR" b="0" dirty="0" smtClean="0"/>
          </a:p>
          <a:p>
            <a:r>
              <a:rPr lang="pt-BR" dirty="0"/>
              <a:t>https://sites.google.com/site/aocufrr2016/</a:t>
            </a:r>
            <a:endParaRPr lang="pt-BR" b="0" dirty="0" smtClean="0"/>
          </a:p>
          <a:p>
            <a:r>
              <a:rPr lang="pt-BR" dirty="0"/>
              <a:t>https://www.youtube.com/watch?v=QfH0QN9yPt8</a:t>
            </a:r>
            <a:endParaRPr lang="pt-BR" b="0" dirty="0" smtClean="0"/>
          </a:p>
          <a:p>
            <a:r>
              <a:rPr lang="pt-BR" dirty="0"/>
              <a:t>Organização e Projeto de Computadores  -  David A. Patterson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Duvidas, Criticas ou Sugestões ?</a:t>
            </a:r>
            <a:endParaRPr lang="pt-BR" dirty="0"/>
          </a:p>
        </p:txBody>
      </p:sp>
      <p:pic>
        <p:nvPicPr>
          <p:cNvPr id="31746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8428516" cy="3301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é o nosso </a:t>
            </a:r>
            <a:r>
              <a:rPr lang="pt-BR" dirty="0" smtClean="0"/>
              <a:t>processador, </a:t>
            </a:r>
            <a:r>
              <a:rPr lang="pt-BR" dirty="0" smtClean="0"/>
              <a:t>criado com a finalidade de aprender e entender como funciona a arquitetura e organização de </a:t>
            </a:r>
            <a:r>
              <a:rPr lang="pt-BR" dirty="0" smtClean="0"/>
              <a:t>computadores, </a:t>
            </a:r>
            <a:r>
              <a:rPr lang="pt-BR" dirty="0" smtClean="0"/>
              <a:t>além de obter a nota necessária para passar na disciplina e assim poder passar para o próximo </a:t>
            </a:r>
            <a:r>
              <a:rPr lang="pt-BR" dirty="0" smtClean="0"/>
              <a:t>nível, </a:t>
            </a:r>
            <a:r>
              <a:rPr lang="pt-BR" dirty="0" smtClean="0"/>
              <a:t>a fim de nos formarmos como bom profissionais de </a:t>
            </a:r>
            <a:r>
              <a:rPr lang="pt-BR" dirty="0" smtClean="0"/>
              <a:t>TI. Demos </a:t>
            </a:r>
            <a:r>
              <a:rPr lang="pt-BR" dirty="0" smtClean="0"/>
              <a:t>o nome do processador de </a:t>
            </a:r>
            <a:r>
              <a:rPr lang="pt-BR" dirty="0" err="1" smtClean="0"/>
              <a:t>N.I.N.</a:t>
            </a:r>
            <a:r>
              <a:rPr lang="pt-BR" dirty="0" smtClean="0"/>
              <a:t>A (</a:t>
            </a:r>
            <a:r>
              <a:rPr lang="pt-BR" dirty="0" err="1" smtClean="0"/>
              <a:t>Nanobytes</a:t>
            </a:r>
            <a:r>
              <a:rPr lang="pt-BR" dirty="0" smtClean="0"/>
              <a:t> Integrados Na Arquitetura).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Plataforma de Desenvolvimento</a:t>
            </a:r>
            <a:endParaRPr lang="pt-BR" dirty="0"/>
          </a:p>
        </p:txBody>
      </p:sp>
      <p:pic>
        <p:nvPicPr>
          <p:cNvPr id="4" name="Espaço Reservado para Conteúdo 3" descr="sob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6648" y="2262226"/>
            <a:ext cx="4030704" cy="373531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Conjunto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processador </a:t>
            </a:r>
            <a:r>
              <a:rPr lang="pt-BR" dirty="0" err="1" smtClean="0"/>
              <a:t>N.I.N.A.</a:t>
            </a:r>
            <a:r>
              <a:rPr lang="pt-BR" dirty="0" smtClean="0"/>
              <a:t> possui 16 registradores S0...S15;</a:t>
            </a:r>
          </a:p>
          <a:p>
            <a:r>
              <a:rPr lang="pt-BR" dirty="0" smtClean="0"/>
              <a:t>Três formatos de instruções de 4 bits cada R,I,J;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Conjunto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05488"/>
          </a:xfrm>
        </p:spPr>
        <p:txBody>
          <a:bodyPr/>
          <a:lstStyle/>
          <a:p>
            <a:r>
              <a:rPr lang="pt-BR" dirty="0" smtClean="0"/>
              <a:t>Tipo R – </a:t>
            </a:r>
            <a:r>
              <a:rPr lang="pt-BR" dirty="0" smtClean="0"/>
              <a:t>aborda instruções baseadas em operações </a:t>
            </a:r>
            <a:r>
              <a:rPr lang="pt-BR" dirty="0" smtClean="0"/>
              <a:t>aritméticas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140968"/>
            <a:ext cx="46085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Conjunto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37536"/>
          </a:xfrm>
        </p:spPr>
        <p:txBody>
          <a:bodyPr>
            <a:normAutofit/>
          </a:bodyPr>
          <a:lstStyle/>
          <a:p>
            <a:r>
              <a:rPr lang="pt-BR" dirty="0" smtClean="0"/>
              <a:t>Tipo I - aborda </a:t>
            </a:r>
            <a:r>
              <a:rPr lang="pt-BR" dirty="0" smtClean="0"/>
              <a:t>instruções baseadas em </a:t>
            </a:r>
            <a:r>
              <a:rPr lang="pt-BR" dirty="0" err="1" smtClean="0"/>
              <a:t>Load</a:t>
            </a:r>
            <a:r>
              <a:rPr lang="pt-BR" dirty="0" smtClean="0"/>
              <a:t> e </a:t>
            </a:r>
            <a:r>
              <a:rPr lang="pt-BR" dirty="0" err="1" smtClean="0"/>
              <a:t>Store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683477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Conjunto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1656184"/>
          </a:xfrm>
        </p:spPr>
        <p:txBody>
          <a:bodyPr/>
          <a:lstStyle/>
          <a:p>
            <a:r>
              <a:rPr lang="pt-BR" dirty="0" smtClean="0"/>
              <a:t>Tipo J - </a:t>
            </a:r>
            <a:r>
              <a:rPr lang="pt-BR" dirty="0" smtClean="0"/>
              <a:t>Este formatado aborda instruções para pular (</a:t>
            </a:r>
            <a:r>
              <a:rPr lang="pt-BR" dirty="0" err="1" smtClean="0"/>
              <a:t>jump</a:t>
            </a:r>
            <a:r>
              <a:rPr lang="pt-BR" dirty="0" smtClean="0"/>
              <a:t>) para um endereço da memória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56992"/>
            <a:ext cx="6865962" cy="14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Visão geral das instruções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71296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Descrição do 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01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ULA</a:t>
            </a:r>
            <a:endParaRPr lang="pt-BR" sz="2000" dirty="0"/>
          </a:p>
        </p:txBody>
      </p:sp>
      <p:pic>
        <p:nvPicPr>
          <p:cNvPr id="10244" name="Picture 4" descr="UL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7704856" cy="3809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242</Words>
  <Application>Microsoft Office PowerPoint</Application>
  <PresentationFormat>Apresentação na tela (4:3)</PresentationFormat>
  <Paragraphs>37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Fluxo</vt:lpstr>
      <vt:lpstr>Arquitetura e Organização de Computadores </vt:lpstr>
      <vt:lpstr>Resumo</vt:lpstr>
      <vt:lpstr>Plataforma de Desenvolvimento</vt:lpstr>
      <vt:lpstr>Conjunto de Instruções</vt:lpstr>
      <vt:lpstr>Conjunto de Instruções</vt:lpstr>
      <vt:lpstr>Conjunto de Instruções</vt:lpstr>
      <vt:lpstr>Conjunto de Instruções</vt:lpstr>
      <vt:lpstr>Visão geral das instruções</vt:lpstr>
      <vt:lpstr>Descrição do Hardware</vt:lpstr>
      <vt:lpstr>Descrição do Hardware</vt:lpstr>
      <vt:lpstr>Descrição do Hardware</vt:lpstr>
      <vt:lpstr>Descrição do Hardware</vt:lpstr>
      <vt:lpstr>Descrição do Hardware</vt:lpstr>
      <vt:lpstr>Datapath  </vt:lpstr>
      <vt:lpstr>Simulação e Teste</vt:lpstr>
      <vt:lpstr>Referencias</vt:lpstr>
      <vt:lpstr>Duvidas, Criticas ou Sugestões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e Organização de Computadores</dc:title>
  <dc:creator>usuario</dc:creator>
  <cp:lastModifiedBy>usuario</cp:lastModifiedBy>
  <cp:revision>8</cp:revision>
  <dcterms:created xsi:type="dcterms:W3CDTF">2017-03-02T11:32:04Z</dcterms:created>
  <dcterms:modified xsi:type="dcterms:W3CDTF">2017-03-02T12:44:07Z</dcterms:modified>
</cp:coreProperties>
</file>