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 id="269"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F369"/>
    <a:srgbClr val="93F1B2"/>
    <a:srgbClr val="E0F4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403"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rgbClr val="92D050"/>
            </a:gs>
            <a:gs pos="71000">
              <a:srgbClr val="5BF369"/>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Smart Farm</a:t>
            </a:r>
            <a:br>
              <a:rPr lang="en-US" b="1" dirty="0" smtClean="0"/>
            </a:br>
            <a:r>
              <a:rPr lang="en-US" b="1" dirty="0" smtClean="0"/>
              <a:t> </a:t>
            </a:r>
            <a:endParaRPr lang="en-US" b="1" dirty="0"/>
          </a:p>
        </p:txBody>
      </p:sp>
      <p:sp>
        <p:nvSpPr>
          <p:cNvPr id="3" name="Subtitle 2"/>
          <p:cNvSpPr>
            <a:spLocks noGrp="1"/>
          </p:cNvSpPr>
          <p:nvPr>
            <p:ph type="subTitle" idx="1"/>
          </p:nvPr>
        </p:nvSpPr>
        <p:spPr>
          <a:xfrm>
            <a:off x="2743200" y="3886200"/>
            <a:ext cx="6400800" cy="2743200"/>
          </a:xfrm>
        </p:spPr>
        <p:txBody>
          <a:bodyPr>
            <a:normAutofit/>
          </a:bodyPr>
          <a:lstStyle/>
          <a:p>
            <a:pPr algn="r"/>
            <a:r>
              <a:rPr lang="en-US" dirty="0" smtClean="0"/>
              <a:t>Shaolin </a:t>
            </a:r>
            <a:r>
              <a:rPr lang="en-US" dirty="0" err="1" smtClean="0"/>
              <a:t>Kataria</a:t>
            </a:r>
            <a:r>
              <a:rPr lang="en-US" dirty="0" smtClean="0"/>
              <a:t> – 18BIT0415</a:t>
            </a:r>
          </a:p>
          <a:p>
            <a:pPr algn="r"/>
            <a:r>
              <a:rPr lang="en-US" dirty="0" err="1" smtClean="0"/>
              <a:t>Vinayak</a:t>
            </a:r>
            <a:r>
              <a:rPr lang="en-US" dirty="0"/>
              <a:t> </a:t>
            </a:r>
            <a:r>
              <a:rPr lang="en-US" smtClean="0"/>
              <a:t>– 18BIT0036</a:t>
            </a:r>
            <a:endParaRPr lang="en-US" dirty="0" smtClean="0"/>
          </a:p>
          <a:p>
            <a:pPr algn="r"/>
            <a:r>
              <a:rPr lang="en-US" dirty="0" err="1" smtClean="0"/>
              <a:t>Sachinthra</a:t>
            </a:r>
            <a:r>
              <a:rPr lang="en-US" dirty="0" smtClean="0"/>
              <a:t> – 18BIT0020</a:t>
            </a:r>
          </a:p>
          <a:p>
            <a:pPr algn="r"/>
            <a:r>
              <a:rPr lang="en-US" dirty="0" err="1" smtClean="0"/>
              <a:t>Shridhar</a:t>
            </a:r>
            <a:r>
              <a:rPr lang="en-US" dirty="0" smtClean="0"/>
              <a:t> – 18BIT0058</a:t>
            </a:r>
            <a:endParaRPr lang="en-US" dirty="0"/>
          </a:p>
        </p:txBody>
      </p:sp>
    </p:spTree>
    <p:extLst>
      <p:ext uri="{BB962C8B-B14F-4D97-AF65-F5344CB8AC3E}">
        <p14:creationId xmlns:p14="http://schemas.microsoft.com/office/powerpoint/2010/main" val="130699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pPr marL="0" indent="0">
              <a:buNone/>
            </a:pPr>
            <a:r>
              <a:rPr lang="en-US" dirty="0" smtClean="0"/>
              <a:t>After this, we have a nutrient detector, which will detect whatever nutrient levels are there and we will tell how much more are required based on predefined data for each crop that we have. The amount of more nutrient, and more water required will give the farmer an idea about the amount of money and time he has to put in order to grow a particular crop. This will allow him to choose the best decision of growing the ideal crop which will be the best consumption of his time and effort. This solves problem number 2. </a:t>
            </a:r>
            <a:endParaRPr lang="en-US" dirty="0"/>
          </a:p>
        </p:txBody>
      </p:sp>
    </p:spTree>
    <p:extLst>
      <p:ext uri="{BB962C8B-B14F-4D97-AF65-F5344CB8AC3E}">
        <p14:creationId xmlns:p14="http://schemas.microsoft.com/office/powerpoint/2010/main" val="274207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Environment Friendly</a:t>
            </a:r>
            <a:endParaRPr lang="en-US" b="1" dirty="0"/>
          </a:p>
        </p:txBody>
      </p:sp>
      <p:sp>
        <p:nvSpPr>
          <p:cNvPr id="3" name="Content Placeholder 2"/>
          <p:cNvSpPr>
            <a:spLocks noGrp="1"/>
          </p:cNvSpPr>
          <p:nvPr>
            <p:ph idx="1"/>
          </p:nvPr>
        </p:nvSpPr>
        <p:spPr/>
        <p:txBody>
          <a:bodyPr/>
          <a:lstStyle/>
          <a:p>
            <a:pPr marL="0" indent="0">
              <a:buNone/>
            </a:pPr>
            <a:r>
              <a:rPr lang="en-US" dirty="0" smtClean="0"/>
              <a:t>How our project is environmental friendly, is because Mathematics can’t go wrong. This keeps the soil quality to the optimum best. Also, for powering the entire system, we are using solar cells, which once installed can save a lot of power and direct the system of Smart Farm.</a:t>
            </a:r>
            <a:endParaRPr lang="en-US" dirty="0"/>
          </a:p>
        </p:txBody>
      </p:sp>
    </p:spTree>
    <p:extLst>
      <p:ext uri="{BB962C8B-B14F-4D97-AF65-F5344CB8AC3E}">
        <p14:creationId xmlns:p14="http://schemas.microsoft.com/office/powerpoint/2010/main" val="425416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Enhancements</a:t>
            </a:r>
            <a:endParaRPr lang="en-US" b="1" dirty="0"/>
          </a:p>
        </p:txBody>
      </p:sp>
      <p:sp>
        <p:nvSpPr>
          <p:cNvPr id="3" name="Content Placeholder 2"/>
          <p:cNvSpPr>
            <a:spLocks noGrp="1"/>
          </p:cNvSpPr>
          <p:nvPr>
            <p:ph idx="1"/>
          </p:nvPr>
        </p:nvSpPr>
        <p:spPr>
          <a:xfrm>
            <a:off x="457200" y="1828800"/>
            <a:ext cx="8229600" cy="4525963"/>
          </a:xfrm>
        </p:spPr>
        <p:txBody>
          <a:bodyPr>
            <a:noAutofit/>
          </a:bodyPr>
          <a:lstStyle/>
          <a:p>
            <a:pPr marL="0" indent="0">
              <a:buNone/>
            </a:pPr>
            <a:r>
              <a:rPr lang="en-US" dirty="0" smtClean="0"/>
              <a:t>Our prototype is a description of this. But in the future, on a large scale actual farm, we plan to install automated tractors and harvesters and seeders which can be automatically used wherever they are required based on the soil’s demand which will be told by the sensors. </a:t>
            </a:r>
          </a:p>
          <a:p>
            <a:pPr marL="0" indent="0">
              <a:buNone/>
            </a:pPr>
            <a:r>
              <a:rPr lang="en-US" dirty="0" smtClean="0"/>
              <a:t>.</a:t>
            </a:r>
            <a:endParaRPr lang="en-US" dirty="0"/>
          </a:p>
        </p:txBody>
      </p:sp>
    </p:spTree>
    <p:extLst>
      <p:ext uri="{BB962C8B-B14F-4D97-AF65-F5344CB8AC3E}">
        <p14:creationId xmlns:p14="http://schemas.microsoft.com/office/powerpoint/2010/main" val="72577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dirty="0"/>
              <a:t>Since we have mathematical data for how much time it takes for a crop to plough, seed, water, till it’s fully ready to grow with just watering, we can direct our operators accordingly. This, with the sprinkler, security system, fire alarms, saves the farmer his time which solves problem number </a:t>
            </a:r>
            <a:r>
              <a:rPr lang="en-US" dirty="0" smtClean="0"/>
              <a:t>1. We want that the farmer has all this data available to him through an app which will be done through app development. All the information and the graphs and the footage will be available through Thingspeak and other means.</a:t>
            </a:r>
          </a:p>
        </p:txBody>
      </p:sp>
    </p:spTree>
    <p:extLst>
      <p:ext uri="{BB962C8B-B14F-4D97-AF65-F5344CB8AC3E}">
        <p14:creationId xmlns:p14="http://schemas.microsoft.com/office/powerpoint/2010/main" val="669824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442" y="1148886"/>
            <a:ext cx="8229600" cy="5480514"/>
          </a:xfrm>
        </p:spPr>
        <p:txBody>
          <a:bodyPr>
            <a:noAutofit/>
          </a:bodyPr>
          <a:lstStyle/>
          <a:p>
            <a:pPr marL="0" indent="0">
              <a:buNone/>
            </a:pPr>
            <a:r>
              <a:rPr lang="en-US" dirty="0" smtClean="0"/>
              <a:t>In the beginning, we discussed how children of the farmers are caught up in the same vicious cycle as them. This is the main problem. And with all this time and effort being saved, the farmer can start earning just about right and stop forcing his kids or wife to putting this much effort into farm, and rather educate his kids and let his wife develop other skills. While this happy family lives, the farm is being taken care of by our logistics and mathematics through our beautiful Smart Farm.</a:t>
            </a:r>
            <a:endParaRPr lang="en-US" dirty="0"/>
          </a:p>
        </p:txBody>
      </p:sp>
      <p:sp>
        <p:nvSpPr>
          <p:cNvPr id="4" name="TextBox 3"/>
          <p:cNvSpPr txBox="1"/>
          <p:nvPr/>
        </p:nvSpPr>
        <p:spPr>
          <a:xfrm>
            <a:off x="1447800" y="351453"/>
            <a:ext cx="6228885" cy="769441"/>
          </a:xfrm>
          <a:prstGeom prst="rect">
            <a:avLst/>
          </a:prstGeom>
          <a:noFill/>
        </p:spPr>
        <p:txBody>
          <a:bodyPr wrap="none" rtlCol="0">
            <a:spAutoFit/>
          </a:bodyPr>
          <a:lstStyle/>
          <a:p>
            <a:r>
              <a:rPr lang="en-US" sz="4400" b="1" dirty="0" smtClean="0"/>
              <a:t>Breaking the vicious Cycle</a:t>
            </a:r>
            <a:endParaRPr lang="en-US" sz="4400" b="1" dirty="0"/>
          </a:p>
        </p:txBody>
      </p:sp>
    </p:spTree>
    <p:extLst>
      <p:ext uri="{BB962C8B-B14F-4D97-AF65-F5344CB8AC3E}">
        <p14:creationId xmlns:p14="http://schemas.microsoft.com/office/powerpoint/2010/main" val="123654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133600"/>
            <a:ext cx="8229600" cy="4525963"/>
          </a:xfrm>
        </p:spPr>
        <p:txBody>
          <a:bodyPr>
            <a:normAutofit/>
          </a:bodyPr>
          <a:lstStyle/>
          <a:p>
            <a:pPr marL="0" indent="0">
              <a:buNone/>
            </a:pPr>
            <a:r>
              <a:rPr lang="en-US" sz="9600" dirty="0" smtClean="0"/>
              <a:t>Thank you!</a:t>
            </a:r>
            <a:endParaRPr lang="en-US" sz="9600" dirty="0"/>
          </a:p>
        </p:txBody>
      </p:sp>
    </p:spTree>
    <p:extLst>
      <p:ext uri="{BB962C8B-B14F-4D97-AF65-F5344CB8AC3E}">
        <p14:creationId xmlns:p14="http://schemas.microsoft.com/office/powerpoint/2010/main" val="418633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Motivation</a:t>
            </a:r>
            <a:endParaRPr lang="en-US" b="1" dirty="0"/>
          </a:p>
        </p:txBody>
      </p:sp>
      <p:sp>
        <p:nvSpPr>
          <p:cNvPr id="3" name="Content Placeholder 2"/>
          <p:cNvSpPr>
            <a:spLocks noGrp="1"/>
          </p:cNvSpPr>
          <p:nvPr>
            <p:ph idx="1"/>
          </p:nvPr>
        </p:nvSpPr>
        <p:spPr>
          <a:xfrm>
            <a:off x="457200" y="1524000"/>
            <a:ext cx="8229600" cy="4525963"/>
          </a:xfrm>
        </p:spPr>
        <p:txBody>
          <a:bodyPr/>
          <a:lstStyle/>
          <a:p>
            <a:pPr marL="0" indent="0">
              <a:buNone/>
            </a:pPr>
            <a:r>
              <a:rPr lang="en-US" dirty="0" smtClean="0"/>
              <a:t>In the present world, especially in our own country, farmers, if not rich, have a hard time adapting to the rising prices each day. Their crop production is the result of timely rains, adequate work rate, and a lot of family effort. In this vicious cycle, the children and the wife of the farmer get trapped in the same practice which goes on like a never ending cycle. </a:t>
            </a:r>
            <a:endParaRPr lang="en-US" dirty="0"/>
          </a:p>
        </p:txBody>
      </p:sp>
    </p:spTree>
    <p:extLst>
      <p:ext uri="{BB962C8B-B14F-4D97-AF65-F5344CB8AC3E}">
        <p14:creationId xmlns:p14="http://schemas.microsoft.com/office/powerpoint/2010/main" val="147059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828800"/>
          </a:xfrm>
        </p:spPr>
        <p:txBody>
          <a:bodyPr>
            <a:normAutofit fontScale="90000"/>
          </a:bodyPr>
          <a:lstStyle/>
          <a:p>
            <a:r>
              <a:rPr lang="en-US" b="1" dirty="0"/>
              <a:t>What’s the most important thing which can take this burden off the farmer’s head? </a:t>
            </a:r>
            <a:br>
              <a:rPr lang="en-US" b="1" dirty="0"/>
            </a:br>
            <a:endParaRPr lang="en-US" b="1" dirty="0"/>
          </a:p>
        </p:txBody>
      </p:sp>
      <p:sp>
        <p:nvSpPr>
          <p:cNvPr id="3" name="Content Placeholder 2"/>
          <p:cNvSpPr>
            <a:spLocks noGrp="1"/>
          </p:cNvSpPr>
          <p:nvPr>
            <p:ph idx="1"/>
          </p:nvPr>
        </p:nvSpPr>
        <p:spPr>
          <a:xfrm>
            <a:off x="457200" y="2353808"/>
            <a:ext cx="8229600" cy="4525963"/>
          </a:xfrm>
        </p:spPr>
        <p:txBody>
          <a:bodyPr>
            <a:normAutofit/>
          </a:bodyPr>
          <a:lstStyle/>
          <a:p>
            <a:pPr marL="0" indent="0">
              <a:buNone/>
            </a:pPr>
            <a:r>
              <a:rPr lang="en-US" dirty="0" smtClean="0"/>
              <a:t>Time, and correct decisions.</a:t>
            </a:r>
          </a:p>
          <a:p>
            <a:pPr marL="0" indent="0">
              <a:buNone/>
            </a:pPr>
            <a:r>
              <a:rPr lang="en-US" b="1" dirty="0" smtClean="0"/>
              <a:t>1) Time</a:t>
            </a:r>
            <a:r>
              <a:rPr lang="en-US" dirty="0" smtClean="0"/>
              <a:t> : We all know how much pressure there is on the farmer to produce as much as he can so he gets his children and his wife involved in doing the same. The children don’t ever get education and they end up becoming the same as their parents.</a:t>
            </a:r>
            <a:endParaRPr lang="en-US" dirty="0"/>
          </a:p>
        </p:txBody>
      </p:sp>
    </p:spTree>
    <p:extLst>
      <p:ext uri="{BB962C8B-B14F-4D97-AF65-F5344CB8AC3E}">
        <p14:creationId xmlns:p14="http://schemas.microsoft.com/office/powerpoint/2010/main" val="180501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2)</a:t>
            </a:r>
            <a:r>
              <a:rPr lang="en-US" dirty="0" smtClean="0"/>
              <a:t> </a:t>
            </a:r>
            <a:r>
              <a:rPr lang="en-US" b="1" dirty="0" smtClean="0"/>
              <a:t>Correct Decisions</a:t>
            </a:r>
            <a:r>
              <a:rPr lang="en-US" dirty="0" smtClean="0"/>
              <a:t> : Not always do the crop the farmer chooses to plant, and the investment of money he puts in, goes according to plan. This often leads to huge debts and it is difficult for him to get loan from the bank. Especially when corruption is sky high as </a:t>
            </a:r>
            <a:r>
              <a:rPr lang="en-US" dirty="0" err="1" smtClean="0"/>
              <a:t>Vijaya</a:t>
            </a:r>
            <a:r>
              <a:rPr lang="en-US" dirty="0" smtClean="0"/>
              <a:t> Malaya got away with such a huge loan. </a:t>
            </a:r>
            <a:endParaRPr lang="en-US" dirty="0"/>
          </a:p>
        </p:txBody>
      </p:sp>
    </p:spTree>
    <p:extLst>
      <p:ext uri="{BB962C8B-B14F-4D97-AF65-F5344CB8AC3E}">
        <p14:creationId xmlns:p14="http://schemas.microsoft.com/office/powerpoint/2010/main" val="215986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b="1" dirty="0"/>
          </a:p>
        </p:txBody>
      </p:sp>
      <p:sp>
        <p:nvSpPr>
          <p:cNvPr id="3" name="Content Placeholder 2"/>
          <p:cNvSpPr>
            <a:spLocks noGrp="1"/>
          </p:cNvSpPr>
          <p:nvPr>
            <p:ph idx="1"/>
          </p:nvPr>
        </p:nvSpPr>
        <p:spPr/>
        <p:txBody>
          <a:bodyPr/>
          <a:lstStyle/>
          <a:p>
            <a:pPr marL="0" indent="0">
              <a:buNone/>
            </a:pPr>
            <a:r>
              <a:rPr lang="en-US" dirty="0" smtClean="0"/>
              <a:t>So, on our part, what we can do to reduce all these problems is : </a:t>
            </a:r>
            <a:br>
              <a:rPr lang="en-US" dirty="0" smtClean="0"/>
            </a:br>
            <a:endParaRPr lang="en-US" dirty="0" smtClean="0"/>
          </a:p>
          <a:p>
            <a:pPr marL="0" indent="0">
              <a:buNone/>
            </a:pPr>
            <a:r>
              <a:rPr lang="en-US" b="1" dirty="0" smtClean="0"/>
              <a:t>1) Reduce the farmer’s work.</a:t>
            </a:r>
          </a:p>
          <a:p>
            <a:pPr marL="0" indent="0">
              <a:buNone/>
            </a:pPr>
            <a:r>
              <a:rPr lang="en-US" b="1" dirty="0" smtClean="0"/>
              <a:t>2) Make his time and investments the best possible.</a:t>
            </a:r>
            <a:endParaRPr lang="en-US" b="1" dirty="0"/>
          </a:p>
        </p:txBody>
      </p:sp>
    </p:spTree>
    <p:extLst>
      <p:ext uri="{BB962C8B-B14F-4D97-AF65-F5344CB8AC3E}">
        <p14:creationId xmlns:p14="http://schemas.microsoft.com/office/powerpoint/2010/main" val="219874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Working</a:t>
            </a:r>
            <a:endParaRPr lang="en-US" b="1" dirty="0"/>
          </a:p>
        </p:txBody>
      </p:sp>
      <p:sp>
        <p:nvSpPr>
          <p:cNvPr id="3" name="Content Placeholder 2"/>
          <p:cNvSpPr>
            <a:spLocks noGrp="1"/>
          </p:cNvSpPr>
          <p:nvPr>
            <p:ph idx="1"/>
          </p:nvPr>
        </p:nvSpPr>
        <p:spPr/>
        <p:txBody>
          <a:bodyPr/>
          <a:lstStyle/>
          <a:p>
            <a:pPr marL="0" indent="0">
              <a:buNone/>
            </a:pPr>
            <a:r>
              <a:rPr lang="en-US" dirty="0" smtClean="0"/>
              <a:t>The architecture of our modern Smart Farm involve an everyday farm covered by a transparent shed, which is open until for the time there is excess rain and it needs to be put back up. Farmer will have his home either nearby or right adjacent to the farm. </a:t>
            </a:r>
          </a:p>
          <a:p>
            <a:pPr marL="0" indent="0">
              <a:buNone/>
            </a:pPr>
            <a:r>
              <a:rPr lang="en-US" dirty="0" smtClean="0"/>
              <a:t>The key to enter the farm is only with the farmer and with those who he deems trustworthy.</a:t>
            </a:r>
          </a:p>
        </p:txBody>
      </p:sp>
    </p:spTree>
    <p:extLst>
      <p:ext uri="{BB962C8B-B14F-4D97-AF65-F5344CB8AC3E}">
        <p14:creationId xmlns:p14="http://schemas.microsoft.com/office/powerpoint/2010/main" val="384467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dirty="0" smtClean="0"/>
              <a:t>And by key, we don’t mean the metal key, we mean the code to get pass the digital lock system. Apart from that, on all four sides, we’ve installed Ultrasonic sensors which will detect any intruder and any animal at night. Crops often are harmed by people who are willing to steal in harvest season, animals like cow, blue bull, elephants etc. Rabbits, snakes and rats also pose a threat and that will be discussed later in the future enhancements since this model is only a prototype.</a:t>
            </a:r>
            <a:endParaRPr lang="en-US" dirty="0"/>
          </a:p>
        </p:txBody>
      </p:sp>
    </p:spTree>
    <p:extLst>
      <p:ext uri="{BB962C8B-B14F-4D97-AF65-F5344CB8AC3E}">
        <p14:creationId xmlns:p14="http://schemas.microsoft.com/office/powerpoint/2010/main" val="202178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638800"/>
          </a:xfrm>
        </p:spPr>
        <p:txBody>
          <a:bodyPr>
            <a:normAutofit lnSpcReduction="10000"/>
          </a:bodyPr>
          <a:lstStyle/>
          <a:p>
            <a:pPr marL="0" indent="0">
              <a:buNone/>
            </a:pPr>
            <a:r>
              <a:rPr lang="en-US" dirty="0" smtClean="0"/>
              <a:t>The buzzer will set if the intruder or the animal is caught within a particular proximity, say, 30 meters. Apart from that, we have a smoke sensor installed in case of any natural or artificial fire put on. When the ultrasonic sensor detects someone within 30 meters, or the smoke sensor detects a smoke, the buzzer will set off. Apart from this, if smoke is detected, then the dc motor will be activated and water will be sprinkled at the affected area. Since this is a prototype, only one such sensor is used to give the gist of the bigger picture.</a:t>
            </a:r>
            <a:endParaRPr lang="en-US" dirty="0"/>
          </a:p>
        </p:txBody>
      </p:sp>
    </p:spTree>
    <p:extLst>
      <p:ext uri="{BB962C8B-B14F-4D97-AF65-F5344CB8AC3E}">
        <p14:creationId xmlns:p14="http://schemas.microsoft.com/office/powerpoint/2010/main" val="165707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marL="0" indent="0">
              <a:buNone/>
            </a:pPr>
            <a:r>
              <a:rPr lang="en-US" dirty="0" smtClean="0"/>
              <a:t>Then, we have a moisture sensor, which will detect the moisture levels. If they’re less than what’s required for the current growing crop on a daily basis, then the sprinkler will set off and water will be provided. If water is over the limit, then sprinkler will be turned off. If it is still over the limit, then the only explanation is rain, in that case, the shed will automatically cover the farm, hence, saving the crops.</a:t>
            </a:r>
            <a:endParaRPr lang="en-US" dirty="0"/>
          </a:p>
        </p:txBody>
      </p:sp>
    </p:spTree>
    <p:extLst>
      <p:ext uri="{BB962C8B-B14F-4D97-AF65-F5344CB8AC3E}">
        <p14:creationId xmlns:p14="http://schemas.microsoft.com/office/powerpoint/2010/main" val="3379858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1051</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Smart Farm  </vt:lpstr>
      <vt:lpstr>Motivation</vt:lpstr>
      <vt:lpstr>What’s the most important thing which can take this burden off the farmer’s head?  </vt:lpstr>
      <vt:lpstr>PowerPoint Presentation</vt:lpstr>
      <vt:lpstr>Solution</vt:lpstr>
      <vt:lpstr>Architecture and Working</vt:lpstr>
      <vt:lpstr>PowerPoint Presentation</vt:lpstr>
      <vt:lpstr>PowerPoint Presentation</vt:lpstr>
      <vt:lpstr>PowerPoint Presentation</vt:lpstr>
      <vt:lpstr>PowerPoint Presentation</vt:lpstr>
      <vt:lpstr>Environment Friendly</vt:lpstr>
      <vt:lpstr>Future Enhancements</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 motivation, problem definition, architecture, functionalities, future enhancemens </dc:title>
  <dc:creator>lenovo</dc:creator>
  <cp:lastModifiedBy>lenovo</cp:lastModifiedBy>
  <cp:revision>18</cp:revision>
  <dcterms:created xsi:type="dcterms:W3CDTF">2006-08-16T00:00:00Z</dcterms:created>
  <dcterms:modified xsi:type="dcterms:W3CDTF">2018-10-23T14:39:00Z</dcterms:modified>
</cp:coreProperties>
</file>