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08-09-2015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6694DB-36E3-4D78-B018-F4C14BFD2A02}" type="datetime1">
              <a:rPr lang="en-IN" smtClean="0"/>
              <a:pPr/>
              <a:t>08-09-2015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E324A9-13B1-44FF-85AA-32726E242F3C}" type="datetime1">
              <a:rPr lang="en-IN" smtClean="0"/>
              <a:pPr/>
              <a:t>08-09-2015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BB9123-B68D-4CF0-A3FD-4DE05868ADA1}" type="datetime1">
              <a:rPr lang="en-IN" smtClean="0"/>
              <a:pPr/>
              <a:t>08-09-2015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C5C950-7820-4346-AFE4-765B6C38C8C1}" type="datetime1">
              <a:rPr lang="en-IN" smtClean="0"/>
              <a:pPr/>
              <a:t>08-09-2015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69834-5AD6-4C5E-BB1B-23998B8CACC2}" type="datetime1">
              <a:rPr lang="en-IN" smtClean="0"/>
              <a:pPr/>
              <a:t>08-09-2015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62C068-62A3-4B41-B79B-B2DB479FDD33}" type="datetime1">
              <a:rPr lang="en-IN" smtClean="0"/>
              <a:pPr/>
              <a:t>08-09-2015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F6B53A-01D5-41B0-B6E2-CDC00A2E0A75}" type="datetime1">
              <a:rPr lang="en-IN" smtClean="0"/>
              <a:pPr/>
              <a:t>08-09-2015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DA94D0-9C8F-4BE9-A34B-4C95B852F6C0}" type="datetime1">
              <a:rPr lang="en-IN" smtClean="0"/>
              <a:pPr/>
              <a:t>08-09-2015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29B70-B56A-4CBC-A607-F8A025DC0F27}" type="datetime1">
              <a:rPr lang="en-IN" smtClean="0"/>
              <a:pPr/>
              <a:t>08-09-2015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BAD2C-48E8-4B31-B706-6867724102E7}" type="datetime1">
              <a:rPr lang="en-IN" smtClean="0"/>
              <a:pPr/>
              <a:t>08-09-2015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DA843-C203-4FF1-BE08-BF5C35B0535F}" type="datetime1">
              <a:rPr lang="en-IN" smtClean="0"/>
              <a:pPr/>
              <a:t>08-09-2015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346F-72A7-4C00-92CD-C57D46E1DE64}" type="datetime1">
              <a:rPr lang="en-IN" smtClean="0"/>
              <a:pPr/>
              <a:t>08-09-2015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45498" y="1610436"/>
            <a:ext cx="10515600" cy="2524835"/>
          </a:xfrm>
          <a:solidFill>
            <a:srgbClr val="3388A9"/>
          </a:solidFill>
        </p:spPr>
        <p:txBody>
          <a:bodyPr>
            <a:noAutofit/>
          </a:bodyPr>
          <a:lstStyle/>
          <a:p>
            <a:pPr>
              <a:defRPr/>
            </a:pPr>
            <a:r>
              <a:rPr lang="en-US" sz="4400" dirty="0" smtClean="0">
                <a:cs typeface="Arial" charset="0"/>
              </a:rPr>
              <a:t>Course : Programming with C#</a:t>
            </a:r>
            <a:br>
              <a:rPr lang="en-US" sz="4400" dirty="0" smtClean="0">
                <a:cs typeface="Arial" charset="0"/>
              </a:rPr>
            </a:br>
            <a:r>
              <a:rPr lang="en-US" sz="4400" dirty="0" smtClean="0">
                <a:cs typeface="Arial" charset="0"/>
              </a:rPr>
              <a:t/>
            </a:r>
            <a:br>
              <a:rPr lang="en-US" sz="4400" dirty="0" smtClean="0">
                <a:cs typeface="Arial" charset="0"/>
              </a:rPr>
            </a:br>
            <a:r>
              <a:rPr lang="en-US" sz="4400" dirty="0" smtClean="0">
                <a:cs typeface="Arial" charset="0"/>
              </a:rPr>
              <a:t>Session : Polymorphism &amp; Inheritance </a:t>
            </a:r>
            <a:br>
              <a:rPr lang="en-US" sz="4400" dirty="0" smtClean="0">
                <a:cs typeface="Arial" charset="0"/>
              </a:rPr>
            </a:br>
            <a:endParaRPr lang="en-IN" sz="4400"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Displaying Days Using Function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10</a:t>
            </a:fld>
            <a:endParaRPr lang="en-IN"/>
          </a:p>
        </p:txBody>
      </p:sp>
      <p:sp>
        <p:nvSpPr>
          <p:cNvPr id="4" name="Rectangle 3"/>
          <p:cNvSpPr>
            <a:spLocks noChangeArrowheads="1"/>
          </p:cNvSpPr>
          <p:nvPr/>
        </p:nvSpPr>
        <p:spPr bwMode="gray">
          <a:xfrm>
            <a:off x="668696" y="1421952"/>
            <a:ext cx="11000140" cy="361407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develop the required application, Tim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Operator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11</a:t>
            </a:fld>
            <a:endParaRPr lang="en-IN"/>
          </a:p>
        </p:txBody>
      </p:sp>
      <p:sp>
        <p:nvSpPr>
          <p:cNvPr id="4" name="Rectangle 3"/>
          <p:cNvSpPr>
            <a:spLocks noChangeArrowheads="1"/>
          </p:cNvSpPr>
          <p:nvPr/>
        </p:nvSpPr>
        <p:spPr bwMode="gray">
          <a:xfrm>
            <a:off x="1105425" y="2117990"/>
            <a:ext cx="9321465" cy="10247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Operator overloading provides additional capabilities to C# operators when they are applied to user-defined data types.</a:t>
            </a:r>
          </a:p>
        </p:txBody>
      </p:sp>
      <p:sp>
        <p:nvSpPr>
          <p:cNvPr id="5" name="Rectangle 3"/>
          <p:cNvSpPr>
            <a:spLocks noChangeArrowheads="1"/>
          </p:cNvSpPr>
          <p:nvPr/>
        </p:nvSpPr>
        <p:spPr bwMode="gray">
          <a:xfrm>
            <a:off x="1105425" y="3190045"/>
            <a:ext cx="9321465" cy="5517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Only the predefined set of C# operators can be overloaded.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Need for Operator Overloading</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graphicFrame>
        <p:nvGraphicFramePr>
          <p:cNvPr id="4" name="Group 56"/>
          <p:cNvGraphicFramePr>
            <a:graphicFrameLocks/>
          </p:cNvGraphicFramePr>
          <p:nvPr/>
        </p:nvGraphicFramePr>
        <p:xfrm>
          <a:off x="680180" y="3163692"/>
          <a:ext cx="10474655" cy="3371088"/>
        </p:xfrm>
        <a:graphic>
          <a:graphicData uri="http://schemas.openxmlformats.org/drawingml/2006/table">
            <a:tbl>
              <a:tblPr/>
              <a:tblGrid>
                <a:gridCol w="3142397"/>
                <a:gridCol w="7332258"/>
              </a:tblGrid>
              <a:tr h="3031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Operators</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Description</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911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 ++ , --</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unary operators take one operand and can be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1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binary operators take two operands and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8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comparison operators can be overloaded. </a:t>
                      </a:r>
                      <a:endPar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4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&amp;&amp;,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conditional logical operators cannot be overloaded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directly, but they are evaluated using &amp; and | which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8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assignment operators cannot be 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-&gt;, new, is,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sizeof</a:t>
                      </a: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4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typeof</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operators cannot be 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a:spLocks noChangeArrowheads="1"/>
          </p:cNvSpPr>
          <p:nvPr/>
        </p:nvSpPr>
        <p:spPr bwMode="gray">
          <a:xfrm>
            <a:off x="655048" y="1271830"/>
            <a:ext cx="10536116" cy="8828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use operators with user-defined data types, they need to be overloaded according to a programmer’s requirement.</a:t>
            </a:r>
          </a:p>
        </p:txBody>
      </p:sp>
      <p:sp>
        <p:nvSpPr>
          <p:cNvPr id="6" name="Rectangle 3"/>
          <p:cNvSpPr>
            <a:spLocks noChangeArrowheads="1"/>
          </p:cNvSpPr>
          <p:nvPr/>
        </p:nvSpPr>
        <p:spPr bwMode="gray">
          <a:xfrm>
            <a:off x="655048" y="2217761"/>
            <a:ext cx="10536116" cy="8828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table describes the overload ability of the operators in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Overloading Unary Operators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573162" y="1326420"/>
            <a:ext cx="10863662" cy="12770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act on a single operand. Some examples of unary operators are the increment (++) and decrement (--) operators.</a:t>
            </a:r>
          </a:p>
        </p:txBody>
      </p:sp>
      <p:sp>
        <p:nvSpPr>
          <p:cNvPr id="5" name="Rectangle 3"/>
          <p:cNvSpPr>
            <a:spLocks noChangeArrowheads="1"/>
          </p:cNvSpPr>
          <p:nvPr/>
        </p:nvSpPr>
        <p:spPr bwMode="gray">
          <a:xfrm>
            <a:off x="573162" y="2650724"/>
            <a:ext cx="10863662" cy="16210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can be classified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Simple prefix unary operators, for example the – (minus) operator.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Pre and post increment and decrement operators, for example the ++() prefix increment operator.</a:t>
            </a:r>
          </a:p>
        </p:txBody>
      </p:sp>
      <p:sp>
        <p:nvSpPr>
          <p:cNvPr id="6" name="Rectangle 3"/>
          <p:cNvSpPr>
            <a:spLocks noChangeArrowheads="1"/>
          </p:cNvSpPr>
          <p:nvPr/>
        </p:nvSpPr>
        <p:spPr bwMode="gray">
          <a:xfrm>
            <a:off x="573162" y="4397400"/>
            <a:ext cx="10863662"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the increment operator used with </a:t>
            </a:r>
            <a:r>
              <a:rPr lang="en-US" sz="2400" b="0" dirty="0" err="1" smtClean="0"/>
              <a:t>structs</a:t>
            </a:r>
            <a:r>
              <a:rPr lang="en-US" sz="2400" b="0" dirty="0" smtClean="0"/>
              <a:t> cannot be implemented with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Overloading Binary Operators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532218" y="1271830"/>
            <a:ext cx="10822719" cy="12770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act on a single operand. Some examples of unary operators are the increment (++) and decrement (--) operators.</a:t>
            </a:r>
          </a:p>
        </p:txBody>
      </p:sp>
      <p:sp>
        <p:nvSpPr>
          <p:cNvPr id="5" name="Rectangle 3"/>
          <p:cNvSpPr>
            <a:spLocks noChangeArrowheads="1"/>
          </p:cNvSpPr>
          <p:nvPr/>
        </p:nvSpPr>
        <p:spPr bwMode="gray">
          <a:xfrm>
            <a:off x="532218" y="2596135"/>
            <a:ext cx="10822719" cy="1743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can be classified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Simple prefix unary operators, for example the – (minus) operator.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Pre and post increment and decrement operators, for example the ++() prefix increment operator.</a:t>
            </a:r>
          </a:p>
        </p:txBody>
      </p:sp>
      <p:sp>
        <p:nvSpPr>
          <p:cNvPr id="6" name="Rectangle 3"/>
          <p:cNvSpPr>
            <a:spLocks noChangeArrowheads="1"/>
          </p:cNvSpPr>
          <p:nvPr/>
        </p:nvSpPr>
        <p:spPr bwMode="gray">
          <a:xfrm>
            <a:off x="573161" y="4397400"/>
            <a:ext cx="10822719"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the increment operator used with </a:t>
            </a:r>
            <a:r>
              <a:rPr lang="en-US" sz="2400" b="0" dirty="0" err="1" smtClean="0"/>
              <a:t>structs</a:t>
            </a:r>
            <a:r>
              <a:rPr lang="en-US" sz="2400" b="0" dirty="0" smtClean="0"/>
              <a:t> cannot be implemented with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Overloading an Operator</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750582" y="1148998"/>
            <a:ext cx="10781776" cy="51237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Problem Statement:</a:t>
            </a:r>
          </a:p>
          <a:p>
            <a:pPr marL="342900" indent="-342900"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FunCity</a:t>
            </a:r>
            <a:r>
              <a:rPr lang="en-US" sz="2400" b="0" dirty="0" smtClean="0"/>
              <a:t> Land is a newly established amusement park located in West Virginia. Brad is a chief technical officer of </a:t>
            </a:r>
            <a:r>
              <a:rPr lang="en-US" sz="2400" b="0" dirty="0" err="1" smtClean="0"/>
              <a:t>FunCity</a:t>
            </a:r>
            <a:r>
              <a:rPr lang="en-US" sz="2400" b="0" dirty="0" smtClean="0"/>
              <a:t> Land. He is currently working on a project related with calculating distances. This project will calculate the distance to reach </a:t>
            </a:r>
            <a:r>
              <a:rPr lang="en-US" sz="2400" b="0" dirty="0" err="1" smtClean="0"/>
              <a:t>FunCity</a:t>
            </a:r>
            <a:r>
              <a:rPr lang="en-US" sz="2400" b="0" dirty="0" smtClean="0"/>
              <a:t> Land from various locations because many visitors do not know the exact location of the park.</a:t>
            </a:r>
          </a:p>
          <a:p>
            <a:pPr marL="342900" indent="-342900"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Brad needs to develop a program, which would enter a visitor’s location and the distance traveled by the visitor till that point. After analyzing the location and the distance traveled by the visitor, the program should display the remaining distance and the total distance traveled. </a:t>
            </a:r>
          </a:p>
          <a:p>
            <a:pPr marL="342900" indent="-342900"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Help Brad to develop an application by overloading the binary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Overloading an Operator</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859810" y="1340067"/>
            <a:ext cx="10017456" cy="31500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develop the required application, Brad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normAutofit lnSpcReduction="10000"/>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to understand:</a:t>
            </a:r>
          </a:p>
          <a:p>
            <a:pPr marL="347472" indent="-347472">
              <a:lnSpc>
                <a:spcPct val="150000"/>
              </a:lnSpc>
              <a:spcBef>
                <a:spcPts val="0"/>
              </a:spcBef>
              <a:defRPr/>
            </a:pPr>
            <a:r>
              <a:rPr lang="en-US" dirty="0" smtClean="0">
                <a:cs typeface="Arial" pitchFamily="34" charset="0"/>
              </a:rPr>
              <a:t>Implement constructors</a:t>
            </a:r>
          </a:p>
          <a:p>
            <a:pPr marL="347472" indent="-347472">
              <a:lnSpc>
                <a:spcPct val="150000"/>
              </a:lnSpc>
              <a:spcBef>
                <a:spcPts val="0"/>
              </a:spcBef>
              <a:defRPr/>
            </a:pPr>
            <a:r>
              <a:rPr lang="en-US" dirty="0" smtClean="0">
                <a:cs typeface="Arial" pitchFamily="34" charset="0"/>
              </a:rPr>
              <a:t>Implement destructors</a:t>
            </a:r>
          </a:p>
          <a:p>
            <a:pPr marL="347472" indent="-347472">
              <a:lnSpc>
                <a:spcPct val="150000"/>
              </a:lnSpc>
              <a:spcBef>
                <a:spcPts val="0"/>
              </a:spcBef>
              <a:defRPr/>
            </a:pPr>
            <a:r>
              <a:rPr lang="en-US" dirty="0" smtClean="0">
                <a:cs typeface="Arial" pitchFamily="34" charset="0"/>
              </a:rPr>
              <a:t>Identify the life cycle of an object</a:t>
            </a:r>
          </a:p>
          <a:p>
            <a:pPr marL="347472" indent="-347472">
              <a:lnSpc>
                <a:spcPct val="150000"/>
              </a:lnSpc>
              <a:spcBef>
                <a:spcPts val="0"/>
              </a:spcBef>
              <a:defRPr/>
            </a:pPr>
            <a:r>
              <a:rPr lang="en-US" dirty="0" smtClean="0">
                <a:cs typeface="Arial" pitchFamily="34" charset="0"/>
              </a:rPr>
              <a:t>Describe polymorphism</a:t>
            </a:r>
          </a:p>
          <a:p>
            <a:pPr marL="347472" indent="-347472">
              <a:lnSpc>
                <a:spcPct val="150000"/>
              </a:lnSpc>
              <a:spcBef>
                <a:spcPts val="0"/>
              </a:spcBef>
              <a:defRPr/>
            </a:pPr>
            <a:r>
              <a:rPr lang="en-US" dirty="0" smtClean="0">
                <a:cs typeface="Arial" pitchFamily="34" charset="0"/>
              </a:rPr>
              <a:t>Implement function overloading</a:t>
            </a:r>
          </a:p>
          <a:p>
            <a:pPr marL="347472" indent="-347472">
              <a:lnSpc>
                <a:spcPct val="150000"/>
              </a:lnSpc>
              <a:spcBef>
                <a:spcPts val="0"/>
              </a:spcBef>
              <a:defRPr/>
            </a:pPr>
            <a:r>
              <a:rPr lang="en-US" dirty="0" smtClean="0">
                <a:cs typeface="Arial" pitchFamily="34" charset="0"/>
              </a:rPr>
              <a:t>Identify need for operator overloading</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Polymorphism </a:t>
            </a:r>
            <a:br>
              <a:rPr lang="en-US" dirty="0" smtClean="0"/>
            </a:br>
            <a:r>
              <a:rPr lang="en-US" dirty="0" smtClean="0"/>
              <a:t> </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1267853" y="1381011"/>
            <a:ext cx="9677651" cy="6306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is an important feature of OOPs.</a:t>
            </a:r>
          </a:p>
        </p:txBody>
      </p:sp>
      <p:sp>
        <p:nvSpPr>
          <p:cNvPr id="6" name="Rectangle 3"/>
          <p:cNvSpPr>
            <a:spLocks noChangeArrowheads="1"/>
          </p:cNvSpPr>
          <p:nvPr/>
        </p:nvSpPr>
        <p:spPr bwMode="gray">
          <a:xfrm>
            <a:off x="1281501" y="2088341"/>
            <a:ext cx="9691299" cy="8513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 Object-Oriented Programming (OOPs), polymorphism allows one interface to be used for multiple functions.</a:t>
            </a:r>
          </a:p>
        </p:txBody>
      </p:sp>
      <p:sp>
        <p:nvSpPr>
          <p:cNvPr id="7" name="Rectangle 3"/>
          <p:cNvSpPr>
            <a:spLocks noChangeArrowheads="1"/>
          </p:cNvSpPr>
          <p:nvPr/>
        </p:nvSpPr>
        <p:spPr bwMode="gray">
          <a:xfrm>
            <a:off x="1267853" y="3043685"/>
            <a:ext cx="9745890" cy="8513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Polymorphism reduces the complexity within the functions of a class of a program. </a:t>
            </a:r>
          </a:p>
        </p:txBody>
      </p:sp>
      <p:sp>
        <p:nvSpPr>
          <p:cNvPr id="8" name="Rectangle 3"/>
          <p:cNvSpPr>
            <a:spLocks noChangeArrowheads="1"/>
          </p:cNvSpPr>
          <p:nvPr/>
        </p:nvSpPr>
        <p:spPr bwMode="gray">
          <a:xfrm>
            <a:off x="1254205" y="3971733"/>
            <a:ext cx="9773186" cy="129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Types of Polymorphism</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Static Polymorphism</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Static Polymorphism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791570" y="1312773"/>
            <a:ext cx="10358651" cy="725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Static polymorphism refers to an entity, which exists in various forms simultaneously.</a:t>
            </a:r>
          </a:p>
        </p:txBody>
      </p:sp>
      <p:sp>
        <p:nvSpPr>
          <p:cNvPr id="5" name="Rectangle 3"/>
          <p:cNvSpPr>
            <a:spLocks noChangeArrowheads="1"/>
          </p:cNvSpPr>
          <p:nvPr/>
        </p:nvSpPr>
        <p:spPr bwMode="gray">
          <a:xfrm>
            <a:off x="805218" y="2147171"/>
            <a:ext cx="10358651" cy="35575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uses two approaches to implement static polymorphism. These are: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Method overloading: </a:t>
            </a:r>
            <a:r>
              <a:rPr lang="en-US" sz="2400" b="0" dirty="0" smtClean="0"/>
              <a:t>This approach allows using the same name for two or more methods in a class. Each redefinition of a method must use different types of parameters, sequence of parameters, or a number of parameters.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Operator overloading: </a:t>
            </a:r>
            <a:r>
              <a:rPr lang="en-US" sz="2400" b="0" dirty="0" smtClean="0"/>
              <a:t>This approach allows user-defined types such as structures and classes, to use overloaded operators for easy manipulation of their objects. This features allows to perform expressions with objects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Constructor Overloading: </a:t>
            </a:r>
            <a:r>
              <a:rPr lang="en-US" sz="2400" b="0" dirty="0" smtClean="0"/>
              <a:t>This approach allows to define more than one constructor with same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Dynamic Polymorphism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721942" y="1517488"/>
            <a:ext cx="10373687" cy="8198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 the decision about method execution is made at run time.</a:t>
            </a:r>
          </a:p>
        </p:txBody>
      </p:sp>
      <p:sp>
        <p:nvSpPr>
          <p:cNvPr id="5" name="Rectangle 3"/>
          <p:cNvSpPr>
            <a:spLocks noChangeArrowheads="1"/>
          </p:cNvSpPr>
          <p:nvPr/>
        </p:nvSpPr>
        <p:spPr bwMode="gray">
          <a:xfrm>
            <a:off x="721942" y="2454947"/>
            <a:ext cx="10387335" cy="8986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 is more useful than static polymorphism as it provides much more flexibility for manipulating the objects.</a:t>
            </a:r>
          </a:p>
        </p:txBody>
      </p:sp>
      <p:sp>
        <p:nvSpPr>
          <p:cNvPr id="6" name="Rectangle 3"/>
          <p:cNvSpPr>
            <a:spLocks noChangeArrowheads="1"/>
          </p:cNvSpPr>
          <p:nvPr/>
        </p:nvSpPr>
        <p:spPr bwMode="gray">
          <a:xfrm>
            <a:off x="735589" y="3471235"/>
            <a:ext cx="10387335" cy="24278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uses two approaches to implement dynamic polymorphism: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Abstract classes: </a:t>
            </a:r>
            <a:r>
              <a:rPr lang="en-US" sz="2800" b="0" dirty="0" smtClean="0"/>
              <a:t>Are the special type of base classes that consist of abstract class members.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Virtual functions: </a:t>
            </a:r>
            <a:r>
              <a:rPr lang="en-US" sz="2800" b="0" dirty="0" smtClean="0"/>
              <a:t>Are the functions that do not really exist, however, appear to be present in some parts of the program.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FF0000"/>
                </a:solidFill>
                <a:latin typeface="Tahoma" pitchFamily="34" charset="0"/>
                <a:cs typeface="Times New Roman" pitchFamily="18" charset="0"/>
              </a:rPr>
              <a:t> </a:t>
            </a:r>
            <a:br>
              <a:rPr lang="en-US" sz="4000" dirty="0" smtClean="0">
                <a:solidFill>
                  <a:srgbClr val="FF0000"/>
                </a:solidFill>
                <a:latin typeface="Tahoma" pitchFamily="34" charset="0"/>
                <a:cs typeface="Times New Roman" pitchFamily="18" charset="0"/>
              </a:rPr>
            </a:br>
            <a:r>
              <a:rPr lang="en-US" dirty="0" smtClean="0"/>
              <a:t>Implementing Method Overloading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776534" y="1831387"/>
            <a:ext cx="10346391"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Method overloading is implemented by defining two or more functions in a class sharing the same name.</a:t>
            </a:r>
          </a:p>
        </p:txBody>
      </p:sp>
      <p:sp>
        <p:nvSpPr>
          <p:cNvPr id="5" name="Rectangle 3"/>
          <p:cNvSpPr>
            <a:spLocks noChangeArrowheads="1"/>
          </p:cNvSpPr>
          <p:nvPr/>
        </p:nvSpPr>
        <p:spPr bwMode="gray">
          <a:xfrm>
            <a:off x="790182" y="2908620"/>
            <a:ext cx="10346391"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 method overloading, each definition of a function must differ in its function signature.</a:t>
            </a:r>
          </a:p>
        </p:txBody>
      </p:sp>
      <p:sp>
        <p:nvSpPr>
          <p:cNvPr id="6" name="Rectangle 3"/>
          <p:cNvSpPr>
            <a:spLocks noChangeArrowheads="1"/>
          </p:cNvSpPr>
          <p:nvPr/>
        </p:nvSpPr>
        <p:spPr bwMode="gray">
          <a:xfrm>
            <a:off x="790182" y="3956438"/>
            <a:ext cx="10346391"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We cannot overload with 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Method Signature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62887" y="1326420"/>
            <a:ext cx="10319095"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Method signature refers to specification of method.</a:t>
            </a:r>
          </a:p>
        </p:txBody>
      </p:sp>
      <p:sp>
        <p:nvSpPr>
          <p:cNvPr id="5" name="Rectangle 3"/>
          <p:cNvSpPr>
            <a:spLocks noChangeArrowheads="1"/>
          </p:cNvSpPr>
          <p:nvPr/>
        </p:nvSpPr>
        <p:spPr bwMode="gray">
          <a:xfrm>
            <a:off x="762887" y="1957039"/>
            <a:ext cx="10319095" cy="20144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signature of a method is defined by: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number of parameters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data types of parameters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sequence of the parameters</a:t>
            </a:r>
          </a:p>
        </p:txBody>
      </p:sp>
      <p:sp>
        <p:nvSpPr>
          <p:cNvPr id="6" name="Rectangle 3"/>
          <p:cNvSpPr>
            <a:spLocks noChangeArrowheads="1"/>
          </p:cNvSpPr>
          <p:nvPr/>
        </p:nvSpPr>
        <p:spPr bwMode="gray">
          <a:xfrm>
            <a:off x="2318001" y="4083030"/>
            <a:ext cx="8804924" cy="8198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method cannot be overloaded using different return types.</a:t>
            </a:r>
          </a:p>
        </p:txBody>
      </p:sp>
      <p:sp>
        <p:nvSpPr>
          <p:cNvPr id="7" name="Rectangle 6"/>
          <p:cNvSpPr/>
          <p:nvPr/>
        </p:nvSpPr>
        <p:spPr>
          <a:xfrm>
            <a:off x="771809" y="4073391"/>
            <a:ext cx="1521015" cy="83156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400" dirty="0" smtClean="0">
                <a:solidFill>
                  <a:schemeClr val="bg1"/>
                </a:solidFill>
                <a:latin typeface="+mj-lt"/>
              </a:rPr>
              <a:t>Note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Constructor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818821" y="1367363"/>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Constructors are nothing but methods with class name.</a:t>
            </a:r>
          </a:p>
        </p:txBody>
      </p:sp>
      <p:sp>
        <p:nvSpPr>
          <p:cNvPr id="5" name="Rectangle 3"/>
          <p:cNvSpPr>
            <a:spLocks noChangeArrowheads="1"/>
          </p:cNvSpPr>
          <p:nvPr/>
        </p:nvSpPr>
        <p:spPr bwMode="gray">
          <a:xfrm>
            <a:off x="818821" y="1997984"/>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 can exist with parameter (or) without parameter.</a:t>
            </a:r>
          </a:p>
        </p:txBody>
      </p:sp>
      <p:sp>
        <p:nvSpPr>
          <p:cNvPr id="6" name="Rectangle 3"/>
          <p:cNvSpPr>
            <a:spLocks noChangeArrowheads="1"/>
          </p:cNvSpPr>
          <p:nvPr/>
        </p:nvSpPr>
        <p:spPr bwMode="gray">
          <a:xfrm>
            <a:off x="818821" y="2660135"/>
            <a:ext cx="9962910" cy="8355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Constructors can also be parameterized, and therefore, they can be overloaded.</a:t>
            </a:r>
          </a:p>
        </p:txBody>
      </p:sp>
      <p:sp>
        <p:nvSpPr>
          <p:cNvPr id="7" name="Rectangle 3"/>
          <p:cNvSpPr>
            <a:spLocks noChangeArrowheads="1"/>
          </p:cNvSpPr>
          <p:nvPr/>
        </p:nvSpPr>
        <p:spPr bwMode="gray">
          <a:xfrm>
            <a:off x="818821" y="3558769"/>
            <a:ext cx="9962910" cy="8355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Overloaded constructors are commonly used in C# to provide flexibility while creating an object.</a:t>
            </a:r>
          </a:p>
        </p:txBody>
      </p:sp>
      <p:sp>
        <p:nvSpPr>
          <p:cNvPr id="8" name="Rectangle 3"/>
          <p:cNvSpPr>
            <a:spLocks noChangeArrowheads="1"/>
          </p:cNvSpPr>
          <p:nvPr/>
        </p:nvSpPr>
        <p:spPr bwMode="gray">
          <a:xfrm>
            <a:off x="818821" y="4457404"/>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Note: constructor cannot return a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Displaying Days Using Function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832469" y="1476543"/>
            <a:ext cx="10658946" cy="35594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Problem Statement: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Tim has to develop a software application for a primary school. The application should accept the month entered by the student and display the total number of days of that month.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22</TotalTime>
  <Words>916</Words>
  <Application>Microsoft Office PowerPoint</Application>
  <PresentationFormat>Custom</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Session_Tempalate (4)</vt:lpstr>
      <vt:lpstr>Course : Programming with C#  Session : Polymorphism &amp; Inheritance  </vt:lpstr>
      <vt:lpstr>Objective</vt:lpstr>
      <vt:lpstr> Introducing Polymorphism   </vt:lpstr>
      <vt:lpstr> Static Polymorphism  </vt:lpstr>
      <vt:lpstr> Dynamic Polymorphism  </vt:lpstr>
      <vt:lpstr>  Implementing Method Overloading  </vt:lpstr>
      <vt:lpstr>  Method Signature  </vt:lpstr>
      <vt:lpstr> Constructor Overloading  </vt:lpstr>
      <vt:lpstr> Demo: Displaying Days Using Function Overloading  </vt:lpstr>
      <vt:lpstr> Demo: Displaying Days Using Function Overloading  </vt:lpstr>
      <vt:lpstr> Operator Overloading  </vt:lpstr>
      <vt:lpstr>  Need for Operator Overloading </vt:lpstr>
      <vt:lpstr> Overloading Unary Operators  </vt:lpstr>
      <vt:lpstr> Overloading Binary Operators  </vt:lpstr>
      <vt:lpstr> Demo: Overloading an Operator </vt:lpstr>
      <vt:lpstr> Demo: Overloading an Operator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Polymorphism &amp; Inheritance</dc:title>
  <dc:creator>Tsuser</dc:creator>
  <cp:lastModifiedBy>MUNNA</cp:lastModifiedBy>
  <cp:revision>4</cp:revision>
  <dcterms:created xsi:type="dcterms:W3CDTF">2015-08-24T11:29:07Z</dcterms:created>
  <dcterms:modified xsi:type="dcterms:W3CDTF">2015-09-08T14:50:40Z</dcterms:modified>
</cp:coreProperties>
</file>