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       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Threads Practice</a:t>
            </a:r>
          </a:p>
          <a:p>
            <a:r>
              <a:rPr lang="en-US" sz="3600" dirty="0" smtClean="0"/>
              <a:t> 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MUNNA</cp:lastModifiedBy>
  <cp:revision>52</cp:revision>
  <cp:lastPrinted>1601-01-01T00:00:00Z</cp:lastPrinted>
  <dcterms:created xsi:type="dcterms:W3CDTF">1601-01-01T00:00:00Z</dcterms:created>
  <dcterms:modified xsi:type="dcterms:W3CDTF">2015-09-08T06:35:01Z</dcterms:modified>
</cp:coreProperties>
</file>