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24"/>
  </p:notesMasterIdLst>
  <p:handoutMasterIdLst>
    <p:handoutMasterId r:id="rId25"/>
  </p:handoutMasterIdLst>
  <p:sldIdLst>
    <p:sldId id="984" r:id="rId2"/>
    <p:sldId id="1038" r:id="rId3"/>
    <p:sldId id="1381" r:id="rId4"/>
    <p:sldId id="1382" r:id="rId5"/>
    <p:sldId id="1383" r:id="rId6"/>
    <p:sldId id="1384" r:id="rId7"/>
    <p:sldId id="1385" r:id="rId8"/>
    <p:sldId id="1386" r:id="rId9"/>
    <p:sldId id="1387" r:id="rId10"/>
    <p:sldId id="1388" r:id="rId11"/>
    <p:sldId id="1389" r:id="rId12"/>
    <p:sldId id="1390" r:id="rId13"/>
    <p:sldId id="1391" r:id="rId14"/>
    <p:sldId id="1392" r:id="rId15"/>
    <p:sldId id="1394" r:id="rId16"/>
    <p:sldId id="1395" r:id="rId17"/>
    <p:sldId id="1401" r:id="rId18"/>
    <p:sldId id="1396" r:id="rId19"/>
    <p:sldId id="1397" r:id="rId20"/>
    <p:sldId id="1398" r:id="rId21"/>
    <p:sldId id="1399" r:id="rId22"/>
    <p:sldId id="1400" r:id="rId23"/>
  </p:sldIdLst>
  <p:sldSz cx="9144000" cy="6858000" type="screen4x3"/>
  <p:notesSz cx="7315200" cy="9601200"/>
  <p:custDataLst>
    <p:tags r:id="rId26"/>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B4E78"/>
    <a:srgbClr val="000000"/>
    <a:srgbClr val="FCD5B5"/>
    <a:srgbClr val="0000FF"/>
    <a:srgbClr val="0070C0"/>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97133" autoAdjust="0"/>
  </p:normalViewPr>
  <p:slideViewPr>
    <p:cSldViewPr snapToGrid="0">
      <p:cViewPr varScale="1">
        <p:scale>
          <a:sx n="73" d="100"/>
          <a:sy n="73" d="100"/>
        </p:scale>
        <p:origin x="-1482"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68743F6D-3ECF-49CB-A48A-A41FE607E882}"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9E03E289-C1A5-42A9-A564-B578E8BDC310}"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317C2B3A-742F-47FA-9B51-6669FED43B6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8584D0A8-B8E3-4E30-B143-50D715412E1F}"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BC93DC8C-5689-4C31-93FA-A86A9511E1C4}"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5271F24F-B96A-4F5A-BF06-70233E04AD42}"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4633EAE-4F96-4B22-A09D-8756DF32BB97}"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4633EAE-4F96-4B22-A09D-8756DF32BB97}"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190BBBF-8CC8-4161-9980-AA123857C81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CDF339A8-1375-4B6C-B8CF-85611A85BFF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16D810CA-A642-4F8B-A410-199B6B850560}" type="slidenum">
              <a:rPr lang="en-US" smtClean="0"/>
              <a:pPr>
                <a:defRPr/>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78000CE-29CD-449D-8BA9-7555B9D7A952}"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66F9A744-E400-48F1-845C-277941E87D58}"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89E87B42-6815-4DD0-BDDF-B1ADB998FD6E}"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15163E64-FE1F-4686-8E9D-0E693AF14FF6}"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A6E38DFE-E8F5-4165-81DF-5822945C5971}"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1A4B2610-D00A-4741-9EB9-9A98D8A21728}"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91C7F0DB-D2EB-45C5-8ED5-10F98E7081B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reaker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userDrawn="1"/>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 id="2147492090" r:id="rId7"/>
    <p:sldLayoutId id="2147492092" r:id="rId8"/>
    <p:sldLayoutId id="2147492094" r:id="rId9"/>
    <p:sldLayoutId id="2147492131" r:id="rId10"/>
    <p:sldLayoutId id="2147492132" r:id="rId11"/>
    <p:sldLayoutId id="2147492133" r:id="rId12"/>
    <p:sldLayoutId id="2147492134" r:id="rId13"/>
    <p:sldLayoutId id="2147492135" r:id="rId14"/>
    <p:sldLayoutId id="2147492136" r:id="rId15"/>
    <p:sldLayoutId id="2147492137" r:id="rId16"/>
    <p:sldLayoutId id="2147492138" r:id="rId17"/>
    <p:sldLayoutId id="2147492139" r:id="rId18"/>
    <p:sldLayoutId id="2147492140" r:id="rId19"/>
    <p:sldLayoutId id="2147492141" r:id="rId20"/>
    <p:sldLayoutId id="2147492142" r:id="rId21"/>
    <p:sldLayoutId id="2147492144" r:id="rId22"/>
    <p:sldLayoutId id="2147492145" r:id="rId23"/>
    <p:sldLayoutId id="2147492146" r:id="rId24"/>
    <p:sldLayoutId id="2147492147" r:id="rId25"/>
    <p:sldLayoutId id="2147492148" r:id="rId26"/>
    <p:sldLayoutId id="2147492149" r:id="rId27"/>
    <p:sldLayoutId id="2147492150" r:id="rId28"/>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80999" y="1823545"/>
            <a:ext cx="8432800" cy="2565575"/>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eaLnBrk="1" hangingPunct="1">
              <a:lnSpc>
                <a:spcPct val="150000"/>
              </a:lnSpc>
              <a:buClr>
                <a:schemeClr val="tx2"/>
              </a:buClr>
              <a:buSzPct val="85000"/>
              <a:defRPr/>
            </a:pPr>
            <a:r>
              <a:rPr lang="en-US" sz="4800" b="0" dirty="0" smtClean="0">
                <a:latin typeface="Times New Roman" pitchFamily="18" charset="0"/>
                <a:cs typeface="Times New Roman" pitchFamily="18" charset="0"/>
              </a:rPr>
              <a:t>Course : Programming with C#</a:t>
            </a:r>
          </a:p>
          <a:p>
            <a:pPr eaLnBrk="1" hangingPunct="1">
              <a:lnSpc>
                <a:spcPct val="150000"/>
              </a:lnSpc>
              <a:buClr>
                <a:schemeClr val="tx2"/>
              </a:buClr>
              <a:buSzPct val="85000"/>
              <a:defRPr/>
            </a:pPr>
            <a:r>
              <a:rPr lang="en-US" sz="4800" b="0" dirty="0" smtClean="0">
                <a:latin typeface="Times New Roman" pitchFamily="18" charset="0"/>
                <a:ea typeface="+mn-ea"/>
                <a:cs typeface="Times New Roman" pitchFamily="18" charset="0"/>
              </a:rPr>
              <a:t>Session : Delegates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5314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58504" y="1287817"/>
            <a:ext cx="8616633" cy="46192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example shows how to use a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System.IO;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Program to write the data to the console and file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namespace Chapter12_Ex1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class </a:t>
            </a:r>
            <a:r>
              <a:rPr lang="en-US" sz="2000" b="0" dirty="0" err="1" smtClean="0">
                <a:latin typeface="Courier New" pitchFamily="49" charset="0"/>
                <a:cs typeface="Courier New" pitchFamily="49" charset="0"/>
              </a:rPr>
              <a:t>PrintToDevice</a:t>
            </a:r>
            <a:endParaRPr lang="en-US" sz="2000" b="0" dirty="0" smtClean="0">
              <a:latin typeface="Courier New" pitchFamily="49" charset="0"/>
              <a:cs typeface="Courier New" pitchFamily="49" charset="0"/>
            </a:endParaRP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//Creating the variables of Stream classes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static </a:t>
            </a:r>
            <a:r>
              <a:rPr lang="en-US" sz="2000" b="0" dirty="0" err="1" smtClean="0">
                <a:latin typeface="Courier New" pitchFamily="49" charset="0"/>
                <a:cs typeface="Courier New" pitchFamily="49" charset="0"/>
              </a:rPr>
              <a:t>FileStream</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FStream</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static </a:t>
            </a:r>
            <a:r>
              <a:rPr lang="en-US" sz="2000" b="0" dirty="0" err="1" smtClean="0">
                <a:latin typeface="Courier New" pitchFamily="49" charset="0"/>
                <a:cs typeface="Courier New" pitchFamily="49" charset="0"/>
              </a:rPr>
              <a:t>StreamWriter</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//Defining a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to send the string data to respective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233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71567" y="1340069"/>
            <a:ext cx="8616633" cy="42724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3363" lvl="1" indent="-233363" algn="l">
              <a:buFont typeface="Arial" charset="0"/>
              <a:buNone/>
            </a:pPr>
            <a:r>
              <a:rPr lang="en-US" dirty="0" smtClean="0">
                <a:solidFill>
                  <a:schemeClr val="accent2"/>
                </a:solidFill>
                <a:latin typeface="Courier New" pitchFamily="49" charset="0"/>
                <a:cs typeface="Courier New" pitchFamily="49" charset="0"/>
              </a:rPr>
              <a:t> </a:t>
            </a:r>
            <a:r>
              <a:rPr lang="en-US" sz="2000" b="0" dirty="0" smtClean="0">
                <a:latin typeface="Courier New" pitchFamily="49" charset="0"/>
                <a:cs typeface="Courier New" pitchFamily="49" charset="0"/>
              </a:rPr>
              <a:t>//removing the content from the buffer</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SWriter.Flush</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SWriter.Close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FStream.Close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p>
          <a:p>
            <a:pPr marL="233363" lvl="1" indent="-233363" algn="l">
              <a:buFont typeface="Arial" charset="0"/>
              <a:buNone/>
            </a:pPr>
            <a:r>
              <a:rPr lang="en-US" sz="2000" b="0" dirty="0" smtClean="0">
                <a:latin typeface="Courier New" pitchFamily="49" charset="0"/>
                <a:cs typeface="Courier New" pitchFamily="49" charset="0"/>
              </a:rPr>
              <a:t>public delegate void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(String s);</a:t>
            </a:r>
          </a:p>
          <a:p>
            <a:pPr marL="233363" lvl="1" indent="-233363" algn="l">
              <a:buFont typeface="Arial" charset="0"/>
              <a:buNone/>
            </a:pPr>
            <a:r>
              <a:rPr lang="en-US" sz="2000" b="0" dirty="0" smtClean="0">
                <a:latin typeface="Courier New" pitchFamily="49" charset="0"/>
                <a:cs typeface="Courier New" pitchFamily="49" charset="0"/>
              </a:rPr>
              <a:t>//Method to print a string to the console</a:t>
            </a:r>
          </a:p>
          <a:p>
            <a:pPr marL="233363" lvl="1" indent="-233363" algn="l">
              <a:buFont typeface="Arial" charset="0"/>
              <a:buNone/>
            </a:pPr>
            <a:r>
              <a:rPr lang="en-US" sz="2000" b="0" dirty="0" smtClean="0">
                <a:latin typeface="Courier New" pitchFamily="49" charset="0"/>
                <a:cs typeface="Courier New" pitchFamily="49" charset="0"/>
              </a:rPr>
              <a:t>public static void </a:t>
            </a:r>
            <a:r>
              <a:rPr lang="en-US" sz="2000" b="0" dirty="0" err="1" smtClean="0">
                <a:latin typeface="Courier New" pitchFamily="49" charset="0"/>
                <a:cs typeface="Courier New" pitchFamily="49" charset="0"/>
              </a:rPr>
              <a:t>WriteConsole</a:t>
            </a:r>
            <a:r>
              <a:rPr lang="en-US" sz="2000" b="0" dirty="0" smtClean="0">
                <a:latin typeface="Courier New" pitchFamily="49" charset="0"/>
                <a:cs typeface="Courier New" pitchFamily="49" charset="0"/>
              </a:rPr>
              <a:t> (string </a:t>
            </a:r>
            <a:r>
              <a:rPr lang="en-US" sz="2000" b="0" dirty="0" err="1" smtClean="0">
                <a:latin typeface="Courier New" pitchFamily="49" charset="0"/>
                <a:cs typeface="Courier New" pitchFamily="49" charset="0"/>
              </a:rPr>
              <a:t>str</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("{0} Console", </a:t>
            </a:r>
            <a:r>
              <a:rPr lang="en-US" sz="2000" b="0" dirty="0" err="1" smtClean="0">
                <a:latin typeface="Courier New" pitchFamily="49" charset="0"/>
                <a:cs typeface="Courier New" pitchFamily="49" charset="0"/>
              </a:rPr>
              <a:t>str</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//Method to print a string to a file</a:t>
            </a:r>
          </a:p>
          <a:p>
            <a:pPr marL="233363" lvl="1" indent="-233363" algn="l">
              <a:buFont typeface="Arial" charset="0"/>
              <a:buNone/>
            </a:pPr>
            <a:r>
              <a:rPr lang="en-US" sz="2000" b="0" dirty="0" smtClean="0">
                <a:latin typeface="Courier New" pitchFamily="49" charset="0"/>
                <a:cs typeface="Courier New" pitchFamily="49" charset="0"/>
              </a:rPr>
              <a:t>public static void </a:t>
            </a:r>
            <a:r>
              <a:rPr lang="en-US" sz="2000" b="0" dirty="0" err="1" smtClean="0">
                <a:latin typeface="Courier New" pitchFamily="49" charset="0"/>
                <a:cs typeface="Courier New" pitchFamily="49" charset="0"/>
              </a:rPr>
              <a:t>WriteFile</a:t>
            </a:r>
            <a:r>
              <a:rPr lang="en-US" sz="2000" b="0" dirty="0" smtClean="0">
                <a:latin typeface="Courier New" pitchFamily="49" charset="0"/>
                <a:cs typeface="Courier New" pitchFamily="49" charset="0"/>
              </a:rPr>
              <a:t> (string s)</a:t>
            </a:r>
            <a:endParaRPr lang="en-IN" sz="2000" b="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233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71567" y="1340069"/>
            <a:ext cx="8616633" cy="46665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3363" lvl="1" indent="-233363" algn="l">
              <a:buSzPct val="100000"/>
              <a:buFont typeface="Arial" charset="0"/>
              <a:buNone/>
              <a:defRPr/>
            </a:pPr>
            <a:r>
              <a:rPr lang="en-US" sz="2000" b="0" dirty="0" smtClean="0">
                <a:solidFill>
                  <a:schemeClr val="accent2"/>
                </a:solidFill>
                <a:latin typeface="Courier New" pitchFamily="49" charset="0"/>
                <a:cs typeface="Courier New" pitchFamily="49" charset="0"/>
              </a:rPr>
              <a:t> </a:t>
            </a: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//Initializing stream objects</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FStream</a:t>
            </a:r>
            <a:r>
              <a:rPr lang="en-US" sz="2000" b="0" dirty="0" smtClean="0">
                <a:latin typeface="Courier New" pitchFamily="49" charset="0"/>
                <a:cs typeface="Courier New" pitchFamily="49" charset="0"/>
              </a:rPr>
              <a:t>  = new </a:t>
            </a:r>
            <a:r>
              <a:rPr lang="en-US" sz="2000" b="0" dirty="0" err="1" smtClean="0">
                <a:latin typeface="Courier New" pitchFamily="49" charset="0"/>
                <a:cs typeface="Courier New" pitchFamily="49" charset="0"/>
              </a:rPr>
              <a:t>FileStream</a:t>
            </a:r>
            <a:r>
              <a:rPr lang="en-US" sz="2000" b="0" dirty="0" smtClean="0">
                <a:latin typeface="Courier New" pitchFamily="49" charset="0"/>
                <a:cs typeface="Courier New" pitchFamily="49" charset="0"/>
              </a:rPr>
              <a:t>("c:\\StoreData.txt", </a:t>
            </a:r>
            <a:r>
              <a:rPr lang="en-US" sz="2000" b="0" dirty="0" err="1" smtClean="0">
                <a:latin typeface="Courier New" pitchFamily="49" charset="0"/>
                <a:cs typeface="Courier New" pitchFamily="49" charset="0"/>
              </a:rPr>
              <a:t>FileMode.Append</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FileAccess.Write</a:t>
            </a:r>
            <a:r>
              <a:rPr lang="en-US" sz="2000" b="0" dirty="0" smtClean="0">
                <a:latin typeface="Courier New" pitchFamily="49" charset="0"/>
                <a:cs typeface="Courier New" pitchFamily="49" charset="0"/>
              </a:rPr>
              <a:t>);	</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a:t>
            </a:r>
            <a:r>
              <a:rPr lang="en-US" sz="2000" b="0" dirty="0" smtClean="0">
                <a:latin typeface="Courier New" pitchFamily="49" charset="0"/>
                <a:cs typeface="Courier New" pitchFamily="49" charset="0"/>
              </a:rPr>
              <a:t> = new </a:t>
            </a:r>
            <a:r>
              <a:rPr lang="en-US" sz="2000" b="0" dirty="0" err="1" smtClean="0">
                <a:latin typeface="Courier New" pitchFamily="49" charset="0"/>
                <a:cs typeface="Courier New" pitchFamily="49" charset="0"/>
              </a:rPr>
              <a:t>StreamWriter</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FStream</a:t>
            </a: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s= s + " File";</a:t>
            </a:r>
          </a:p>
          <a:p>
            <a:pPr marL="233363" lvl="1" indent="-233363" algn="l">
              <a:buSzPct val="100000"/>
              <a:buFont typeface="Arial" charset="0"/>
              <a:buNone/>
              <a:defRPr/>
            </a:pPr>
            <a:r>
              <a:rPr lang="en-US" sz="2000" b="0" dirty="0" smtClean="0">
                <a:latin typeface="Courier New" pitchFamily="49" charset="0"/>
                <a:cs typeface="Courier New" pitchFamily="49" charset="0"/>
              </a:rPr>
              <a:t>	//Writing a string to the file</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SWriter.WriteLine</a:t>
            </a:r>
            <a:r>
              <a:rPr lang="en-US" sz="2000" b="0" dirty="0" smtClean="0">
                <a:latin typeface="Courier New" pitchFamily="49" charset="0"/>
                <a:cs typeface="Courier New" pitchFamily="49" charset="0"/>
              </a:rPr>
              <a:t>(s);		</a:t>
            </a:r>
          </a:p>
          <a:p>
            <a:pPr marL="233363" lvl="1" indent="-233363" algn="l">
              <a:buSzPct val="100000"/>
              <a:buFont typeface="Arial" charset="0"/>
              <a:buNone/>
              <a:defRPr/>
            </a:pP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public static void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PMethod</a:t>
            </a: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PMethod</a:t>
            </a:r>
            <a:r>
              <a:rPr lang="en-US" sz="2000" b="0" dirty="0" smtClean="0">
                <a:latin typeface="Courier New" pitchFamily="49" charset="0"/>
                <a:cs typeface="Courier New" pitchFamily="49" charset="0"/>
              </a:rPr>
              <a:t> ("This should go to the");</a:t>
            </a:r>
          </a:p>
          <a:p>
            <a:pPr marL="233363" lvl="1" indent="-233363" algn="l">
              <a:buSzPct val="100000"/>
              <a:buFont typeface="Arial" charset="0"/>
              <a:buNone/>
              <a:defRPr/>
            </a:pP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public static void Main()</a:t>
            </a:r>
            <a:endParaRPr lang="en-IN" sz="2000" b="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71567" y="1340069"/>
            <a:ext cx="8616633" cy="42251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3363" lvl="1" indent="-233363" algn="l">
              <a:buFont typeface="Arial" charset="0"/>
              <a:buNone/>
            </a:pPr>
            <a:r>
              <a:rPr lang="en-US" sz="2000" b="0" dirty="0" smtClean="0">
                <a:solidFill>
                  <a:schemeClr val="accent2"/>
                </a:solidFill>
                <a:latin typeface="Courier New" pitchFamily="49" charset="0"/>
                <a:cs typeface="Courier New" pitchFamily="49" charset="0"/>
              </a:rPr>
              <a:t> </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//Initializing the Delegate object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Cn</a:t>
            </a:r>
            <a:r>
              <a:rPr lang="en-US" sz="2000" b="0" dirty="0" smtClean="0">
                <a:latin typeface="Courier New" pitchFamily="49" charset="0"/>
                <a:cs typeface="Courier New" pitchFamily="49" charset="0"/>
              </a:rPr>
              <a:t> = new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WriteConsole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Fl = new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WriteFile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//Invoking the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 method with the Delegate object as the argument		</a:t>
            </a:r>
          </a:p>
          <a:p>
            <a:pPr marL="233363" lvl="1" indent="-233363" algn="l">
              <a:buFont typeface="Arial" charset="0"/>
              <a:buNone/>
            </a:pPr>
            <a:r>
              <a:rPr lang="en-US" sz="2000" b="0" dirty="0" smtClean="0">
                <a:latin typeface="Courier New" pitchFamily="49" charset="0"/>
                <a:cs typeface="Courier New" pitchFamily="49" charset="0"/>
              </a:rPr>
              <a:t>	//Using Delegate</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Cn</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 (Fl);</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Console.ReadLine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p>
          <a:p>
            <a:pPr marL="233363" lvl="1" indent="-233363" algn="l">
              <a:buFont typeface="Arial" charset="0"/>
              <a:buNone/>
            </a:pPr>
            <a:r>
              <a:rPr lang="en-US" sz="2000" b="0" dirty="0" smtClean="0">
                <a:latin typeface="Courier New" pitchFamily="49" charset="0"/>
                <a:cs typeface="Courier New" pitchFamily="49" charset="0"/>
              </a:rPr>
              <a:t> }</a:t>
            </a:r>
          </a:p>
          <a:p>
            <a:pPr marL="233363" lvl="1" indent="-233363" algn="l">
              <a:buFont typeface="Arial" charset="0"/>
              <a:buNone/>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Types of Delegates</a:t>
            </a:r>
          </a:p>
        </p:txBody>
      </p:sp>
      <p:sp>
        <p:nvSpPr>
          <p:cNvPr id="8" name="Rectangle 3"/>
          <p:cNvSpPr>
            <a:spLocks noChangeArrowheads="1"/>
          </p:cNvSpPr>
          <p:nvPr/>
        </p:nvSpPr>
        <p:spPr bwMode="gray">
          <a:xfrm>
            <a:off x="271567"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are of two types and depending upon the requirement of the application the suitable type of delegate is selected.</a:t>
            </a:r>
          </a:p>
        </p:txBody>
      </p:sp>
      <p:sp>
        <p:nvSpPr>
          <p:cNvPr id="11" name="Rectangle 3"/>
          <p:cNvSpPr>
            <a:spLocks noChangeArrowheads="1"/>
          </p:cNvSpPr>
          <p:nvPr/>
        </p:nvSpPr>
        <p:spPr bwMode="gray">
          <a:xfrm>
            <a:off x="287333" y="2443655"/>
            <a:ext cx="8616633" cy="14977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There are two types of delegates: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Single-cast delegate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Single-Cast Delegate</a:t>
            </a:r>
          </a:p>
        </p:txBody>
      </p:sp>
      <p:sp>
        <p:nvSpPr>
          <p:cNvPr id="5" name="Rectangle 3"/>
          <p:cNvSpPr>
            <a:spLocks noChangeArrowheads="1"/>
          </p:cNvSpPr>
          <p:nvPr/>
        </p:nvSpPr>
        <p:spPr bwMode="gray">
          <a:xfrm>
            <a:off x="271567" y="1340069"/>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single-cast delegate derives from the </a:t>
            </a:r>
            <a:r>
              <a:rPr lang="en-US" sz="2000" b="0" dirty="0" err="1" smtClean="0"/>
              <a:t>System.Delegate</a:t>
            </a:r>
            <a:r>
              <a:rPr lang="en-US" sz="2000" b="0" dirty="0" smtClean="0"/>
              <a:t> class. </a:t>
            </a:r>
          </a:p>
        </p:txBody>
      </p:sp>
      <p:sp>
        <p:nvSpPr>
          <p:cNvPr id="7" name="Rectangle 3"/>
          <p:cNvSpPr>
            <a:spLocks noChangeArrowheads="1"/>
          </p:cNvSpPr>
          <p:nvPr/>
        </p:nvSpPr>
        <p:spPr bwMode="gray">
          <a:xfrm>
            <a:off x="271567" y="2017986"/>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contains reference to one method only at a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395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Multicast Delegate</a:t>
            </a:r>
          </a:p>
        </p:txBody>
      </p:sp>
      <p:sp>
        <p:nvSpPr>
          <p:cNvPr id="5" name="Rectangle 3"/>
          <p:cNvSpPr>
            <a:spLocks noChangeArrowheads="1"/>
          </p:cNvSpPr>
          <p:nvPr/>
        </p:nvSpPr>
        <p:spPr bwMode="gray">
          <a:xfrm>
            <a:off x="271567" y="1340069"/>
            <a:ext cx="8616633"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multicast delegate derives from the </a:t>
            </a:r>
            <a:r>
              <a:rPr lang="en-US" sz="2000" b="0" dirty="0" err="1" smtClean="0"/>
              <a:t>System.MulticastDelegate</a:t>
            </a:r>
            <a:r>
              <a:rPr lang="en-US" sz="2000" b="0" dirty="0" smtClean="0"/>
              <a:t> class. </a:t>
            </a:r>
          </a:p>
        </p:txBody>
      </p:sp>
      <p:sp>
        <p:nvSpPr>
          <p:cNvPr id="7" name="Rectangle 3"/>
          <p:cNvSpPr>
            <a:spLocks noChangeArrowheads="1"/>
          </p:cNvSpPr>
          <p:nvPr/>
        </p:nvSpPr>
        <p:spPr bwMode="gray">
          <a:xfrm>
            <a:off x="271567" y="2380592"/>
            <a:ext cx="8616633" cy="14188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contains an invocation list of multiple methods. In multicasting you create a single delegate that invokes multiple encapsulated methods. </a:t>
            </a:r>
          </a:p>
        </p:txBody>
      </p:sp>
      <p:sp>
        <p:nvSpPr>
          <p:cNvPr id="8" name="Rectangle 3"/>
          <p:cNvSpPr>
            <a:spLocks noChangeArrowheads="1"/>
          </p:cNvSpPr>
          <p:nvPr/>
        </p:nvSpPr>
        <p:spPr bwMode="gray">
          <a:xfrm>
            <a:off x="271567" y="3878317"/>
            <a:ext cx="8616633" cy="9616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need to ensure the return type of all these delegates is same.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Multicast Delegate</a:t>
            </a:r>
          </a:p>
        </p:txBody>
      </p:sp>
      <p:sp>
        <p:nvSpPr>
          <p:cNvPr id="6" name="Rectangle 3"/>
          <p:cNvSpPr>
            <a:spLocks noChangeArrowheads="1"/>
          </p:cNvSpPr>
          <p:nvPr/>
        </p:nvSpPr>
        <p:spPr bwMode="gray">
          <a:xfrm>
            <a:off x="271567" y="1340068"/>
            <a:ext cx="8616633" cy="14031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delegates hold the reference of more than one method therefore, if you call a multicast delegate it will executes all the methods it wraps in the calling order. </a:t>
            </a:r>
          </a:p>
        </p:txBody>
      </p:sp>
      <p:sp>
        <p:nvSpPr>
          <p:cNvPr id="8" name="Rectangle 3"/>
          <p:cNvSpPr>
            <a:spLocks noChangeArrowheads="1"/>
          </p:cNvSpPr>
          <p:nvPr/>
        </p:nvSpPr>
        <p:spPr bwMode="gray">
          <a:xfrm>
            <a:off x="271567" y="2853558"/>
            <a:ext cx="8616633" cy="20337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multiple methods called by the delegate in this case should not return any value. Several multicast delegates are called consecutively and you cannot wait to get the return value from each of these methods.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00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Multicast Delegate Example</a:t>
            </a:r>
          </a:p>
        </p:txBody>
      </p:sp>
      <p:sp>
        <p:nvSpPr>
          <p:cNvPr id="5" name="Rectangle 3"/>
          <p:cNvSpPr>
            <a:spLocks noChangeArrowheads="1"/>
          </p:cNvSpPr>
          <p:nvPr/>
        </p:nvSpPr>
        <p:spPr bwMode="gray">
          <a:xfrm>
            <a:off x="284630" y="875211"/>
            <a:ext cx="8616633" cy="55778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static void </a:t>
            </a:r>
            <a:r>
              <a:rPr lang="en-US" sz="1800" b="0" dirty="0" err="1" smtClean="0">
                <a:latin typeface="Courier New" pitchFamily="49" charset="0"/>
                <a:cs typeface="Courier New" pitchFamily="49" charset="0"/>
              </a:rPr>
              <a:t>Additon</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a, </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Console.WriteLine</a:t>
            </a:r>
            <a:r>
              <a:rPr lang="en-US" sz="1800" b="0" dirty="0" smtClean="0">
                <a:latin typeface="Courier New" pitchFamily="49" charset="0"/>
                <a:cs typeface="Courier New" pitchFamily="49" charset="0"/>
              </a:rPr>
              <a:t>("Addition is : {0}",(</a:t>
            </a:r>
            <a:r>
              <a:rPr lang="en-US" sz="1800" b="0" dirty="0" err="1" smtClean="0">
                <a:latin typeface="Courier New" pitchFamily="49" charset="0"/>
                <a:cs typeface="Courier New" pitchFamily="49" charset="0"/>
              </a:rPr>
              <a:t>a+b</a:t>
            </a: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static void Subtraction(</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a, </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Console.WriteLine</a:t>
            </a:r>
            <a:r>
              <a:rPr lang="en-US" sz="1800" b="0" dirty="0" smtClean="0">
                <a:latin typeface="Courier New" pitchFamily="49" charset="0"/>
                <a:cs typeface="Courier New" pitchFamily="49" charset="0"/>
              </a:rPr>
              <a:t>("Subtraction is : {0}",a-b);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delegate void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a, </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 d = new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Additon</a:t>
            </a: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d +=new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(Subtraction);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d.Invoke</a:t>
            </a:r>
            <a:r>
              <a:rPr lang="en-US" sz="1800" b="0" dirty="0" smtClean="0">
                <a:latin typeface="Courier New" pitchFamily="49" charset="0"/>
                <a:cs typeface="Courier New" pitchFamily="49" charset="0"/>
              </a:rPr>
              <a:t>(10,5);</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Console.ReadKey</a:t>
            </a: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00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Just a Minute</a:t>
            </a:r>
          </a:p>
        </p:txBody>
      </p:sp>
      <p:sp>
        <p:nvSpPr>
          <p:cNvPr id="5" name="Rectangle 3"/>
          <p:cNvSpPr>
            <a:spLocks noChangeArrowheads="1"/>
          </p:cNvSpPr>
          <p:nvPr/>
        </p:nvSpPr>
        <p:spPr bwMode="gray">
          <a:xfrm>
            <a:off x="271567" y="1340068"/>
            <a:ext cx="8616633" cy="23648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State whether the following statement is True or False.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delegates inherit from the </a:t>
            </a:r>
            <a:r>
              <a:rPr lang="en-US" sz="2000" b="0" dirty="0" err="1" smtClean="0"/>
              <a:t>System.Delegate.MulticastDelegate</a:t>
            </a: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Answer:</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63538" y="1910679"/>
            <a:ext cx="8393112" cy="1547347"/>
          </a:xfrm>
          <a:prstGeom prst="rect">
            <a:avLst/>
          </a:prstGeom>
          <a:noFill/>
        </p:spPr>
        <p:txBody>
          <a:bodyPr>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200" b="0" dirty="0"/>
              <a:t>By the end of this session, you will be able to understand:</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Use delegate</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Types of delegates</a:t>
            </a:r>
          </a:p>
        </p:txBody>
      </p:sp>
      <p:sp>
        <p:nvSpPr>
          <p:cNvPr id="16" name="Rectangle 15"/>
          <p:cNvSpPr/>
          <p:nvPr/>
        </p:nvSpPr>
        <p:spPr>
          <a:xfrm>
            <a:off x="0" y="0"/>
            <a:ext cx="9144000" cy="79683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Objective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926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Anonymous Method</a:t>
            </a:r>
          </a:p>
        </p:txBody>
      </p:sp>
      <p:sp>
        <p:nvSpPr>
          <p:cNvPr id="6" name="Rectangle 3"/>
          <p:cNvSpPr>
            <a:spLocks noChangeArrowheads="1"/>
          </p:cNvSpPr>
          <p:nvPr/>
        </p:nvSpPr>
        <p:spPr bwMode="gray">
          <a:xfrm>
            <a:off x="271567" y="1170251"/>
            <a:ext cx="8616633" cy="51237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t>This is a method which doesn’t have any name.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t>A method without name will be called anonymous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t>Delegate can refer to anonymous method.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public delegate void </a:t>
            </a:r>
            <a:r>
              <a:rPr lang="en-US" sz="1700" b="0" dirty="0" err="1" smtClean="0">
                <a:latin typeface="Courier New" pitchFamily="49" charset="0"/>
                <a:cs typeface="Courier New" pitchFamily="49" charset="0"/>
              </a:rPr>
              <a:t>MyDelegate</a:t>
            </a:r>
            <a:r>
              <a:rPr lang="en-US" sz="17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r>
              <a:rPr lang="en-US" sz="1700" b="0" dirty="0" err="1" smtClean="0">
                <a:latin typeface="Courier New" pitchFamily="49" charset="0"/>
                <a:cs typeface="Courier New" pitchFamily="49" charset="0"/>
              </a:rPr>
              <a:t>MyDelegate</a:t>
            </a:r>
            <a:r>
              <a:rPr lang="en-US" sz="1700" b="0" dirty="0" smtClean="0">
                <a:latin typeface="Courier New" pitchFamily="49" charset="0"/>
                <a:cs typeface="Courier New" pitchFamily="49" charset="0"/>
              </a:rPr>
              <a:t> d =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r>
              <a:rPr lang="en-US" sz="1700" b="0" dirty="0" err="1" smtClean="0">
                <a:latin typeface="Courier New" pitchFamily="49" charset="0"/>
                <a:cs typeface="Courier New" pitchFamily="49" charset="0"/>
              </a:rPr>
              <a:t>Console.WriteLine</a:t>
            </a:r>
            <a:r>
              <a:rPr lang="en-US" sz="1700" b="0" dirty="0" smtClean="0">
                <a:latin typeface="Courier New" pitchFamily="49" charset="0"/>
                <a:cs typeface="Courier New" pitchFamily="49" charset="0"/>
              </a:rPr>
              <a:t>("anonymous method invoked using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d();</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r>
              <a:rPr lang="en-US" sz="1700" b="0" dirty="0" err="1" smtClean="0">
                <a:latin typeface="Courier New" pitchFamily="49" charset="0"/>
                <a:cs typeface="Courier New" pitchFamily="49" charset="0"/>
              </a:rPr>
              <a:t>Console.ReadKey</a:t>
            </a:r>
            <a:r>
              <a:rPr lang="en-US" sz="17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Anonymous Method Returning Integer</a:t>
            </a:r>
          </a:p>
        </p:txBody>
      </p:sp>
      <p:sp>
        <p:nvSpPr>
          <p:cNvPr id="6" name="Rectangle 3"/>
          <p:cNvSpPr>
            <a:spLocks noChangeArrowheads="1"/>
          </p:cNvSpPr>
          <p:nvPr/>
        </p:nvSpPr>
        <p:spPr bwMode="gray">
          <a:xfrm>
            <a:off x="271567" y="1340068"/>
            <a:ext cx="8616633" cy="47769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delegate </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 d = delegate(</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return n *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(d(6));</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Console.ReadKey</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314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Summary</a:t>
            </a:r>
          </a:p>
        </p:txBody>
      </p:sp>
      <p:sp>
        <p:nvSpPr>
          <p:cNvPr id="5" name="Rectangle 3"/>
          <p:cNvSpPr>
            <a:spLocks noChangeArrowheads="1"/>
          </p:cNvSpPr>
          <p:nvPr/>
        </p:nvSpPr>
        <p:spPr bwMode="gray">
          <a:xfrm>
            <a:off x="219316" y="1000433"/>
            <a:ext cx="8616633" cy="50922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in C# allow you to dynamically change the reference to the methods in a class.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There are two types of delegates, Single-cast delegate and Multicast delegate.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single-cast cast delegate can call only one function.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 holds the reference of more than one method.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Single-cast delegate derives from the </a:t>
            </a:r>
            <a:r>
              <a:rPr lang="en-US" sz="2000" b="0" dirty="0" err="1" smtClean="0"/>
              <a:t>System.Delegate</a:t>
            </a:r>
            <a:r>
              <a:rPr lang="en-US" sz="2000" b="0" dirty="0" smtClean="0"/>
              <a:t> class and Multicast delegate derives from the </a:t>
            </a:r>
            <a:r>
              <a:rPr lang="en-US" sz="2000" b="0" dirty="0" err="1" smtClean="0"/>
              <a:t>System.MulticastDelegate</a:t>
            </a:r>
            <a:r>
              <a:rPr lang="en-US" sz="2000" b="0" dirty="0" smtClean="0"/>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Delegates</a:t>
            </a:r>
          </a:p>
        </p:txBody>
      </p:sp>
      <p:sp>
        <p:nvSpPr>
          <p:cNvPr id="5" name="Rectangle 3"/>
          <p:cNvSpPr>
            <a:spLocks noChangeArrowheads="1"/>
          </p:cNvSpPr>
          <p:nvPr/>
        </p:nvSpPr>
        <p:spPr bwMode="gray">
          <a:xfrm>
            <a:off x="271567" y="1340069"/>
            <a:ext cx="8616633" cy="7882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in C# allow you to dynamically change the reference to the methods in a class. </a:t>
            </a:r>
          </a:p>
        </p:txBody>
      </p:sp>
      <p:sp>
        <p:nvSpPr>
          <p:cNvPr id="7" name="Rectangle 3"/>
          <p:cNvSpPr>
            <a:spLocks noChangeArrowheads="1"/>
          </p:cNvSpPr>
          <p:nvPr/>
        </p:nvSpPr>
        <p:spPr bwMode="gray">
          <a:xfrm>
            <a:off x="271567" y="2207172"/>
            <a:ext cx="8616633" cy="8513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delegate is a reference type variable, which holds the reference to a method. </a:t>
            </a:r>
          </a:p>
        </p:txBody>
      </p:sp>
      <p:sp>
        <p:nvSpPr>
          <p:cNvPr id="8" name="Rectangle 3"/>
          <p:cNvSpPr>
            <a:spLocks noChangeArrowheads="1"/>
          </p:cNvSpPr>
          <p:nvPr/>
        </p:nvSpPr>
        <p:spPr bwMode="gray">
          <a:xfrm>
            <a:off x="271567" y="3121572"/>
            <a:ext cx="8616633" cy="174997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are a general-purpose mechanism for indirectly calling methods at runtime. Primary use of delegates in C# programming is for implementing events and the call-back methods.</a:t>
            </a:r>
          </a:p>
        </p:txBody>
      </p:sp>
      <p:sp>
        <p:nvSpPr>
          <p:cNvPr id="10" name="Rectangle 3"/>
          <p:cNvSpPr>
            <a:spLocks noChangeArrowheads="1"/>
          </p:cNvSpPr>
          <p:nvPr/>
        </p:nvSpPr>
        <p:spPr bwMode="gray">
          <a:xfrm>
            <a:off x="271567" y="4934606"/>
            <a:ext cx="8616633" cy="9459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implement delegates in your application you need to declare delegates, instantiate delegates and use delegates.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Steps in Delegates</a:t>
            </a:r>
          </a:p>
        </p:txBody>
      </p:sp>
      <p:sp>
        <p:nvSpPr>
          <p:cNvPr id="5" name="Rectangle 3"/>
          <p:cNvSpPr>
            <a:spLocks noChangeArrowheads="1"/>
          </p:cNvSpPr>
          <p:nvPr/>
        </p:nvSpPr>
        <p:spPr bwMode="gray">
          <a:xfrm>
            <a:off x="272911" y="1340069"/>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order to work with delegate the following steps are mandatory.</a:t>
            </a:r>
          </a:p>
        </p:txBody>
      </p:sp>
      <p:sp>
        <p:nvSpPr>
          <p:cNvPr id="7" name="Rectangle 3"/>
          <p:cNvSpPr>
            <a:spLocks noChangeArrowheads="1"/>
          </p:cNvSpPr>
          <p:nvPr/>
        </p:nvSpPr>
        <p:spPr bwMode="gray">
          <a:xfrm>
            <a:off x="272911" y="2049517"/>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Declare a delegate.</a:t>
            </a:r>
          </a:p>
        </p:txBody>
      </p:sp>
      <p:sp>
        <p:nvSpPr>
          <p:cNvPr id="8" name="Rectangle 3"/>
          <p:cNvSpPr>
            <a:spLocks noChangeArrowheads="1"/>
          </p:cNvSpPr>
          <p:nvPr/>
        </p:nvSpPr>
        <p:spPr bwMode="gray">
          <a:xfrm>
            <a:off x="272911" y="2727434"/>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Reference to a method.</a:t>
            </a:r>
          </a:p>
        </p:txBody>
      </p:sp>
      <p:sp>
        <p:nvSpPr>
          <p:cNvPr id="9" name="Rectangle 3"/>
          <p:cNvSpPr>
            <a:spLocks noChangeArrowheads="1"/>
          </p:cNvSpPr>
          <p:nvPr/>
        </p:nvSpPr>
        <p:spPr bwMode="gray">
          <a:xfrm>
            <a:off x="272911" y="3421116"/>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Instantiate the delegate.</a:t>
            </a:r>
          </a:p>
        </p:txBody>
      </p:sp>
      <p:sp>
        <p:nvSpPr>
          <p:cNvPr id="10" name="Rectangle 3"/>
          <p:cNvSpPr>
            <a:spLocks noChangeArrowheads="1"/>
          </p:cNvSpPr>
          <p:nvPr/>
        </p:nvSpPr>
        <p:spPr bwMode="gray">
          <a:xfrm>
            <a:off x="272911" y="4146330"/>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Invoke a delegate.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Declaring Delegates</a:t>
            </a:r>
          </a:p>
        </p:txBody>
      </p:sp>
      <p:sp>
        <p:nvSpPr>
          <p:cNvPr id="5" name="Rectangle 3"/>
          <p:cNvSpPr>
            <a:spLocks noChangeArrowheads="1"/>
          </p:cNvSpPr>
          <p:nvPr/>
        </p:nvSpPr>
        <p:spPr bwMode="gray">
          <a:xfrm>
            <a:off x="272911"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methods that can be referenced by a delegate are determined by the delegate declaration. </a:t>
            </a:r>
          </a:p>
        </p:txBody>
      </p:sp>
      <p:sp>
        <p:nvSpPr>
          <p:cNvPr id="7" name="Rectangle 3"/>
          <p:cNvSpPr>
            <a:spLocks noChangeArrowheads="1"/>
          </p:cNvSpPr>
          <p:nvPr/>
        </p:nvSpPr>
        <p:spPr bwMode="gray">
          <a:xfrm>
            <a:off x="272911" y="2443655"/>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delegate can refer to the methods, which have the same signature as that of the delegate.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7926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Declaring Delegates</a:t>
            </a:r>
          </a:p>
        </p:txBody>
      </p:sp>
      <p:sp>
        <p:nvSpPr>
          <p:cNvPr id="6" name="Rectangle 3"/>
          <p:cNvSpPr>
            <a:spLocks noChangeArrowheads="1"/>
          </p:cNvSpPr>
          <p:nvPr/>
        </p:nvSpPr>
        <p:spPr bwMode="gray">
          <a:xfrm>
            <a:off x="272911"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Following is the syntax of delegate declaration: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delegate&lt;</a:t>
            </a:r>
            <a:r>
              <a:rPr lang="en-US" sz="2000" b="0" dirty="0" err="1" smtClean="0">
                <a:latin typeface="Courier New" pitchFamily="49" charset="0"/>
                <a:cs typeface="Courier New" pitchFamily="49" charset="0"/>
              </a:rPr>
              <a:t>returntype</a:t>
            </a:r>
            <a:r>
              <a:rPr lang="en-US" sz="2000" b="0" dirty="0" smtClean="0">
                <a:latin typeface="Courier New" pitchFamily="49" charset="0"/>
                <a:cs typeface="Courier New" pitchFamily="49" charset="0"/>
              </a:rPr>
              <a:t>&gt;&lt;</a:t>
            </a:r>
            <a:r>
              <a:rPr lang="en-US" sz="2000" b="0" dirty="0" err="1" smtClean="0">
                <a:latin typeface="Courier New" pitchFamily="49" charset="0"/>
                <a:cs typeface="Courier New" pitchFamily="49" charset="0"/>
              </a:rPr>
              <a:t>delegatename</a:t>
            </a:r>
            <a:r>
              <a:rPr lang="en-US" sz="2000" b="0" dirty="0" smtClean="0">
                <a:latin typeface="Courier New" pitchFamily="49" charset="0"/>
                <a:cs typeface="Courier New" pitchFamily="49" charset="0"/>
              </a:rPr>
              <a:t>&gt;(&lt;parameter list&gt;)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070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Instantiating Delegates</a:t>
            </a:r>
          </a:p>
        </p:txBody>
      </p:sp>
      <p:sp>
        <p:nvSpPr>
          <p:cNvPr id="5" name="Rectangle 3"/>
          <p:cNvSpPr>
            <a:spLocks noChangeArrowheads="1"/>
          </p:cNvSpPr>
          <p:nvPr/>
        </p:nvSpPr>
        <p:spPr bwMode="gray">
          <a:xfrm>
            <a:off x="271567"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Assign the address of the required method to the delegate object.</a:t>
            </a:r>
          </a:p>
        </p:txBody>
      </p:sp>
      <p:sp>
        <p:nvSpPr>
          <p:cNvPr id="7" name="Rectangle 3"/>
          <p:cNvSpPr>
            <a:spLocks noChangeArrowheads="1"/>
          </p:cNvSpPr>
          <p:nvPr/>
        </p:nvSpPr>
        <p:spPr bwMode="gray">
          <a:xfrm>
            <a:off x="271567" y="2427890"/>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can be done by calling the constructor of the delegate class and passing the method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Instantiating Delegates</a:t>
            </a:r>
          </a:p>
        </p:txBody>
      </p:sp>
      <p:sp>
        <p:nvSpPr>
          <p:cNvPr id="6" name="Rectangle 3"/>
          <p:cNvSpPr>
            <a:spLocks noChangeArrowheads="1"/>
          </p:cNvSpPr>
          <p:nvPr/>
        </p:nvSpPr>
        <p:spPr bwMode="gray">
          <a:xfrm>
            <a:off x="271567" y="1144126"/>
            <a:ext cx="8616633" cy="50922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example shows how to assign the address of a method to a delegate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void </a:t>
            </a:r>
            <a:r>
              <a:rPr lang="en-US" sz="2000" b="0" dirty="0" err="1" smtClean="0">
                <a:latin typeface="Courier New" pitchFamily="49" charset="0"/>
                <a:cs typeface="Courier New" pitchFamily="49" charset="0"/>
              </a:rPr>
              <a:t>DelegateFunction</a:t>
            </a:r>
            <a:r>
              <a:rPr lang="en-US" sz="2000" b="0" dirty="0" smtClean="0">
                <a:latin typeface="Courier New" pitchFamily="49" charset="0"/>
                <a:cs typeface="Courier New" pitchFamily="49" charset="0"/>
              </a:rPr>
              <a:t>(string </a:t>
            </a:r>
            <a:r>
              <a:rPr lang="en-US" sz="2000" b="0" dirty="0" err="1" smtClean="0">
                <a:latin typeface="Courier New" pitchFamily="49" charset="0"/>
                <a:cs typeface="Courier New" pitchFamily="49" charset="0"/>
              </a:rPr>
              <a:t>PassValue</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 Method implementation Here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//Delegate Declaration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delegate void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(string </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ArgValue</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void </a:t>
            </a:r>
            <a:r>
              <a:rPr lang="en-US" sz="2000" b="0" dirty="0" err="1" smtClean="0">
                <a:latin typeface="Courier New" pitchFamily="49" charset="0"/>
                <a:cs typeface="Courier New" pitchFamily="49" charset="0"/>
              </a:rPr>
              <a:t>UseMethod</a:t>
            </a:r>
            <a:r>
              <a:rPr lang="en-US" sz="2000" b="0" dirty="0" smtClean="0">
                <a:latin typeface="Courier New" pitchFamily="49" charset="0"/>
                <a:cs typeface="Courier New" pitchFamily="49" charset="0"/>
              </a:rPr>
              <a:t>()</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//Delegate Instantiation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DelegateObject</a:t>
            </a:r>
            <a:r>
              <a:rPr lang="en-US" sz="2000" b="0" dirty="0" smtClean="0">
                <a:latin typeface="Courier New" pitchFamily="49" charset="0"/>
                <a:cs typeface="Courier New" pitchFamily="49" charset="0"/>
              </a:rPr>
              <a:t> = new</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DelegateFunction</a:t>
            </a:r>
            <a:r>
              <a:rPr lang="en-US" sz="2000" b="0" dirty="0" smtClean="0">
                <a:latin typeface="Courier New" pitchFamily="49" charset="0"/>
                <a:cs typeface="Courier New" pitchFamily="49" charset="0"/>
              </a:rPr>
              <a:t>);</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314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5" name="Rectangle 3"/>
          <p:cNvSpPr>
            <a:spLocks noChangeArrowheads="1"/>
          </p:cNvSpPr>
          <p:nvPr/>
        </p:nvSpPr>
        <p:spPr bwMode="gray">
          <a:xfrm>
            <a:off x="271567"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can call the delegate by giving the name of the delegate and by passing parameters, if required.</a:t>
            </a:r>
          </a:p>
        </p:txBody>
      </p:sp>
      <p:sp>
        <p:nvSpPr>
          <p:cNvPr id="7" name="Rectangle 3"/>
          <p:cNvSpPr>
            <a:spLocks noChangeArrowheads="1"/>
          </p:cNvSpPr>
          <p:nvPr/>
        </p:nvSpPr>
        <p:spPr bwMode="gray">
          <a:xfrm>
            <a:off x="271567" y="2427890"/>
            <a:ext cx="8616633" cy="5517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Using delegates is similar to calling methods.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35624</TotalTime>
  <Words>2947</Words>
  <Application>Microsoft Office PowerPoint</Application>
  <PresentationFormat>On-screen Show (4:3)</PresentationFormat>
  <Paragraphs>339</Paragraphs>
  <Slides>22</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4_TS_ILT_Sl1Template1_PPT_20_12_10_V1</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MUNNA</cp:lastModifiedBy>
  <cp:revision>1958</cp:revision>
  <dcterms:created xsi:type="dcterms:W3CDTF">2008-06-23T11:45:25Z</dcterms:created>
  <dcterms:modified xsi:type="dcterms:W3CDTF">2015-09-08T08:13:02Z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