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sldIdLst>
    <p:sldId id="280" r:id="rId2"/>
  </p:sldIdLst>
  <p:sldSz cx="9144000" cy="6858000" type="screen4x3"/>
  <p:notesSz cx="6858000" cy="91440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icrosoft YaHei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88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50179" autoAdjust="0"/>
  </p:normalViewPr>
  <p:slideViewPr>
    <p:cSldViewPr>
      <p:cViewPr varScale="1">
        <p:scale>
          <a:sx n="73" d="100"/>
          <a:sy n="73" d="100"/>
        </p:scale>
        <p:origin x="-1344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5352BED7-B743-4D25-BF9B-37D1BF9F1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22BC757-A9B0-4D3E-A2A2-E43639AA8240}" type="slidenum">
              <a:rPr lang="en-US"/>
              <a:pPr/>
              <a:t>1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5B280FA3-67C9-476B-B159-E8E5EEE973D4}" type="slidenum">
              <a:rPr lang="en-US">
                <a:solidFill>
                  <a:srgbClr val="000000"/>
                </a:solidFill>
                <a:latin typeface="+mn-lt" charset="0"/>
              </a:rPr>
              <a:pPr hangingPunct="1">
                <a:lnSpc>
                  <a:spcPct val="100000"/>
                </a:lnSpc>
                <a:tabLst>
                  <a:tab pos="723900" algn="l"/>
                  <a:tab pos="1447800" algn="l"/>
                  <a:tab pos="2171700" algn="l"/>
                  <a:tab pos="2895600" algn="l"/>
                </a:tabLst>
              </a:pPr>
              <a:t>1</a:t>
            </a:fld>
            <a:endParaRPr lang="en-US">
              <a:solidFill>
                <a:srgbClr val="000000"/>
              </a:solidFill>
              <a:latin typeface="+mn-lt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en-US" sz="2000">
              <a:latin typeface="Arial" charset="0"/>
              <a:ea typeface="Microsoft YaHei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8224838" cy="4254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6pPr>
      <a:lvl7pPr marL="29718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7pPr>
      <a:lvl8pPr marL="34290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8pPr>
      <a:lvl9pPr marL="3886200" indent="-228600" algn="l" defTabSz="457200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Verdana" charset="0"/>
          <a:ea typeface="Verdana" charset="0"/>
          <a:cs typeface="Verdana" charset="0"/>
        </a:defRPr>
      </a:lvl9pPr>
    </p:titleStyle>
    <p:bodyStyle>
      <a:lvl1pPr marL="342900" indent="-342900" algn="l" defTabSz="457200" rtl="0" fontAlgn="base" hangingPunct="0">
        <a:lnSpc>
          <a:spcPct val="101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101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101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101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1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10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1143000"/>
            <a:ext cx="8382000" cy="762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20252"/>
          </a:xfrm>
          <a:prstGeom prst="rect">
            <a:avLst/>
          </a:prstGeom>
          <a:solidFill>
            <a:srgbClr val="3388A9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000" dirty="0" smtClean="0">
                <a:solidFill>
                  <a:schemeClr val="bg1"/>
                </a:solidFill>
                <a:latin typeface="Calibri" pitchFamily="34" charset="0"/>
                <a:ea typeface="MS Gothic" charset="-128"/>
                <a:cs typeface="Calibri" pitchFamily="34" charset="0"/>
              </a:rPr>
              <a:t>Practice Assignment</a:t>
            </a:r>
            <a:endParaRPr lang="en-US" sz="4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066800"/>
            <a:ext cx="8534400" cy="3183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CRUD Operations Practice for Connected and Disconnected Architecture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/>
              <a:t> 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Verdana"/>
        <a:ea typeface="Verdana"/>
        <a:cs typeface="Verdana"/>
      </a:majorFont>
      <a:minorFont>
        <a:latin typeface="Verdana"/>
        <a:ea typeface="Verdana"/>
        <a:cs typeface="Verdan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12</Words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priyanka</dc:creator>
  <cp:lastModifiedBy>MUNNA</cp:lastModifiedBy>
  <cp:revision>64</cp:revision>
  <cp:lastPrinted>1601-01-01T00:00:00Z</cp:lastPrinted>
  <dcterms:created xsi:type="dcterms:W3CDTF">1601-01-01T00:00:00Z</dcterms:created>
  <dcterms:modified xsi:type="dcterms:W3CDTF">2015-09-08T06:39:00Z</dcterms:modified>
</cp:coreProperties>
</file>