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723" r:id="rId2"/>
  </p:sldMasterIdLst>
  <p:notesMasterIdLst>
    <p:notesMasterId r:id="rId18"/>
  </p:notesMasterIdLst>
  <p:sldIdLst>
    <p:sldId id="257" r:id="rId3"/>
    <p:sldId id="260" r:id="rId4"/>
    <p:sldId id="389" r:id="rId5"/>
    <p:sldId id="390" r:id="rId6"/>
    <p:sldId id="391" r:id="rId7"/>
    <p:sldId id="392" r:id="rId8"/>
    <p:sldId id="353" r:id="rId9"/>
    <p:sldId id="393" r:id="rId10"/>
    <p:sldId id="394" r:id="rId11"/>
    <p:sldId id="395" r:id="rId12"/>
    <p:sldId id="396" r:id="rId13"/>
    <p:sldId id="400" r:id="rId14"/>
    <p:sldId id="397" r:id="rId15"/>
    <p:sldId id="398" r:id="rId16"/>
    <p:sldId id="399" r:id="rId1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Verdana" pitchFamily="34" charset="0"/>
        <a:cs typeface="Verdana" pitchFamily="34" charset="0"/>
      </a:defRPr>
    </a:lvl1pPr>
    <a:lvl2pPr marL="457200" algn="l" rtl="0" eaLnBrk="0" fontAlgn="base" hangingPunct="0">
      <a:spcBef>
        <a:spcPct val="0"/>
      </a:spcBef>
      <a:spcAft>
        <a:spcPct val="0"/>
      </a:spcAft>
      <a:defRPr kern="1200">
        <a:solidFill>
          <a:schemeClr val="tx1"/>
        </a:solidFill>
        <a:latin typeface="Verdana" pitchFamily="34" charset="0"/>
        <a:ea typeface="Verdana" pitchFamily="34" charset="0"/>
        <a:cs typeface="Verdana" pitchFamily="34" charset="0"/>
      </a:defRPr>
    </a:lvl2pPr>
    <a:lvl3pPr marL="914400" algn="l" rtl="0" eaLnBrk="0" fontAlgn="base" hangingPunct="0">
      <a:spcBef>
        <a:spcPct val="0"/>
      </a:spcBef>
      <a:spcAft>
        <a:spcPct val="0"/>
      </a:spcAft>
      <a:defRPr kern="1200">
        <a:solidFill>
          <a:schemeClr val="tx1"/>
        </a:solidFill>
        <a:latin typeface="Verdana" pitchFamily="34" charset="0"/>
        <a:ea typeface="Verdana" pitchFamily="34" charset="0"/>
        <a:cs typeface="Verdana" pitchFamily="34" charset="0"/>
      </a:defRPr>
    </a:lvl3pPr>
    <a:lvl4pPr marL="1371600" algn="l" rtl="0" eaLnBrk="0" fontAlgn="base" hangingPunct="0">
      <a:spcBef>
        <a:spcPct val="0"/>
      </a:spcBef>
      <a:spcAft>
        <a:spcPct val="0"/>
      </a:spcAft>
      <a:defRPr kern="1200">
        <a:solidFill>
          <a:schemeClr val="tx1"/>
        </a:solidFill>
        <a:latin typeface="Verdana" pitchFamily="34" charset="0"/>
        <a:ea typeface="Verdana" pitchFamily="34" charset="0"/>
        <a:cs typeface="Verdana" pitchFamily="34" charset="0"/>
      </a:defRPr>
    </a:lvl4pPr>
    <a:lvl5pPr marL="1828800" algn="l" rtl="0" eaLnBrk="0" fontAlgn="base" hangingPunct="0">
      <a:spcBef>
        <a:spcPct val="0"/>
      </a:spcBef>
      <a:spcAft>
        <a:spcPct val="0"/>
      </a:spcAft>
      <a:defRPr kern="1200">
        <a:solidFill>
          <a:schemeClr val="tx1"/>
        </a:solidFill>
        <a:latin typeface="Verdana" pitchFamily="34" charset="0"/>
        <a:ea typeface="Verdana" pitchFamily="34" charset="0"/>
        <a:cs typeface="Verdana" pitchFamily="34" charset="0"/>
      </a:defRPr>
    </a:lvl5pPr>
    <a:lvl6pPr marL="2286000" algn="l" defTabSz="914400" rtl="0" eaLnBrk="1" latinLnBrk="0" hangingPunct="1">
      <a:defRPr kern="1200">
        <a:solidFill>
          <a:schemeClr val="tx1"/>
        </a:solidFill>
        <a:latin typeface="Verdana" pitchFamily="34" charset="0"/>
        <a:ea typeface="Verdana" pitchFamily="34" charset="0"/>
        <a:cs typeface="Verdana" pitchFamily="34" charset="0"/>
      </a:defRPr>
    </a:lvl6pPr>
    <a:lvl7pPr marL="2743200" algn="l" defTabSz="914400" rtl="0" eaLnBrk="1" latinLnBrk="0" hangingPunct="1">
      <a:defRPr kern="1200">
        <a:solidFill>
          <a:schemeClr val="tx1"/>
        </a:solidFill>
        <a:latin typeface="Verdana" pitchFamily="34" charset="0"/>
        <a:ea typeface="Verdana" pitchFamily="34" charset="0"/>
        <a:cs typeface="Verdana" pitchFamily="34" charset="0"/>
      </a:defRPr>
    </a:lvl7pPr>
    <a:lvl8pPr marL="3200400" algn="l" defTabSz="914400" rtl="0" eaLnBrk="1" latinLnBrk="0" hangingPunct="1">
      <a:defRPr kern="1200">
        <a:solidFill>
          <a:schemeClr val="tx1"/>
        </a:solidFill>
        <a:latin typeface="Verdana" pitchFamily="34" charset="0"/>
        <a:ea typeface="Verdana" pitchFamily="34" charset="0"/>
        <a:cs typeface="Verdana" pitchFamily="34" charset="0"/>
      </a:defRPr>
    </a:lvl8pPr>
    <a:lvl9pPr marL="3657600" algn="l" defTabSz="914400" rtl="0" eaLnBrk="1" latinLnBrk="0" hangingPunct="1">
      <a:defRPr kern="1200">
        <a:solidFill>
          <a:schemeClr val="tx1"/>
        </a:solidFill>
        <a:latin typeface="Verdana" pitchFamily="34" charset="0"/>
        <a:ea typeface="Verdana" pitchFamily="34" charset="0"/>
        <a:cs typeface="Verdana"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3388A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p:scale>
          <a:sx n="70" d="100"/>
          <a:sy n="70" d="100"/>
        </p:scale>
        <p:origin x="-1380" y="-168"/>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cs typeface="+mn-cs"/>
              </a:defRPr>
            </a:lvl1pPr>
          </a:lstStyle>
          <a:p>
            <a:pPr>
              <a:defRPr/>
            </a:pPr>
            <a:fld id="{8B4774B9-7EE9-466F-A3E4-4A6728AF10D4}" type="datetimeFigureOut">
              <a:rPr lang="en-US"/>
              <a:pPr>
                <a:defRPr/>
              </a:pPr>
              <a:t>9/8/2015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itchFamily="34" charset="0"/>
              </a:defRPr>
            </a:lvl1pPr>
          </a:lstStyle>
          <a:p>
            <a:pPr>
              <a:defRPr/>
            </a:pPr>
            <a:fld id="{077A2530-8C74-4E7E-AAB2-7747362B1AD5}"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6"/>
          <p:cNvSpPr>
            <a:spLocks noGrp="1" noChangeArrowheads="1"/>
          </p:cNvSpPr>
          <p:nvPr>
            <p:ph type="sldNum" sz="quarter" idx="5"/>
          </p:nvPr>
        </p:nvSpPr>
        <p:spPr bwMode="auto">
          <a:noFill/>
          <a:ln>
            <a:round/>
            <a:headEnd/>
            <a:tailEnd/>
          </a:ln>
        </p:spPr>
        <p:txBody>
          <a:bodyPr/>
          <a:lstStyle/>
          <a:p>
            <a:pPr>
              <a:tabLst>
                <a:tab pos="723900" algn="l"/>
                <a:tab pos="1447800" algn="l"/>
                <a:tab pos="2171700" algn="l"/>
                <a:tab pos="2895600" algn="l"/>
              </a:tabLst>
            </a:pPr>
            <a:fld id="{65816A20-A66E-41EC-9CCB-9F501F586E2C}" type="slidenum">
              <a:rPr lang="en-US" sz="800" b="1" smtClean="0">
                <a:solidFill>
                  <a:srgbClr val="000000"/>
                </a:solidFill>
                <a:latin typeface="Arial" charset="0"/>
              </a:rPr>
              <a:pPr>
                <a:tabLst>
                  <a:tab pos="723900" algn="l"/>
                  <a:tab pos="1447800" algn="l"/>
                  <a:tab pos="2171700" algn="l"/>
                  <a:tab pos="2895600" algn="l"/>
                </a:tabLst>
              </a:pPr>
              <a:t>1</a:t>
            </a:fld>
            <a:endParaRPr lang="en-US" sz="800" b="1" smtClean="0">
              <a:solidFill>
                <a:srgbClr val="000000"/>
              </a:solidFill>
              <a:latin typeface="Arial" charset="0"/>
            </a:endParaRPr>
          </a:p>
        </p:txBody>
      </p:sp>
      <p:sp>
        <p:nvSpPr>
          <p:cNvPr id="22531" name="Text Box 1"/>
          <p:cNvSpPr>
            <a:spLocks noGrp="1" noChangeArrowheads="1"/>
          </p:cNvSpPr>
          <p:nvPr>
            <p:ph type="body"/>
          </p:nvPr>
        </p:nvSpPr>
        <p:spPr bwMode="auto">
          <a:xfrm>
            <a:off x="792163" y="4240213"/>
            <a:ext cx="5384800" cy="4721225"/>
          </a:xfrm>
          <a:noFill/>
        </p:spPr>
        <p:txBody>
          <a:bodyPr wrap="square" numCol="1" anchor="t" anchorCtr="0" compatLnSpc="1">
            <a:prstTxWarp prst="textNoShape">
              <a:avLst/>
            </a:prstTxWarp>
          </a:bodyPr>
          <a:lstStyle/>
          <a:p>
            <a:pPr marL="114300" indent="-111125" eaLnBrk="1" hangingPunct="1">
              <a:spcBef>
                <a:spcPts val="375"/>
              </a:spcBef>
              <a:tabLst>
                <a:tab pos="1143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pPr>
            <a:r>
              <a:rPr lang="en-US" sz="1000" smtClean="0">
                <a:latin typeface="Verdana" pitchFamily="34" charset="0"/>
                <a:ea typeface="Verdana" pitchFamily="34" charset="0"/>
                <a:cs typeface="Verdana" pitchFamily="34" charset="0"/>
              </a:rPr>
              <a:t> </a:t>
            </a:r>
          </a:p>
        </p:txBody>
      </p:sp>
      <p:sp>
        <p:nvSpPr>
          <p:cNvPr id="22532" name="Text Box 2"/>
          <p:cNvSpPr txBox="1">
            <a:spLocks noChangeArrowheads="1"/>
          </p:cNvSpPr>
          <p:nvPr/>
        </p:nvSpPr>
        <p:spPr bwMode="auto">
          <a:xfrm>
            <a:off x="2008188" y="9207500"/>
            <a:ext cx="3298825" cy="307975"/>
          </a:xfrm>
          <a:prstGeom prst="rect">
            <a:avLst/>
          </a:prstGeom>
          <a:noFill/>
          <a:ln w="9525">
            <a:noFill/>
            <a:round/>
            <a:headEnd/>
            <a:tailEnd/>
          </a:ln>
        </p:spPr>
        <p:txBody>
          <a:bodyPr lIns="101520" tIns="50760" rIns="101520" bIns="50760" anchor="b"/>
          <a:lstStyle/>
          <a:p>
            <a:pPr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6DAD42C-9592-457C-BDDF-B5CE28EDC296}" type="slidenum">
              <a:rPr lang="en-US" sz="800">
                <a:solidFill>
                  <a:srgbClr val="000000"/>
                </a:solidFill>
                <a:latin typeface="Arial" charset="0"/>
              </a:rPr>
              <a:pPr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a:t>
            </a:fld>
            <a:endParaRPr lang="en-US" sz="800">
              <a:solidFill>
                <a:srgbClr val="000000"/>
              </a:solidFill>
              <a:latin typeface="Arial" charset="0"/>
            </a:endParaRPr>
          </a:p>
        </p:txBody>
      </p:sp>
      <p:sp>
        <p:nvSpPr>
          <p:cNvPr id="22533" name="Rectangle 3"/>
          <p:cNvSpPr>
            <a:spLocks noGrp="1" noRot="1" noChangeAspect="1" noChangeArrowheads="1" noTextEdit="1"/>
          </p:cNvSpPr>
          <p:nvPr>
            <p:ph type="sldImg" idx="1"/>
          </p:nvPr>
        </p:nvSpPr>
        <p:spPr bwMode="auto">
          <a:xfrm>
            <a:off x="760413" y="317500"/>
            <a:ext cx="4929187" cy="3697288"/>
          </a:xfrm>
          <a:solidFill>
            <a:srgbClr val="FFFFFF"/>
          </a:solidFill>
          <a:ln>
            <a:solidFill>
              <a:srgbClr val="000000"/>
            </a:solidFill>
            <a:miter lim="800000"/>
            <a:headEnd/>
            <a:tailEn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bwMode="auto">
          <a:noFill/>
          <a:ln>
            <a:miter lim="800000"/>
            <a:headEnd/>
            <a:tailEnd/>
          </a:ln>
        </p:spPr>
        <p:txBody>
          <a:bodyPr/>
          <a:lstStyle/>
          <a:p>
            <a:fld id="{762C43C3-DF4C-4E31-9F83-1CE05F1EBC75}" type="slidenum">
              <a:rPr lang="en-US" smtClean="0"/>
              <a:pPr/>
              <a:t>15</a:t>
            </a:fld>
            <a:endParaRPr lang="en-US" smtClean="0"/>
          </a:p>
        </p:txBody>
      </p:sp>
      <p:sp>
        <p:nvSpPr>
          <p:cNvPr id="31747"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p:spPr>
      </p:sp>
      <p:sp>
        <p:nvSpPr>
          <p:cNvPr id="31748"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055"/>
          <p:cNvSpPr>
            <a:spLocks noGrp="1" noChangeArrowheads="1"/>
          </p:cNvSpPr>
          <p:nvPr>
            <p:ph type="sldNum" sz="quarter" idx="5"/>
          </p:nvPr>
        </p:nvSpPr>
        <p:spPr bwMode="auto">
          <a:noFill/>
          <a:ln>
            <a:miter lim="800000"/>
            <a:headEnd/>
            <a:tailEnd/>
          </a:ln>
        </p:spPr>
        <p:txBody>
          <a:bodyPr/>
          <a:lstStyle/>
          <a:p>
            <a:fld id="{1DEC3D40-2277-4A39-A8B6-F847E3C68D23}" type="slidenum">
              <a:rPr lang="en-US" smtClean="0">
                <a:latin typeface="Times New Roman" pitchFamily="18" charset="0"/>
              </a:rPr>
              <a:pPr/>
              <a:t>2</a:t>
            </a:fld>
            <a:endParaRPr lang="en-US" smtClean="0">
              <a:latin typeface="Times New Roman" pitchFamily="18" charset="0"/>
            </a:endParaRPr>
          </a:p>
        </p:txBody>
      </p:sp>
      <p:sp>
        <p:nvSpPr>
          <p:cNvPr id="23555" name="Rectangle 3074"/>
          <p:cNvSpPr>
            <a:spLocks noGrp="1" noRot="1" noChangeAspect="1" noChangeArrowheads="1" noTextEdit="1"/>
          </p:cNvSpPr>
          <p:nvPr>
            <p:ph type="sldImg"/>
          </p:nvPr>
        </p:nvSpPr>
        <p:spPr bwMode="auto">
          <a:xfrm>
            <a:off x="1371600" y="1143000"/>
            <a:ext cx="4114800" cy="3086100"/>
          </a:xfrm>
          <a:solidFill>
            <a:srgbClr val="FFFFFF"/>
          </a:solidFill>
          <a:ln>
            <a:solidFill>
              <a:srgbClr val="000000"/>
            </a:solidFill>
            <a:miter lim="800000"/>
            <a:headEnd/>
            <a:tailEnd/>
          </a:ln>
        </p:spPr>
      </p:sp>
      <p:sp>
        <p:nvSpPr>
          <p:cNvPr id="23556" name="Rectangle 3075"/>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marL="228600" indent="-228600" eaLnBrk="1" hangingPunct="1">
              <a:spcBef>
                <a:spcPct val="0"/>
              </a:spcBef>
            </a:pPr>
            <a:r>
              <a:rPr lang="en-US" smtClean="0"/>
              <a:t>Students have learnt the structure of different types of dimensions and the importance of surrogate keys in Module I. In this session, students will learn to load the data into the dimension tables after the data has been transformed in the transformation phase. In addition, students will also learn to update data into these dimension tables. </a:t>
            </a:r>
          </a:p>
          <a:p>
            <a:pPr marL="228600" indent="-228600" eaLnBrk="1" hangingPunct="1">
              <a:spcBef>
                <a:spcPct val="0"/>
              </a:spcBef>
            </a:pPr>
            <a:r>
              <a:rPr lang="en-US" smtClean="0"/>
              <a:t>Students already know about different types of dimension tables. Therefore, you can start the session by recapitulating the concepts. Initiate the class by asking the following questions:</a:t>
            </a:r>
          </a:p>
          <a:p>
            <a:pPr marL="228600" indent="-228600" eaLnBrk="1" hangingPunct="1">
              <a:spcBef>
                <a:spcPct val="0"/>
              </a:spcBef>
            </a:pPr>
            <a:r>
              <a:rPr lang="en-US" smtClean="0"/>
              <a:t>1. What are the different types of dimensions?</a:t>
            </a:r>
          </a:p>
          <a:p>
            <a:pPr marL="228600" indent="-228600" eaLnBrk="1" hangingPunct="1">
              <a:spcBef>
                <a:spcPct val="0"/>
              </a:spcBef>
            </a:pPr>
            <a:r>
              <a:rPr lang="en-US" smtClean="0"/>
              <a:t>2. Define flat dimension.</a:t>
            </a:r>
          </a:p>
          <a:p>
            <a:pPr marL="228600" indent="-228600" eaLnBrk="1" hangingPunct="1">
              <a:spcBef>
                <a:spcPct val="0"/>
              </a:spcBef>
            </a:pPr>
            <a:r>
              <a:rPr lang="en-US" smtClean="0"/>
              <a:t>3. What are conformed dimension?</a:t>
            </a:r>
          </a:p>
          <a:p>
            <a:pPr marL="228600" indent="-228600" eaLnBrk="1" hangingPunct="1">
              <a:spcBef>
                <a:spcPct val="0"/>
              </a:spcBef>
            </a:pPr>
            <a:r>
              <a:rPr lang="en-US" smtClean="0"/>
              <a:t>4. Define large dimension.</a:t>
            </a:r>
          </a:p>
          <a:p>
            <a:pPr marL="228600" indent="-228600" eaLnBrk="1" hangingPunct="1">
              <a:spcBef>
                <a:spcPct val="0"/>
              </a:spcBef>
            </a:pPr>
            <a:r>
              <a:rPr lang="en-US" smtClean="0"/>
              <a:t>5. Define small dimension.</a:t>
            </a:r>
          </a:p>
          <a:p>
            <a:pPr marL="228600" indent="-228600" eaLnBrk="1" hangingPunct="1">
              <a:spcBef>
                <a:spcPct val="0"/>
              </a:spcBef>
            </a:pPr>
            <a:r>
              <a:rPr lang="en-US" smtClean="0"/>
              <a:t>6. What is the importance of surrogate key in a dimension table? </a:t>
            </a:r>
          </a:p>
          <a:p>
            <a:pPr marL="228600" indent="-228600" eaLnBrk="1" hangingPunct="1">
              <a:spcBef>
                <a:spcPct val="0"/>
              </a:spcBef>
            </a:pPr>
            <a:r>
              <a:rPr lang="en-US" smtClean="0"/>
              <a:t>Students will learn the loading and update strategies theoretically in this session. The demonstration to load and update the data in the dimension table will be covered in next session.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bwMode="auto">
          <a:noFill/>
          <a:ln>
            <a:miter lim="800000"/>
            <a:headEnd/>
            <a:tailEnd/>
          </a:ln>
        </p:spPr>
        <p:txBody>
          <a:bodyPr/>
          <a:lstStyle/>
          <a:p>
            <a:fld id="{E2378D0F-3056-4215-9E43-6F56AA9D318A}" type="slidenum">
              <a:rPr lang="en-US" smtClean="0"/>
              <a:pPr/>
              <a:t>7</a:t>
            </a:fld>
            <a:endParaRPr lang="en-US" smtClean="0"/>
          </a:p>
        </p:txBody>
      </p:sp>
      <p:sp>
        <p:nvSpPr>
          <p:cNvPr id="24579"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p:spPr>
      </p:sp>
      <p:sp>
        <p:nvSpPr>
          <p:cNvPr id="24580"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bwMode="auto">
          <a:noFill/>
          <a:ln>
            <a:miter lim="800000"/>
            <a:headEnd/>
            <a:tailEnd/>
          </a:ln>
        </p:spPr>
        <p:txBody>
          <a:bodyPr/>
          <a:lstStyle/>
          <a:p>
            <a:fld id="{9B656942-97DA-476A-9F82-AB0FE2237B58}" type="slidenum">
              <a:rPr lang="en-US" smtClean="0"/>
              <a:pPr/>
              <a:t>8</a:t>
            </a:fld>
            <a:endParaRPr lang="en-US" smtClean="0"/>
          </a:p>
        </p:txBody>
      </p:sp>
      <p:sp>
        <p:nvSpPr>
          <p:cNvPr id="25603"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p:spPr>
      </p:sp>
      <p:sp>
        <p:nvSpPr>
          <p:cNvPr id="25604"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bwMode="auto">
          <a:noFill/>
          <a:ln>
            <a:miter lim="800000"/>
            <a:headEnd/>
            <a:tailEnd/>
          </a:ln>
        </p:spPr>
        <p:txBody>
          <a:bodyPr/>
          <a:lstStyle/>
          <a:p>
            <a:fld id="{7A2C0792-10C9-470F-BA13-0314BC11CD89}" type="slidenum">
              <a:rPr lang="en-US" smtClean="0"/>
              <a:pPr/>
              <a:t>9</a:t>
            </a:fld>
            <a:endParaRPr lang="en-US" smtClean="0"/>
          </a:p>
        </p:txBody>
      </p:sp>
      <p:sp>
        <p:nvSpPr>
          <p:cNvPr id="26627"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p:spPr>
      </p:sp>
      <p:sp>
        <p:nvSpPr>
          <p:cNvPr id="26628"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bwMode="auto">
          <a:noFill/>
          <a:ln>
            <a:miter lim="800000"/>
            <a:headEnd/>
            <a:tailEnd/>
          </a:ln>
        </p:spPr>
        <p:txBody>
          <a:bodyPr/>
          <a:lstStyle/>
          <a:p>
            <a:fld id="{4F4C913F-210B-4E36-9357-8A433661B164}" type="slidenum">
              <a:rPr lang="en-US" smtClean="0"/>
              <a:pPr/>
              <a:t>10</a:t>
            </a:fld>
            <a:endParaRPr lang="en-US" smtClean="0"/>
          </a:p>
        </p:txBody>
      </p:sp>
      <p:sp>
        <p:nvSpPr>
          <p:cNvPr id="27651"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p:spPr>
      </p:sp>
      <p:sp>
        <p:nvSpPr>
          <p:cNvPr id="27652"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bwMode="auto">
          <a:noFill/>
          <a:ln>
            <a:miter lim="800000"/>
            <a:headEnd/>
            <a:tailEnd/>
          </a:ln>
        </p:spPr>
        <p:txBody>
          <a:bodyPr/>
          <a:lstStyle/>
          <a:p>
            <a:fld id="{555EBFD2-360C-4936-8370-0381B4712F11}" type="slidenum">
              <a:rPr lang="en-US" smtClean="0"/>
              <a:pPr/>
              <a:t>11</a:t>
            </a:fld>
            <a:endParaRPr lang="en-US" smtClean="0"/>
          </a:p>
        </p:txBody>
      </p:sp>
      <p:sp>
        <p:nvSpPr>
          <p:cNvPr id="28675"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p:spPr>
      </p:sp>
      <p:sp>
        <p:nvSpPr>
          <p:cNvPr id="28676"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bwMode="auto">
          <a:noFill/>
          <a:ln>
            <a:miter lim="800000"/>
            <a:headEnd/>
            <a:tailEnd/>
          </a:ln>
        </p:spPr>
        <p:txBody>
          <a:bodyPr/>
          <a:lstStyle/>
          <a:p>
            <a:fld id="{EE4C86B7-0531-4D7D-9279-5A3DAB16E4BF}" type="slidenum">
              <a:rPr lang="en-US" smtClean="0"/>
              <a:pPr/>
              <a:t>13</a:t>
            </a:fld>
            <a:endParaRPr lang="en-US" smtClean="0"/>
          </a:p>
        </p:txBody>
      </p:sp>
      <p:sp>
        <p:nvSpPr>
          <p:cNvPr id="29699"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p:spPr>
      </p:sp>
      <p:sp>
        <p:nvSpPr>
          <p:cNvPr id="29700"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bwMode="auto">
          <a:noFill/>
          <a:ln>
            <a:miter lim="800000"/>
            <a:headEnd/>
            <a:tailEnd/>
          </a:ln>
        </p:spPr>
        <p:txBody>
          <a:bodyPr/>
          <a:lstStyle/>
          <a:p>
            <a:fld id="{16BA91FE-A44B-4110-8211-9E9AEC381E6E}" type="slidenum">
              <a:rPr lang="en-US" smtClean="0"/>
              <a:pPr/>
              <a:t>14</a:t>
            </a:fld>
            <a:endParaRPr lang="en-US" smtClean="0"/>
          </a:p>
        </p:txBody>
      </p:sp>
      <p:sp>
        <p:nvSpPr>
          <p:cNvPr id="30723"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p:spPr>
      </p:sp>
      <p:sp>
        <p:nvSpPr>
          <p:cNvPr id="30724"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7188" y="320687"/>
            <a:ext cx="2082800" cy="59975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20687"/>
            <a:ext cx="6097588" cy="59975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7"/>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675"/>
            <a:ext cx="8226029" cy="427038"/>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12"/>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675"/>
            <a:ext cx="8226029" cy="427038"/>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12820"/>
            <a:ext cx="4089400" cy="5405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99000" y="912820"/>
            <a:ext cx="4090988" cy="5405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1"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1"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675"/>
            <a:ext cx="8226029" cy="427038"/>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6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675"/>
            <a:ext cx="8226029" cy="427038"/>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7188" y="320687"/>
            <a:ext cx="2082800" cy="599757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20687"/>
            <a:ext cx="6097588" cy="59975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a:prstGeom prst="rect">
            <a:avLst/>
          </a:prstGeom>
        </p:spPr>
        <p:txBody>
          <a:bodyPr/>
          <a:lstStyle>
            <a:lvl1pPr>
              <a:defRPr sz="2400"/>
            </a:lvl1pPr>
          </a:lstStyle>
          <a:p>
            <a:r>
              <a:rPr lang="en-US" dirty="0" smtClean="0"/>
              <a:t>Click to edit Master title style</a:t>
            </a:r>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1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12820"/>
            <a:ext cx="4089400" cy="5405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99000" y="912820"/>
            <a:ext cx="4090988" cy="5405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1"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1"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6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6" name="Rectangle 11"/>
          <p:cNvSpPr>
            <a:spLocks noGrp="1" noChangeArrowheads="1"/>
          </p:cNvSpPr>
          <p:nvPr>
            <p:ph type="title"/>
          </p:nvPr>
        </p:nvSpPr>
        <p:spPr bwMode="auto">
          <a:xfrm>
            <a:off x="457200" y="320675"/>
            <a:ext cx="8226029" cy="427038"/>
          </a:xfrm>
          <a:prstGeom prst="rect">
            <a:avLst/>
          </a:prstGeom>
          <a:noFill/>
          <a:ln w="9525">
            <a:noFill/>
            <a:round/>
            <a:headEnd/>
            <a:tailEnd/>
          </a:ln>
        </p:spPr>
        <p:txBody>
          <a:bodyPr vert="horz" wrap="square" lIns="90000" tIns="46800" rIns="90000" bIns="46800" numCol="1" anchor="ctr" anchorCtr="0" compatLnSpc="1">
            <a:prstTxWarp prst="textNoShape">
              <a:avLst/>
            </a:prstTxWarp>
          </a:bodyPr>
          <a:lstStyle/>
          <a:p>
            <a:pPr lvl="0"/>
            <a:r>
              <a:rPr lang="en-US" smtClean="0"/>
              <a:t>Click to edit the title text format</a:t>
            </a:r>
          </a:p>
        </p:txBody>
      </p:sp>
      <p:sp>
        <p:nvSpPr>
          <p:cNvPr id="1037" name="Rectangle 12"/>
          <p:cNvSpPr>
            <a:spLocks noGrp="1" noChangeArrowheads="1"/>
          </p:cNvSpPr>
          <p:nvPr>
            <p:ph type="body" idx="1"/>
          </p:nvPr>
        </p:nvSpPr>
        <p:spPr bwMode="auto">
          <a:xfrm>
            <a:off x="457200" y="912814"/>
            <a:ext cx="8333185" cy="5405437"/>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US" smtClean="0"/>
              <a:t>Click to edit the outline text format</a:t>
            </a:r>
          </a:p>
          <a:p>
            <a:pPr lvl="1"/>
            <a:r>
              <a:rPr lang="en-US" smtClean="0"/>
              <a:t>Second Outline Level</a:t>
            </a:r>
          </a:p>
          <a:p>
            <a:pPr lvl="2"/>
            <a:r>
              <a:rPr lang="en-US" smtClean="0"/>
              <a:t>Third Outline Level</a:t>
            </a:r>
          </a:p>
          <a:p>
            <a:pPr lvl="3"/>
            <a:r>
              <a:rPr lang="en-US" smtClean="0"/>
              <a:t>Fourth Outline Level</a:t>
            </a:r>
          </a:p>
          <a:p>
            <a:pPr lvl="4"/>
            <a:r>
              <a:rPr lang="en-US" smtClean="0"/>
              <a:t>Fifth Outline Level</a:t>
            </a:r>
          </a:p>
          <a:p>
            <a:pPr lvl="4"/>
            <a:r>
              <a:rPr lang="en-US" smtClean="0"/>
              <a:t>Sixth Outline Level</a:t>
            </a:r>
          </a:p>
          <a:p>
            <a:pPr lvl="4"/>
            <a:r>
              <a:rPr lang="en-US" smtClean="0"/>
              <a:t>Seventh Outline Level</a:t>
            </a:r>
          </a:p>
          <a:p>
            <a:pPr lvl="4"/>
            <a:r>
              <a:rPr lang="en-US" smtClean="0"/>
              <a:t>Eighth Outline Level</a:t>
            </a:r>
          </a:p>
          <a:p>
            <a:pPr lvl="4"/>
            <a:r>
              <a:rPr lang="en-US" smtClean="0"/>
              <a:t>Ninth Outline Level</a:t>
            </a:r>
          </a:p>
        </p:txBody>
      </p:sp>
    </p:spTree>
  </p:cSld>
  <p:clrMap bg1="lt1" tx1="dk1" bg2="lt2" tx2="dk2" accent1="accent1" accent2="accent2" accent3="accent3" accent4="accent4" accent5="accent5" accent6="accent6" hlink="hlink" folHlink="folHlink"/>
  <p:sldLayoutIdLst>
    <p:sldLayoutId id="2147484414" r:id="rId1"/>
    <p:sldLayoutId id="2147484415" r:id="rId2"/>
    <p:sldLayoutId id="2147484416" r:id="rId3"/>
    <p:sldLayoutId id="2147484417" r:id="rId4"/>
    <p:sldLayoutId id="2147484418" r:id="rId5"/>
    <p:sldLayoutId id="2147484419" r:id="rId6"/>
    <p:sldLayoutId id="2147484420" r:id="rId7"/>
    <p:sldLayoutId id="2147484421" r:id="rId8"/>
    <p:sldLayoutId id="2147484422" r:id="rId9"/>
    <p:sldLayoutId id="2147484423" r:id="rId10"/>
    <p:sldLayoutId id="2147484424" r:id="rId11"/>
  </p:sldLayoutIdLst>
  <p:txStyles>
    <p:titleStyle>
      <a:lvl1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mj-lt"/>
          <a:ea typeface="+mj-ea"/>
          <a:cs typeface="+mj-cs"/>
        </a:defRPr>
      </a:lvl1pPr>
      <a:lvl2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Verdana" pitchFamily="32" charset="0"/>
          <a:ea typeface="Verdana" pitchFamily="32" charset="0"/>
          <a:cs typeface="Verdana" pitchFamily="32" charset="0"/>
        </a:defRPr>
      </a:lvl2pPr>
      <a:lvl3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Verdana" pitchFamily="32" charset="0"/>
          <a:ea typeface="Verdana" pitchFamily="32" charset="0"/>
          <a:cs typeface="Verdana" pitchFamily="32" charset="0"/>
        </a:defRPr>
      </a:lvl3pPr>
      <a:lvl4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Verdana" pitchFamily="32" charset="0"/>
          <a:ea typeface="Verdana" pitchFamily="32" charset="0"/>
          <a:cs typeface="Verdana" pitchFamily="32" charset="0"/>
        </a:defRPr>
      </a:lvl4pPr>
      <a:lvl5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Verdana" pitchFamily="32" charset="0"/>
          <a:ea typeface="Verdana" pitchFamily="32" charset="0"/>
          <a:cs typeface="Verdana" pitchFamily="32" charset="0"/>
        </a:defRPr>
      </a:lvl5pPr>
      <a:lvl6pPr marL="2514600" indent="-228600" algn="l" defTabSz="449263"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6pPr>
      <a:lvl7pPr marL="2971800" indent="-228600" algn="l" defTabSz="449263"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7pPr>
      <a:lvl8pPr marL="3429000" indent="-228600" algn="l" defTabSz="449263"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8pPr>
      <a:lvl9pPr marL="3886200" indent="-228600" algn="l" defTabSz="449263"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itchFamily="18" charset="0"/>
        <a:buChar char="•"/>
        <a:defRPr sz="3200">
          <a:solidFill>
            <a:srgbClr val="000000"/>
          </a:solidFill>
          <a:latin typeface="+mn-lt"/>
          <a:ea typeface="+mn-ea"/>
          <a:cs typeface="+mn-cs"/>
        </a:defRPr>
      </a:lvl1pPr>
      <a:lvl2pPr marL="742950" indent="-285750" algn="l" defTabSz="449263" rtl="0" eaLnBrk="0" fontAlgn="base" hangingPunct="0">
        <a:spcBef>
          <a:spcPts val="400"/>
        </a:spcBef>
        <a:spcAft>
          <a:spcPct val="0"/>
        </a:spcAft>
        <a:buClr>
          <a:srgbClr val="000000"/>
        </a:buClr>
        <a:buSzPct val="100000"/>
        <a:buFont typeface="Times New Roman" pitchFamily="18" charset="0"/>
        <a:buChar char="–"/>
        <a:defRPr sz="1600">
          <a:solidFill>
            <a:srgbClr val="000000"/>
          </a:solidFill>
          <a:latin typeface="+mn-lt"/>
          <a:ea typeface="+mn-ea"/>
          <a:cs typeface="+mn-cs"/>
        </a:defRPr>
      </a:lvl2pPr>
      <a:lvl3pPr marL="1143000" indent="-228600" algn="l" defTabSz="449263" rtl="0" eaLnBrk="0" fontAlgn="base" hangingPunct="0">
        <a:spcBef>
          <a:spcPts val="350"/>
        </a:spcBef>
        <a:spcAft>
          <a:spcPct val="0"/>
        </a:spcAft>
        <a:buClr>
          <a:srgbClr val="000000"/>
        </a:buClr>
        <a:buSzPct val="100000"/>
        <a:buFont typeface="Times New Roman" pitchFamily="18" charset="0"/>
        <a:buChar char="•"/>
        <a:defRPr sz="1400">
          <a:solidFill>
            <a:srgbClr val="000000"/>
          </a:solidFill>
          <a:latin typeface="+mn-lt"/>
          <a:ea typeface="+mn-ea"/>
          <a:cs typeface="+mn-cs"/>
        </a:defRPr>
      </a:lvl3pPr>
      <a:lvl4pPr marL="1600200" indent="-228600" algn="l" defTabSz="449263" rtl="0" eaLnBrk="0" fontAlgn="base" hangingPunct="0">
        <a:spcBef>
          <a:spcPts val="300"/>
        </a:spcBef>
        <a:spcAft>
          <a:spcPct val="0"/>
        </a:spcAft>
        <a:buClr>
          <a:srgbClr val="000000"/>
        </a:buClr>
        <a:buSzPct val="100000"/>
        <a:buFont typeface="Times New Roman" pitchFamily="18" charset="0"/>
        <a:buChar char="–"/>
        <a:defRPr sz="1200">
          <a:solidFill>
            <a:srgbClr val="000000"/>
          </a:solidFill>
          <a:latin typeface="+mn-lt"/>
          <a:ea typeface="+mn-ea"/>
          <a:cs typeface="+mn-cs"/>
        </a:defRPr>
      </a:lvl4pPr>
      <a:lvl5pPr marL="2057400" indent="-228600" algn="l" defTabSz="449263" rtl="0" eaLnBrk="0" fontAlgn="base" hangingPunct="0">
        <a:spcBef>
          <a:spcPts val="250"/>
        </a:spcBef>
        <a:spcAft>
          <a:spcPct val="0"/>
        </a:spcAft>
        <a:buClr>
          <a:srgbClr val="000000"/>
        </a:buClr>
        <a:buSzPct val="100000"/>
        <a:buFont typeface="Times New Roman" pitchFamily="18" charset="0"/>
        <a:buChar char="»"/>
        <a:defRPr sz="1000">
          <a:solidFill>
            <a:srgbClr val="000000"/>
          </a:solidFill>
          <a:latin typeface="+mn-lt"/>
          <a:ea typeface="+mn-ea"/>
          <a:cs typeface="+mn-cs"/>
        </a:defRPr>
      </a:lvl5pPr>
      <a:lvl6pPr marL="2514600" indent="-228600" algn="l" defTabSz="449263"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6pPr>
      <a:lvl7pPr marL="2971800" indent="-228600" algn="l" defTabSz="449263"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7pPr>
      <a:lvl8pPr marL="3429000" indent="-228600" algn="l" defTabSz="449263"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8pPr>
      <a:lvl9pPr marL="3886200" indent="-228600" algn="l" defTabSz="449263"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87" name="Rectangle 14"/>
          <p:cNvSpPr>
            <a:spLocks noGrp="1" noChangeArrowheads="1"/>
          </p:cNvSpPr>
          <p:nvPr>
            <p:ph type="body" idx="1"/>
          </p:nvPr>
        </p:nvSpPr>
        <p:spPr bwMode="auto">
          <a:xfrm>
            <a:off x="457200" y="912814"/>
            <a:ext cx="8333185" cy="5405437"/>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US" smtClean="0"/>
              <a:t>Click to edit the outline text format</a:t>
            </a:r>
          </a:p>
          <a:p>
            <a:pPr lvl="1"/>
            <a:r>
              <a:rPr lang="en-US" smtClean="0"/>
              <a:t>Second Outline Level</a:t>
            </a:r>
          </a:p>
          <a:p>
            <a:pPr lvl="2"/>
            <a:r>
              <a:rPr lang="en-US" smtClean="0"/>
              <a:t>Third Outline Level</a:t>
            </a:r>
          </a:p>
          <a:p>
            <a:pPr lvl="3"/>
            <a:r>
              <a:rPr lang="en-US" smtClean="0"/>
              <a:t>Fourth Outline Level</a:t>
            </a:r>
          </a:p>
          <a:p>
            <a:pPr lvl="4"/>
            <a:r>
              <a:rPr lang="en-US" smtClean="0"/>
              <a:t>Fifth Outline Level</a:t>
            </a:r>
          </a:p>
          <a:p>
            <a:pPr lvl="4"/>
            <a:r>
              <a:rPr lang="en-US" smtClean="0"/>
              <a:t>Sixth Outline Level</a:t>
            </a:r>
          </a:p>
          <a:p>
            <a:pPr lvl="4"/>
            <a:r>
              <a:rPr lang="en-US" smtClean="0"/>
              <a:t>Seventh Outline Level</a:t>
            </a:r>
          </a:p>
          <a:p>
            <a:pPr lvl="4"/>
            <a:r>
              <a:rPr lang="en-US" smtClean="0"/>
              <a:t>Eighth Outline Level</a:t>
            </a:r>
          </a:p>
          <a:p>
            <a:pPr lvl="4"/>
            <a:r>
              <a:rPr lang="en-US" smtClean="0"/>
              <a:t>Ninth Outline Level</a:t>
            </a:r>
          </a:p>
        </p:txBody>
      </p:sp>
    </p:spTree>
  </p:cSld>
  <p:clrMap bg1="lt1" tx1="dk1" bg2="lt2" tx2="dk2" accent1="accent1" accent2="accent2" accent3="accent3" accent4="accent4" accent5="accent5" accent6="accent6" hlink="hlink" folHlink="folHlink"/>
  <p:sldLayoutIdLst>
    <p:sldLayoutId id="2147484436" r:id="rId1"/>
    <p:sldLayoutId id="2147484437" r:id="rId2"/>
    <p:sldLayoutId id="2147484438" r:id="rId3"/>
    <p:sldLayoutId id="2147484439" r:id="rId4"/>
    <p:sldLayoutId id="2147484440" r:id="rId5"/>
    <p:sldLayoutId id="2147484441" r:id="rId6"/>
    <p:sldLayoutId id="2147484442" r:id="rId7"/>
    <p:sldLayoutId id="2147484443" r:id="rId8"/>
    <p:sldLayoutId id="2147484444" r:id="rId9"/>
    <p:sldLayoutId id="2147484445" r:id="rId10"/>
    <p:sldLayoutId id="2147484446" r:id="rId11"/>
    <p:sldLayoutId id="2147484448" r:id="rId12"/>
  </p:sldLayoutIdLst>
  <p:txStyles>
    <p:titleStyle>
      <a:lvl1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mj-lt"/>
          <a:ea typeface="+mj-ea"/>
          <a:cs typeface="+mj-cs"/>
        </a:defRPr>
      </a:lvl1pPr>
      <a:lvl2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Verdana" pitchFamily="32" charset="0"/>
          <a:ea typeface="Verdana" pitchFamily="32" charset="0"/>
          <a:cs typeface="Verdana" pitchFamily="32" charset="0"/>
        </a:defRPr>
      </a:lvl2pPr>
      <a:lvl3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Verdana" pitchFamily="32" charset="0"/>
          <a:ea typeface="Verdana" pitchFamily="32" charset="0"/>
          <a:cs typeface="Verdana" pitchFamily="32" charset="0"/>
        </a:defRPr>
      </a:lvl3pPr>
      <a:lvl4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Verdana" pitchFamily="32" charset="0"/>
          <a:ea typeface="Verdana" pitchFamily="32" charset="0"/>
          <a:cs typeface="Verdana" pitchFamily="32" charset="0"/>
        </a:defRPr>
      </a:lvl4pPr>
      <a:lvl5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Verdana" pitchFamily="32" charset="0"/>
          <a:ea typeface="Verdana" pitchFamily="32" charset="0"/>
          <a:cs typeface="Verdana" pitchFamily="32" charset="0"/>
        </a:defRPr>
      </a:lvl5pPr>
      <a:lvl6pPr marL="2514600" indent="-228600" algn="l" defTabSz="449263"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6pPr>
      <a:lvl7pPr marL="2971800" indent="-228600" algn="l" defTabSz="449263"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7pPr>
      <a:lvl8pPr marL="3429000" indent="-228600" algn="l" defTabSz="449263"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8pPr>
      <a:lvl9pPr marL="3886200" indent="-228600" algn="l" defTabSz="449263"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itchFamily="18" charset="0"/>
        <a:buChar char="•"/>
        <a:defRPr sz="3200">
          <a:solidFill>
            <a:srgbClr val="000000"/>
          </a:solidFill>
          <a:latin typeface="+mn-lt"/>
          <a:ea typeface="+mn-ea"/>
          <a:cs typeface="+mn-cs"/>
        </a:defRPr>
      </a:lvl1pPr>
      <a:lvl2pPr marL="742950" indent="-285750" algn="l" defTabSz="449263" rtl="0" eaLnBrk="0" fontAlgn="base" hangingPunct="0">
        <a:spcBef>
          <a:spcPts val="400"/>
        </a:spcBef>
        <a:spcAft>
          <a:spcPct val="0"/>
        </a:spcAft>
        <a:buClr>
          <a:srgbClr val="000000"/>
        </a:buClr>
        <a:buSzPct val="100000"/>
        <a:buFont typeface="Times New Roman" pitchFamily="18" charset="0"/>
        <a:buChar char="–"/>
        <a:defRPr sz="1600">
          <a:solidFill>
            <a:srgbClr val="000000"/>
          </a:solidFill>
          <a:latin typeface="+mn-lt"/>
          <a:ea typeface="+mn-ea"/>
          <a:cs typeface="+mn-cs"/>
        </a:defRPr>
      </a:lvl2pPr>
      <a:lvl3pPr marL="1143000" indent="-228600" algn="l" defTabSz="449263" rtl="0" eaLnBrk="0" fontAlgn="base" hangingPunct="0">
        <a:spcBef>
          <a:spcPts val="350"/>
        </a:spcBef>
        <a:spcAft>
          <a:spcPct val="0"/>
        </a:spcAft>
        <a:buClr>
          <a:srgbClr val="000000"/>
        </a:buClr>
        <a:buSzPct val="100000"/>
        <a:buFont typeface="Times New Roman" pitchFamily="18" charset="0"/>
        <a:buChar char="•"/>
        <a:defRPr sz="1400">
          <a:solidFill>
            <a:srgbClr val="000000"/>
          </a:solidFill>
          <a:latin typeface="+mn-lt"/>
          <a:ea typeface="+mn-ea"/>
          <a:cs typeface="+mn-cs"/>
        </a:defRPr>
      </a:lvl3pPr>
      <a:lvl4pPr marL="1600200" indent="-228600" algn="l" defTabSz="449263" rtl="0" eaLnBrk="0" fontAlgn="base" hangingPunct="0">
        <a:spcBef>
          <a:spcPts val="300"/>
        </a:spcBef>
        <a:spcAft>
          <a:spcPct val="0"/>
        </a:spcAft>
        <a:buClr>
          <a:srgbClr val="000000"/>
        </a:buClr>
        <a:buSzPct val="100000"/>
        <a:buFont typeface="Times New Roman" pitchFamily="18" charset="0"/>
        <a:buChar char="–"/>
        <a:defRPr sz="1200">
          <a:solidFill>
            <a:srgbClr val="000000"/>
          </a:solidFill>
          <a:latin typeface="+mn-lt"/>
          <a:ea typeface="+mn-ea"/>
          <a:cs typeface="+mn-cs"/>
        </a:defRPr>
      </a:lvl4pPr>
      <a:lvl5pPr marL="2057400" indent="-228600" algn="l" defTabSz="449263" rtl="0" eaLnBrk="0" fontAlgn="base" hangingPunct="0">
        <a:spcBef>
          <a:spcPts val="250"/>
        </a:spcBef>
        <a:spcAft>
          <a:spcPct val="0"/>
        </a:spcAft>
        <a:buClr>
          <a:srgbClr val="000000"/>
        </a:buClr>
        <a:buSzPct val="100000"/>
        <a:buFont typeface="Times New Roman" pitchFamily="18" charset="0"/>
        <a:buChar char="»"/>
        <a:defRPr sz="1000">
          <a:solidFill>
            <a:srgbClr val="000000"/>
          </a:solidFill>
          <a:latin typeface="+mn-lt"/>
          <a:ea typeface="+mn-ea"/>
          <a:cs typeface="+mn-cs"/>
        </a:defRPr>
      </a:lvl5pPr>
      <a:lvl6pPr marL="2514600" indent="-228600" algn="l" defTabSz="449263"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6pPr>
      <a:lvl7pPr marL="2971800" indent="-228600" algn="l" defTabSz="449263"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7pPr>
      <a:lvl8pPr marL="3429000" indent="-228600" algn="l" defTabSz="449263"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8pPr>
      <a:lvl9pPr marL="3886200" indent="-228600" algn="l" defTabSz="449263"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5" name="Text Box 2"/>
          <p:cNvSpPr txBox="1">
            <a:spLocks noChangeArrowheads="1"/>
          </p:cNvSpPr>
          <p:nvPr/>
        </p:nvSpPr>
        <p:spPr bwMode="auto">
          <a:xfrm>
            <a:off x="347112" y="1945967"/>
            <a:ext cx="8465344" cy="2640012"/>
          </a:xfrm>
          <a:prstGeom prst="rect">
            <a:avLst/>
          </a:prstGeom>
          <a:solidFill>
            <a:srgbClr val="3388A9"/>
          </a:solidFill>
          <a:ln>
            <a:noFill/>
          </a:ln>
          <a:extLst/>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5pPr>
            <a:lvl6pPr marL="2514600" indent="-228600" algn="ctr"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6pPr>
            <a:lvl7pPr marL="2971800" indent="-228600" algn="ctr"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7pPr>
            <a:lvl8pPr marL="3429000" indent="-228600" algn="ctr"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8pPr>
            <a:lvl9pPr marL="3886200" indent="-228600" algn="ctr"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9pPr>
          </a:lstStyle>
          <a:p>
            <a:pPr algn="ctr" eaLnBrk="1" fontAlgn="auto" hangingPunct="1">
              <a:spcBef>
                <a:spcPts val="0"/>
              </a:spcBef>
              <a:spcAft>
                <a:spcPts val="0"/>
              </a:spcAft>
              <a:buClr>
                <a:schemeClr val="tx2"/>
              </a:buClr>
              <a:buSzPct val="85000"/>
              <a:buFont typeface="Times New Roman" pitchFamily="16" charset="0"/>
              <a:buNone/>
              <a:defRPr/>
            </a:pPr>
            <a:r>
              <a:rPr lang="en-US" sz="4000" b="0" dirty="0" smtClean="0">
                <a:latin typeface="Calibri" pitchFamily="34" charset="0"/>
                <a:ea typeface="+mn-ea"/>
                <a:cs typeface="Calibri" pitchFamily="34" charset="0"/>
              </a:rPr>
              <a:t>COURSE :  Advanced ASP.NET and WCF</a:t>
            </a:r>
            <a:endParaRPr lang="en-US" sz="4000" b="0" dirty="0">
              <a:latin typeface="Calibri" pitchFamily="34" charset="0"/>
              <a:ea typeface="+mn-ea"/>
              <a:cs typeface="Calibri" pitchFamily="34" charset="0"/>
            </a:endParaRPr>
          </a:p>
          <a:p>
            <a:pPr algn="ctr" eaLnBrk="1" fontAlgn="auto" hangingPunct="1">
              <a:spcBef>
                <a:spcPts val="0"/>
              </a:spcBef>
              <a:spcAft>
                <a:spcPts val="0"/>
              </a:spcAft>
              <a:buClr>
                <a:schemeClr val="tx2"/>
              </a:buClr>
              <a:buSzPct val="85000"/>
              <a:defRPr/>
            </a:pPr>
            <a:endParaRPr lang="en-US" sz="4000" b="0" dirty="0" smtClean="0">
              <a:latin typeface="Calibri" pitchFamily="34" charset="0"/>
              <a:ea typeface="+mn-ea"/>
              <a:cs typeface="Calibri" pitchFamily="34" charset="0"/>
            </a:endParaRPr>
          </a:p>
          <a:p>
            <a:pPr algn="ctr" eaLnBrk="1" fontAlgn="auto" hangingPunct="1">
              <a:spcBef>
                <a:spcPts val="0"/>
              </a:spcBef>
              <a:spcAft>
                <a:spcPts val="0"/>
              </a:spcAft>
              <a:buClr>
                <a:schemeClr val="tx2"/>
              </a:buClr>
              <a:buSzPct val="85000"/>
              <a:defRPr/>
            </a:pPr>
            <a:r>
              <a:rPr lang="en-US" sz="4000" b="0" dirty="0" smtClean="0">
                <a:latin typeface="Calibri" pitchFamily="34" charset="0"/>
                <a:ea typeface="+mn-ea"/>
                <a:cs typeface="Calibri" pitchFamily="34" charset="0"/>
              </a:rPr>
              <a:t>Session : Tracing</a:t>
            </a:r>
            <a:endParaRPr lang="en-US" sz="4000" b="0" dirty="0">
              <a:latin typeface="Calibri" pitchFamily="34" charset="0"/>
              <a:ea typeface="+mn-ea"/>
              <a:cs typeface="Calibri" pitchFamily="34"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0" y="-1"/>
            <a:ext cx="9144000" cy="873457"/>
          </a:xfrm>
          <a:solidFill>
            <a:srgbClr val="3388A9"/>
          </a:solidFill>
        </p:spPr>
        <p:txBody>
          <a:bodyPr/>
          <a:lstStyle/>
          <a:p>
            <a:pPr marL="342900" indent="-342900" algn="ctr" eaLnBrk="1" hangingPunct="1">
              <a:lnSpc>
                <a:spcPct val="150000"/>
              </a:lnSpc>
              <a:defRPr/>
            </a:pPr>
            <a:r>
              <a:rPr lang="en-IN" sz="4000" b="0" kern="1200" dirty="0" smtClean="0">
                <a:solidFill>
                  <a:schemeClr val="bg1"/>
                </a:solidFill>
                <a:latin typeface="Calibri" pitchFamily="34" charset="0"/>
                <a:ea typeface="+mn-ea"/>
                <a:cs typeface="Calibri" pitchFamily="34" charset="0"/>
              </a:rPr>
              <a:t>Trace Switches</a:t>
            </a:r>
          </a:p>
        </p:txBody>
      </p:sp>
      <p:sp>
        <p:nvSpPr>
          <p:cNvPr id="5" name="Rectangle 3"/>
          <p:cNvSpPr>
            <a:spLocks noChangeArrowheads="1"/>
          </p:cNvSpPr>
          <p:nvPr/>
        </p:nvSpPr>
        <p:spPr bwMode="gray">
          <a:xfrm>
            <a:off x="263684" y="1442690"/>
            <a:ext cx="8616633" cy="123226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nSpc>
                <a:spcPct val="150000"/>
              </a:lnSpc>
              <a:defRPr/>
            </a:pPr>
            <a:r>
              <a:rPr lang="en-IN" sz="2000" dirty="0" smtClean="0"/>
              <a:t>Trace switches enable you to enable, disable, and filter tracing output. </a:t>
            </a:r>
          </a:p>
        </p:txBody>
      </p:sp>
      <p:sp>
        <p:nvSpPr>
          <p:cNvPr id="6" name="Rectangle 3"/>
          <p:cNvSpPr>
            <a:spLocks noChangeArrowheads="1"/>
          </p:cNvSpPr>
          <p:nvPr/>
        </p:nvSpPr>
        <p:spPr bwMode="gray">
          <a:xfrm>
            <a:off x="263684" y="2793807"/>
            <a:ext cx="8616633" cy="123226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nSpc>
                <a:spcPct val="150000"/>
              </a:lnSpc>
              <a:defRPr/>
            </a:pPr>
            <a:r>
              <a:rPr lang="en-IN" sz="2000" dirty="0" smtClean="0"/>
              <a:t>They are objects that exist in your code and can be configured externally through the .</a:t>
            </a:r>
            <a:r>
              <a:rPr lang="en-IN" sz="2000" dirty="0" err="1" smtClean="0"/>
              <a:t>config</a:t>
            </a:r>
            <a:r>
              <a:rPr lang="en-IN" sz="2000" dirty="0" smtClean="0"/>
              <a:t> file.</a:t>
            </a:r>
          </a:p>
        </p:txBody>
      </p:sp>
      <p:sp>
        <p:nvSpPr>
          <p:cNvPr id="7" name="Rectangle 3"/>
          <p:cNvSpPr>
            <a:spLocks noChangeArrowheads="1"/>
          </p:cNvSpPr>
          <p:nvPr/>
        </p:nvSpPr>
        <p:spPr bwMode="gray">
          <a:xfrm>
            <a:off x="263684" y="4158580"/>
            <a:ext cx="8616633" cy="1368763"/>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nSpc>
                <a:spcPct val="150000"/>
              </a:lnSpc>
              <a:defRPr/>
            </a:pPr>
            <a:r>
              <a:rPr lang="en-IN" sz="2000" dirty="0" smtClean="0"/>
              <a:t>There are three types of trace switches provided in the .NET Framework: the </a:t>
            </a:r>
            <a:r>
              <a:rPr lang="en-IN" sz="2000" dirty="0" err="1" smtClean="0"/>
              <a:t>BooleanSwitch</a:t>
            </a:r>
            <a:r>
              <a:rPr lang="en-IN" sz="2000" dirty="0" smtClean="0"/>
              <a:t> class, the </a:t>
            </a:r>
            <a:r>
              <a:rPr lang="en-IN" sz="2000" dirty="0" err="1" smtClean="0"/>
              <a:t>TraceSwitch</a:t>
            </a:r>
            <a:r>
              <a:rPr lang="en-IN" sz="2000" dirty="0" smtClean="0"/>
              <a:t> class, and the </a:t>
            </a:r>
            <a:r>
              <a:rPr lang="en-IN" sz="2000" dirty="0" err="1" smtClean="0"/>
              <a:t>SourceSwitch</a:t>
            </a:r>
            <a:r>
              <a:rPr lang="en-IN" sz="2000" dirty="0" smtClean="0"/>
              <a:t> class.</a:t>
            </a:r>
            <a:endParaRPr lang="en-US" sz="2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0" y="0"/>
            <a:ext cx="9144000" cy="900752"/>
          </a:xfrm>
          <a:solidFill>
            <a:srgbClr val="3388A9"/>
          </a:solidFill>
        </p:spPr>
        <p:txBody>
          <a:bodyPr/>
          <a:lstStyle/>
          <a:p>
            <a:pPr marL="342900" indent="-342900" algn="ctr" eaLnBrk="1" hangingPunct="1">
              <a:lnSpc>
                <a:spcPct val="150000"/>
              </a:lnSpc>
              <a:defRPr/>
            </a:pPr>
            <a:r>
              <a:rPr lang="en-IN" sz="4000" b="0" kern="1200" dirty="0" smtClean="0">
                <a:solidFill>
                  <a:schemeClr val="bg1"/>
                </a:solidFill>
                <a:latin typeface="Calibri" pitchFamily="34" charset="0"/>
                <a:ea typeface="+mn-ea"/>
                <a:cs typeface="Calibri" pitchFamily="34" charset="0"/>
              </a:rPr>
              <a:t>Trace Switches</a:t>
            </a:r>
          </a:p>
        </p:txBody>
      </p:sp>
      <p:sp>
        <p:nvSpPr>
          <p:cNvPr id="5" name="Rectangle 3"/>
          <p:cNvSpPr>
            <a:spLocks noChangeArrowheads="1"/>
          </p:cNvSpPr>
          <p:nvPr/>
        </p:nvSpPr>
        <p:spPr bwMode="gray">
          <a:xfrm>
            <a:off x="263684" y="1729298"/>
            <a:ext cx="8616633" cy="465785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342900" indent="-342900">
              <a:lnSpc>
                <a:spcPct val="150000"/>
              </a:lnSpc>
              <a:buFont typeface="Wingdings" pitchFamily="2" charset="2"/>
              <a:buChar char="v"/>
            </a:pPr>
            <a:r>
              <a:rPr lang="en-IN" sz="1600" dirty="0" smtClean="0"/>
              <a:t>Create your switches in code. </a:t>
            </a:r>
          </a:p>
          <a:p>
            <a:pPr marL="342900" indent="-342900">
              <a:lnSpc>
                <a:spcPct val="150000"/>
              </a:lnSpc>
              <a:buFont typeface="Wingdings" pitchFamily="2" charset="2"/>
              <a:buChar char="v"/>
            </a:pPr>
            <a:r>
              <a:rPr lang="en-IN" sz="1600" dirty="0" smtClean="0"/>
              <a:t>If your project does not contain a configuration file (</a:t>
            </a:r>
            <a:r>
              <a:rPr lang="en-IN" sz="1600" dirty="0" err="1" smtClean="0"/>
              <a:t>app.config</a:t>
            </a:r>
            <a:r>
              <a:rPr lang="en-IN" sz="1600" dirty="0" smtClean="0"/>
              <a:t> or </a:t>
            </a:r>
            <a:r>
              <a:rPr lang="en-IN" sz="1600" dirty="0" err="1" smtClean="0"/>
              <a:t>Web.config</a:t>
            </a:r>
            <a:r>
              <a:rPr lang="en-IN" sz="1600" dirty="0" smtClean="0"/>
              <a:t>), then from the </a:t>
            </a:r>
            <a:r>
              <a:rPr lang="en-IN" sz="1600" b="1" dirty="0" smtClean="0"/>
              <a:t>Project</a:t>
            </a:r>
            <a:r>
              <a:rPr lang="en-IN" sz="1600" dirty="0" smtClean="0"/>
              <a:t> menu, select </a:t>
            </a:r>
            <a:r>
              <a:rPr lang="en-IN" sz="1600" b="1" dirty="0" smtClean="0"/>
              <a:t>Add New Item</a:t>
            </a:r>
            <a:r>
              <a:rPr lang="en-IN" sz="1600" dirty="0" smtClean="0"/>
              <a:t>.</a:t>
            </a:r>
          </a:p>
          <a:p>
            <a:pPr lvl="1">
              <a:lnSpc>
                <a:spcPct val="150000"/>
              </a:lnSpc>
            </a:pPr>
            <a:r>
              <a:rPr lang="en-IN" dirty="0" smtClean="0"/>
              <a:t>		  In the </a:t>
            </a:r>
            <a:r>
              <a:rPr lang="en-IN" b="1" dirty="0" smtClean="0"/>
              <a:t>Add New Item</a:t>
            </a:r>
            <a:r>
              <a:rPr lang="en-IN" dirty="0" smtClean="0"/>
              <a:t> dialog box, choose </a:t>
            </a:r>
            <a:r>
              <a:rPr lang="en-IN" b="1" dirty="0" smtClean="0"/>
              <a:t>Application Configuration File</a:t>
            </a:r>
            <a:r>
              <a:rPr lang="en-IN" dirty="0" smtClean="0"/>
              <a:t>.</a:t>
            </a:r>
          </a:p>
          <a:p>
            <a:pPr lvl="1">
              <a:lnSpc>
                <a:spcPct val="150000"/>
              </a:lnSpc>
            </a:pPr>
            <a:r>
              <a:rPr lang="en-IN" dirty="0" smtClean="0"/>
              <a:t>The application configuration file is created and opened. This is an XML document whose root element is &lt;configuration&gt;.</a:t>
            </a:r>
          </a:p>
          <a:p>
            <a:pPr lvl="1">
              <a:lnSpc>
                <a:spcPct val="150000"/>
              </a:lnSpc>
            </a:pPr>
            <a:r>
              <a:rPr lang="en-IN" dirty="0" smtClean="0"/>
              <a:t>       	  In the </a:t>
            </a:r>
            <a:r>
              <a:rPr lang="en-IN" b="1" dirty="0" smtClean="0"/>
              <a:t>Add New Item</a:t>
            </a:r>
            <a:r>
              <a:rPr lang="en-IN" dirty="0" smtClean="0"/>
              <a:t> dialog box, choose </a:t>
            </a:r>
            <a:r>
              <a:rPr lang="en-IN" b="1" dirty="0" smtClean="0"/>
              <a:t>XML File</a:t>
            </a:r>
            <a:r>
              <a:rPr lang="en-IN" dirty="0" smtClean="0"/>
              <a:t>. Name this file </a:t>
            </a:r>
            <a:r>
              <a:rPr lang="en-IN" b="1" dirty="0" err="1" smtClean="0"/>
              <a:t>app.config</a:t>
            </a:r>
            <a:r>
              <a:rPr lang="en-IN" dirty="0" smtClean="0"/>
              <a:t>. In the XML editor, after the XML declaration, add the following XML:</a:t>
            </a:r>
          </a:p>
          <a:p>
            <a:pPr algn="just" eaLnBrk="1" hangingPunct="1">
              <a:lnSpc>
                <a:spcPct val="150000"/>
              </a:lnSpc>
              <a:buFont typeface="Times New Roman" pitchFamily="18" charset="0"/>
              <a:buNone/>
            </a:pPr>
            <a:r>
              <a:rPr lang="en-IN" b="1" dirty="0" smtClean="0">
                <a:latin typeface="Courier New" pitchFamily="49" charset="0"/>
                <a:cs typeface="Courier New" pitchFamily="49" charset="0"/>
              </a:rPr>
              <a:t>	&lt;configuration&gt; &lt;/configuration&gt;</a:t>
            </a:r>
          </a:p>
        </p:txBody>
      </p:sp>
      <p:sp>
        <p:nvSpPr>
          <p:cNvPr id="6" name="Rectangle 5"/>
          <p:cNvSpPr/>
          <p:nvPr/>
        </p:nvSpPr>
        <p:spPr bwMode="auto">
          <a:xfrm>
            <a:off x="219075" y="1292028"/>
            <a:ext cx="870585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r>
              <a:rPr lang="en-IN" b="1" dirty="0" smtClean="0"/>
              <a:t>To create and configure trace switches</a:t>
            </a:r>
          </a:p>
        </p:txBody>
      </p:sp>
      <p:sp>
        <p:nvSpPr>
          <p:cNvPr id="7" name="Rectangle 6"/>
          <p:cNvSpPr/>
          <p:nvPr/>
        </p:nvSpPr>
        <p:spPr bwMode="auto">
          <a:xfrm>
            <a:off x="1064525" y="5773004"/>
            <a:ext cx="4640239" cy="436728"/>
          </a:xfrm>
          <a:prstGeom prst="rect">
            <a:avLst/>
          </a:prstGeom>
          <a:noFill/>
          <a:ln w="28575" cap="flat" cmpd="sng" algn="ctr">
            <a:solidFill>
              <a:schemeClr val="accent2"/>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000" b="1" i="0" u="none" strike="noStrike" cap="none" normalizeH="0" baseline="0" smtClean="0">
              <a:ln>
                <a:noFill/>
              </a:ln>
              <a:solidFill>
                <a:schemeClr val="bg1"/>
              </a:solidFill>
              <a:effectLst/>
              <a:latin typeface="Verdana" pitchFamily="32" charset="0"/>
              <a:cs typeface="Arial" charset="0"/>
            </a:endParaRPr>
          </a:p>
        </p:txBody>
      </p:sp>
      <p:sp>
        <p:nvSpPr>
          <p:cNvPr id="8" name="Rectangle 7"/>
          <p:cNvSpPr/>
          <p:nvPr/>
        </p:nvSpPr>
        <p:spPr bwMode="auto">
          <a:xfrm>
            <a:off x="286603" y="4544704"/>
            <a:ext cx="1937982" cy="395786"/>
          </a:xfrm>
          <a:prstGeom prst="rect">
            <a:avLst/>
          </a:prstGeom>
          <a:ln>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341313" lvl="2" indent="-341313" algn="ctr" defTabSz="449263">
              <a:spcBef>
                <a:spcPts val="600"/>
              </a:spcBef>
              <a:spcAft>
                <a:spcPts val="0"/>
              </a:spcAft>
              <a:buClr>
                <a:srgbClr val="292929"/>
              </a:buClr>
              <a:buSzPct val="100000"/>
              <a:defRPr/>
            </a:pPr>
            <a:r>
              <a:rPr lang="en-IN" b="1" dirty="0" smtClean="0"/>
              <a:t>Visual C#:</a:t>
            </a:r>
            <a:endParaRPr lang="en-US" b="1" dirty="0" smtClean="0"/>
          </a:p>
        </p:txBody>
      </p:sp>
      <p:sp>
        <p:nvSpPr>
          <p:cNvPr id="9" name="Rectangle 8"/>
          <p:cNvSpPr/>
          <p:nvPr/>
        </p:nvSpPr>
        <p:spPr bwMode="auto">
          <a:xfrm>
            <a:off x="245660" y="2906972"/>
            <a:ext cx="1937982" cy="395786"/>
          </a:xfrm>
          <a:prstGeom prst="rect">
            <a:avLst/>
          </a:prstGeom>
          <a:ln>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341313" lvl="2" indent="-341313" algn="ctr" defTabSz="449263">
              <a:spcBef>
                <a:spcPts val="600"/>
              </a:spcBef>
              <a:spcAft>
                <a:spcPts val="0"/>
              </a:spcAft>
              <a:buClr>
                <a:srgbClr val="292929"/>
              </a:buClr>
              <a:buSzPct val="100000"/>
              <a:defRPr/>
            </a:pPr>
            <a:r>
              <a:rPr lang="en-IN" b="1" dirty="0" smtClean="0"/>
              <a:t>Visual Basic:</a:t>
            </a:r>
            <a:endParaRPr lang="en-US" b="1"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gray">
          <a:xfrm>
            <a:off x="290980" y="1333510"/>
            <a:ext cx="8616633" cy="191465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nSpc>
                <a:spcPct val="150000"/>
              </a:lnSpc>
            </a:pPr>
            <a:r>
              <a:rPr lang="en-IN" dirty="0" smtClean="0"/>
              <a:t>After the &lt;configuration&gt; tag but before the &lt;/configuration&gt; tag, add the appropriate XML to configure your switches. The following examples demonstrate a </a:t>
            </a:r>
            <a:r>
              <a:rPr lang="en-IN" dirty="0" err="1" smtClean="0"/>
              <a:t>BooleanSwitch</a:t>
            </a:r>
            <a:r>
              <a:rPr lang="en-IN" dirty="0" smtClean="0"/>
              <a:t> with a </a:t>
            </a:r>
            <a:r>
              <a:rPr lang="en-IN" dirty="0" err="1" smtClean="0"/>
              <a:t>DisplayName</a:t>
            </a:r>
            <a:r>
              <a:rPr lang="en-IN" dirty="0" smtClean="0"/>
              <a:t> property of </a:t>
            </a:r>
            <a:r>
              <a:rPr lang="en-IN" dirty="0" err="1" smtClean="0"/>
              <a:t>DataMessageSwitch</a:t>
            </a:r>
            <a:r>
              <a:rPr lang="en-IN" dirty="0" smtClean="0"/>
              <a:t> and a </a:t>
            </a:r>
            <a:r>
              <a:rPr lang="en-IN" dirty="0" err="1" smtClean="0"/>
              <a:t>TraceSwitch</a:t>
            </a:r>
            <a:r>
              <a:rPr lang="en-IN" dirty="0" smtClean="0"/>
              <a:t> with a </a:t>
            </a:r>
            <a:r>
              <a:rPr lang="en-IN" dirty="0" err="1" smtClean="0"/>
              <a:t>DisplayName</a:t>
            </a:r>
            <a:r>
              <a:rPr lang="en-IN" dirty="0" smtClean="0"/>
              <a:t> property </a:t>
            </a:r>
            <a:r>
              <a:rPr lang="en-IN" dirty="0" err="1" smtClean="0"/>
              <a:t>ofTraceLevelSwitch</a:t>
            </a:r>
            <a:r>
              <a:rPr lang="en-IN" dirty="0" smtClean="0"/>
              <a:t>.</a:t>
            </a:r>
            <a:r>
              <a:rPr lang="en-US" dirty="0" smtClean="0"/>
              <a:t>	</a:t>
            </a:r>
          </a:p>
        </p:txBody>
      </p:sp>
      <p:sp>
        <p:nvSpPr>
          <p:cNvPr id="5" name="Rectangle 2"/>
          <p:cNvSpPr>
            <a:spLocks noGrp="1" noChangeArrowheads="1"/>
          </p:cNvSpPr>
          <p:nvPr>
            <p:ph type="title"/>
          </p:nvPr>
        </p:nvSpPr>
        <p:spPr>
          <a:xfrm>
            <a:off x="0" y="-1"/>
            <a:ext cx="9144000" cy="832513"/>
          </a:xfrm>
          <a:solidFill>
            <a:srgbClr val="3388A9"/>
          </a:solidFill>
        </p:spPr>
        <p:txBody>
          <a:bodyPr/>
          <a:lstStyle/>
          <a:p>
            <a:pPr marL="342900" indent="-342900" algn="ctr" eaLnBrk="1" hangingPunct="1">
              <a:lnSpc>
                <a:spcPct val="150000"/>
              </a:lnSpc>
              <a:defRPr/>
            </a:pPr>
            <a:r>
              <a:rPr lang="en-IN" sz="4000" b="0" kern="1200" dirty="0" smtClean="0">
                <a:solidFill>
                  <a:schemeClr val="bg1"/>
                </a:solidFill>
                <a:latin typeface="Calibri" pitchFamily="34" charset="0"/>
                <a:ea typeface="+mn-ea"/>
                <a:cs typeface="Calibri" pitchFamily="34" charset="0"/>
              </a:rPr>
              <a:t>Trace Switches</a:t>
            </a:r>
          </a:p>
        </p:txBody>
      </p:sp>
      <p:sp>
        <p:nvSpPr>
          <p:cNvPr id="6" name="Rectangle 3"/>
          <p:cNvSpPr>
            <a:spLocks noChangeArrowheads="1"/>
          </p:cNvSpPr>
          <p:nvPr/>
        </p:nvSpPr>
        <p:spPr bwMode="gray">
          <a:xfrm>
            <a:off x="277332" y="3489884"/>
            <a:ext cx="8616633" cy="2132993"/>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nSpc>
                <a:spcPct val="150000"/>
              </a:lnSpc>
              <a:defRPr/>
            </a:pPr>
            <a:r>
              <a:rPr lang="en-IN" dirty="0" smtClean="0">
                <a:latin typeface="+mj-lt"/>
              </a:rPr>
              <a:t>After the &lt;configuration&gt; tag but before the &lt;/configuration&gt; tag, add the appropriate XML to configure your switches. The following examples demonstrate a </a:t>
            </a:r>
            <a:r>
              <a:rPr lang="en-IN" dirty="0" err="1" smtClean="0">
                <a:latin typeface="+mj-lt"/>
              </a:rPr>
              <a:t>BooleanSwitch</a:t>
            </a:r>
            <a:r>
              <a:rPr lang="en-IN" dirty="0" smtClean="0">
                <a:latin typeface="+mj-lt"/>
              </a:rPr>
              <a:t> with a </a:t>
            </a:r>
            <a:r>
              <a:rPr lang="en-IN" dirty="0" err="1" smtClean="0">
                <a:latin typeface="+mj-lt"/>
              </a:rPr>
              <a:t>DisplayName</a:t>
            </a:r>
            <a:r>
              <a:rPr lang="en-IN" dirty="0" smtClean="0">
                <a:latin typeface="+mj-lt"/>
              </a:rPr>
              <a:t> property of </a:t>
            </a:r>
            <a:r>
              <a:rPr lang="en-IN" dirty="0" err="1" smtClean="0">
                <a:latin typeface="+mj-lt"/>
              </a:rPr>
              <a:t>DataMessageSwitch</a:t>
            </a:r>
            <a:r>
              <a:rPr lang="en-IN" dirty="0" smtClean="0">
                <a:latin typeface="+mj-lt"/>
              </a:rPr>
              <a:t> and a </a:t>
            </a:r>
            <a:r>
              <a:rPr lang="en-IN" dirty="0" err="1" smtClean="0">
                <a:latin typeface="+mj-lt"/>
              </a:rPr>
              <a:t>TraceSwitch</a:t>
            </a:r>
            <a:r>
              <a:rPr lang="en-IN" dirty="0" smtClean="0">
                <a:latin typeface="+mj-lt"/>
              </a:rPr>
              <a:t> with a </a:t>
            </a:r>
            <a:r>
              <a:rPr lang="en-IN" dirty="0" err="1" smtClean="0">
                <a:latin typeface="+mj-lt"/>
              </a:rPr>
              <a:t>DisplayName</a:t>
            </a:r>
            <a:r>
              <a:rPr lang="en-IN" dirty="0" smtClean="0">
                <a:latin typeface="+mj-lt"/>
              </a:rPr>
              <a:t> property </a:t>
            </a:r>
            <a:r>
              <a:rPr lang="en-IN" dirty="0" err="1" smtClean="0">
                <a:latin typeface="+mj-lt"/>
              </a:rPr>
              <a:t>ofTraceLevelSwitch</a:t>
            </a:r>
            <a:r>
              <a:rPr lang="en-IN" dirty="0" smtClean="0">
                <a:latin typeface="+mj-lt"/>
              </a:rPr>
              <a:t>.</a:t>
            </a:r>
            <a:r>
              <a:rPr lang="en-US" dirty="0" smtClean="0">
                <a:latin typeface="+mj-lt"/>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0" y="0"/>
            <a:ext cx="9144000" cy="914400"/>
          </a:xfrm>
          <a:solidFill>
            <a:srgbClr val="3388A9"/>
          </a:solidFill>
        </p:spPr>
        <p:txBody>
          <a:bodyPr/>
          <a:lstStyle/>
          <a:p>
            <a:pPr marL="342900" indent="-342900" algn="ctr" eaLnBrk="1" hangingPunct="1">
              <a:lnSpc>
                <a:spcPct val="150000"/>
              </a:lnSpc>
              <a:defRPr/>
            </a:pPr>
            <a:r>
              <a:rPr lang="en-IN" sz="4000" b="0" kern="1200" dirty="0" smtClean="0">
                <a:solidFill>
                  <a:schemeClr val="bg1"/>
                </a:solidFill>
                <a:latin typeface="Calibri" pitchFamily="34" charset="0"/>
                <a:ea typeface="+mn-ea"/>
                <a:cs typeface="Calibri" pitchFamily="34" charset="0"/>
              </a:rPr>
              <a:t>Trace Switches</a:t>
            </a:r>
          </a:p>
        </p:txBody>
      </p:sp>
      <p:sp>
        <p:nvSpPr>
          <p:cNvPr id="17411" name="Rectangle 3"/>
          <p:cNvSpPr>
            <a:spLocks noGrp="1" noChangeArrowheads="1"/>
          </p:cNvSpPr>
          <p:nvPr>
            <p:ph type="body" idx="1"/>
          </p:nvPr>
        </p:nvSpPr>
        <p:spPr>
          <a:xfrm>
            <a:off x="279779" y="3903262"/>
            <a:ext cx="8611737" cy="1187353"/>
          </a:xfr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0" indent="0">
              <a:lnSpc>
                <a:spcPct val="150000"/>
              </a:lnSpc>
              <a:spcBef>
                <a:spcPct val="0"/>
              </a:spcBef>
              <a:buNone/>
              <a:defRPr/>
            </a:pPr>
            <a:r>
              <a:rPr lang="en-IN" sz="1800" kern="1200" dirty="0" smtClean="0">
                <a:solidFill>
                  <a:schemeClr val="tx1"/>
                </a:solidFill>
                <a:latin typeface="+mj-lt"/>
                <a:ea typeface="Verdana" pitchFamily="34" charset="0"/>
                <a:cs typeface="Verdana" pitchFamily="34" charset="0"/>
              </a:rPr>
              <a:t>Add comments to the .</a:t>
            </a:r>
            <a:r>
              <a:rPr lang="en-IN" sz="1800" kern="1200" dirty="0" err="1" smtClean="0">
                <a:solidFill>
                  <a:schemeClr val="tx1"/>
                </a:solidFill>
                <a:latin typeface="+mj-lt"/>
                <a:ea typeface="Verdana" pitchFamily="34" charset="0"/>
                <a:cs typeface="Verdana" pitchFamily="34" charset="0"/>
              </a:rPr>
              <a:t>config</a:t>
            </a:r>
            <a:r>
              <a:rPr lang="en-IN" sz="1800" kern="1200" dirty="0" smtClean="0">
                <a:solidFill>
                  <a:schemeClr val="tx1"/>
                </a:solidFill>
                <a:latin typeface="+mj-lt"/>
                <a:ea typeface="Verdana" pitchFamily="34" charset="0"/>
                <a:cs typeface="Verdana" pitchFamily="34" charset="0"/>
              </a:rPr>
              <a:t> file so the end user has a clear understanding of what values to change to configure the switches appropriately.</a:t>
            </a:r>
          </a:p>
        </p:txBody>
      </p:sp>
      <p:sp>
        <p:nvSpPr>
          <p:cNvPr id="6" name="Rectangle 3"/>
          <p:cNvSpPr>
            <a:spLocks noChangeArrowheads="1"/>
          </p:cNvSpPr>
          <p:nvPr/>
        </p:nvSpPr>
        <p:spPr bwMode="gray">
          <a:xfrm>
            <a:off x="263684" y="1374453"/>
            <a:ext cx="8616633" cy="110944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nSpc>
                <a:spcPct val="150000"/>
              </a:lnSpc>
              <a:defRPr/>
            </a:pPr>
            <a:r>
              <a:rPr lang="en-IN" dirty="0" smtClean="0">
                <a:latin typeface="+mj-lt"/>
              </a:rPr>
              <a:t>If you need to turn on a </a:t>
            </a:r>
            <a:r>
              <a:rPr lang="en-IN" dirty="0" err="1" smtClean="0">
                <a:latin typeface="+mj-lt"/>
              </a:rPr>
              <a:t>BooleanSwitch</a:t>
            </a:r>
            <a:r>
              <a:rPr lang="en-IN" dirty="0" smtClean="0">
                <a:latin typeface="+mj-lt"/>
              </a:rPr>
              <a:t>, such as </a:t>
            </a:r>
            <a:r>
              <a:rPr lang="en-IN" dirty="0" err="1" smtClean="0">
                <a:latin typeface="+mj-lt"/>
              </a:rPr>
              <a:t>DataMessagesSwitch</a:t>
            </a:r>
            <a:r>
              <a:rPr lang="en-IN" dirty="0" smtClean="0">
                <a:latin typeface="+mj-lt"/>
              </a:rPr>
              <a:t> shown in the previous example, change the Value to any integer other than 0.</a:t>
            </a:r>
          </a:p>
        </p:txBody>
      </p:sp>
      <p:sp>
        <p:nvSpPr>
          <p:cNvPr id="7" name="Rectangle 3"/>
          <p:cNvSpPr>
            <a:spLocks noChangeArrowheads="1"/>
          </p:cNvSpPr>
          <p:nvPr/>
        </p:nvSpPr>
        <p:spPr bwMode="gray">
          <a:xfrm>
            <a:off x="277332" y="2606721"/>
            <a:ext cx="8616633" cy="1214651"/>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nSpc>
                <a:spcPct val="150000"/>
              </a:lnSpc>
              <a:defRPr/>
            </a:pPr>
            <a:r>
              <a:rPr lang="en-IN" dirty="0" smtClean="0">
                <a:latin typeface="+mj-lt"/>
              </a:rPr>
              <a:t>If you need to turn on a </a:t>
            </a:r>
            <a:r>
              <a:rPr lang="en-IN" dirty="0" err="1" smtClean="0">
                <a:latin typeface="+mj-lt"/>
              </a:rPr>
              <a:t>TraceSwitch</a:t>
            </a:r>
            <a:r>
              <a:rPr lang="en-IN" dirty="0" smtClean="0">
                <a:latin typeface="+mj-lt"/>
              </a:rPr>
              <a:t>, such as </a:t>
            </a:r>
            <a:r>
              <a:rPr lang="en-IN" dirty="0" err="1" smtClean="0">
                <a:latin typeface="+mj-lt"/>
              </a:rPr>
              <a:t>TraceLevelSwitch</a:t>
            </a:r>
            <a:r>
              <a:rPr lang="en-IN" dirty="0" smtClean="0">
                <a:latin typeface="+mj-lt"/>
              </a:rPr>
              <a:t> shown in the previous example, change the Value to the appropriate level setting (1 to 4).</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0" y="-1"/>
            <a:ext cx="9144000" cy="887105"/>
          </a:xfrm>
          <a:solidFill>
            <a:srgbClr val="3388A9"/>
          </a:solidFill>
        </p:spPr>
        <p:txBody>
          <a:bodyPr/>
          <a:lstStyle/>
          <a:p>
            <a:pPr marL="342900" indent="-342900" algn="ctr" eaLnBrk="1" hangingPunct="1">
              <a:lnSpc>
                <a:spcPct val="150000"/>
              </a:lnSpc>
              <a:defRPr/>
            </a:pPr>
            <a:r>
              <a:rPr lang="en-IN" sz="4000" b="0" kern="1200" dirty="0" smtClean="0">
                <a:solidFill>
                  <a:schemeClr val="bg1"/>
                </a:solidFill>
                <a:latin typeface="Calibri" pitchFamily="34" charset="0"/>
                <a:ea typeface="+mn-ea"/>
                <a:cs typeface="Calibri" pitchFamily="34" charset="0"/>
              </a:rPr>
              <a:t>Implementing Tracing</a:t>
            </a:r>
          </a:p>
        </p:txBody>
      </p:sp>
      <p:sp>
        <p:nvSpPr>
          <p:cNvPr id="18435" name="Rectangle 3"/>
          <p:cNvSpPr>
            <a:spLocks noGrp="1" noChangeArrowheads="1"/>
          </p:cNvSpPr>
          <p:nvPr>
            <p:ph type="body" idx="1"/>
          </p:nvPr>
        </p:nvSpPr>
        <p:spPr>
          <a:xfrm>
            <a:off x="405408" y="1340160"/>
            <a:ext cx="8333185" cy="2972533"/>
          </a:xfrm>
          <a:ln w="28575">
            <a:solidFill>
              <a:schemeClr val="accent2"/>
            </a:solidFill>
          </a:ln>
        </p:spPr>
        <p:txBody>
          <a:bodyPr/>
          <a:lstStyle/>
          <a:p>
            <a:pPr>
              <a:buFont typeface="Times New Roman" pitchFamily="18" charset="0"/>
              <a:buNone/>
            </a:pPr>
            <a:r>
              <a:rPr lang="en-IN" sz="1800" b="1" dirty="0" smtClean="0">
                <a:latin typeface="Courier New" pitchFamily="49" charset="0"/>
                <a:cs typeface="Courier New" pitchFamily="49" charset="0"/>
              </a:rPr>
              <a:t>public static class </a:t>
            </a:r>
            <a:r>
              <a:rPr lang="en-IN" sz="1800" b="1" dirty="0" err="1" smtClean="0">
                <a:latin typeface="Courier New" pitchFamily="49" charset="0"/>
                <a:cs typeface="Courier New" pitchFamily="49" charset="0"/>
              </a:rPr>
              <a:t>WebApiConfig</a:t>
            </a:r>
            <a:endParaRPr lang="en-IN" sz="1800" b="1" dirty="0" smtClean="0">
              <a:latin typeface="Courier New" pitchFamily="49" charset="0"/>
              <a:cs typeface="Courier New" pitchFamily="49" charset="0"/>
            </a:endParaRPr>
          </a:p>
          <a:p>
            <a:pPr>
              <a:buFont typeface="Times New Roman" pitchFamily="18" charset="0"/>
              <a:buNone/>
            </a:pPr>
            <a:r>
              <a:rPr lang="en-IN" sz="1800" b="1" dirty="0" smtClean="0">
                <a:latin typeface="Courier New" pitchFamily="49" charset="0"/>
                <a:cs typeface="Courier New" pitchFamily="49" charset="0"/>
              </a:rPr>
              <a:t> 	{ </a:t>
            </a:r>
          </a:p>
          <a:p>
            <a:pPr>
              <a:buFont typeface="Times New Roman" pitchFamily="18" charset="0"/>
              <a:buNone/>
            </a:pPr>
            <a:r>
              <a:rPr lang="en-IN" sz="1800" b="1" dirty="0" smtClean="0">
                <a:latin typeface="Courier New" pitchFamily="49" charset="0"/>
                <a:cs typeface="Courier New" pitchFamily="49" charset="0"/>
              </a:rPr>
              <a:t>			public static void Register(</a:t>
            </a:r>
            <a:r>
              <a:rPr lang="en-IN" sz="1800" b="1" dirty="0" err="1" smtClean="0">
                <a:latin typeface="Courier New" pitchFamily="49" charset="0"/>
                <a:cs typeface="Courier New" pitchFamily="49" charset="0"/>
              </a:rPr>
              <a:t>HttpConfiguration</a:t>
            </a:r>
            <a:r>
              <a:rPr lang="en-IN" sz="1800" b="1" dirty="0" smtClean="0">
                <a:latin typeface="Courier New" pitchFamily="49" charset="0"/>
                <a:cs typeface="Courier New" pitchFamily="49" charset="0"/>
              </a:rPr>
              <a:t> </a:t>
            </a:r>
            <a:r>
              <a:rPr lang="en-IN" sz="1800" b="1" dirty="0" err="1" smtClean="0">
                <a:latin typeface="Courier New" pitchFamily="49" charset="0"/>
                <a:cs typeface="Courier New" pitchFamily="49" charset="0"/>
              </a:rPr>
              <a:t>config</a:t>
            </a:r>
            <a:r>
              <a:rPr lang="en-IN" sz="1800" b="1" dirty="0" smtClean="0">
                <a:latin typeface="Courier New" pitchFamily="49" charset="0"/>
                <a:cs typeface="Courier New" pitchFamily="49" charset="0"/>
              </a:rPr>
              <a:t>) </a:t>
            </a:r>
          </a:p>
          <a:p>
            <a:pPr>
              <a:buFont typeface="Times New Roman" pitchFamily="18" charset="0"/>
              <a:buNone/>
            </a:pPr>
            <a:r>
              <a:rPr lang="en-IN" sz="1800" b="1" dirty="0" smtClean="0">
                <a:latin typeface="Courier New" pitchFamily="49" charset="0"/>
                <a:cs typeface="Courier New" pitchFamily="49" charset="0"/>
              </a:rPr>
              <a:t>				{ // New code </a:t>
            </a:r>
            <a:r>
              <a:rPr lang="en-IN" sz="1800" b="1" dirty="0" err="1" smtClean="0">
                <a:latin typeface="Courier New" pitchFamily="49" charset="0"/>
                <a:cs typeface="Courier New" pitchFamily="49" charset="0"/>
              </a:rPr>
              <a:t>config.EnableSystemDiagnosticsTracing</a:t>
            </a:r>
            <a:r>
              <a:rPr lang="en-IN" sz="1800" b="1" dirty="0" smtClean="0">
                <a:latin typeface="Courier New" pitchFamily="49" charset="0"/>
                <a:cs typeface="Courier New" pitchFamily="49" charset="0"/>
              </a:rPr>
              <a:t>();</a:t>
            </a:r>
          </a:p>
          <a:p>
            <a:pPr>
              <a:buFont typeface="Times New Roman" pitchFamily="18" charset="0"/>
              <a:buNone/>
            </a:pPr>
            <a:r>
              <a:rPr lang="en-IN" sz="1800" b="1" dirty="0" smtClean="0">
                <a:latin typeface="Courier New" pitchFamily="49" charset="0"/>
                <a:cs typeface="Courier New" pitchFamily="49" charset="0"/>
              </a:rPr>
              <a:t> 				  // Other configuration code not shown. </a:t>
            </a:r>
          </a:p>
          <a:p>
            <a:pPr>
              <a:buFont typeface="Times New Roman" pitchFamily="18" charset="0"/>
              <a:buNone/>
            </a:pPr>
            <a:r>
              <a:rPr lang="en-IN" sz="1800" b="1" dirty="0" smtClean="0">
                <a:latin typeface="Courier New" pitchFamily="49" charset="0"/>
                <a:cs typeface="Courier New" pitchFamily="49" charset="0"/>
              </a:rPr>
              <a:t>				} </a:t>
            </a:r>
          </a:p>
          <a:p>
            <a:pPr>
              <a:buFont typeface="Times New Roman" pitchFamily="18" charset="0"/>
              <a:buNone/>
            </a:pPr>
            <a:r>
              <a:rPr lang="en-IN" sz="1800" b="1" dirty="0" smtClean="0">
                <a:latin typeface="Courier New" pitchFamily="49" charset="0"/>
                <a:cs typeface="Courier New" pitchFamily="49" charset="0"/>
              </a:rPr>
              <a: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0" y="0"/>
            <a:ext cx="9144000" cy="900752"/>
          </a:xfrm>
          <a:solidFill>
            <a:srgbClr val="3388A9"/>
          </a:solidFill>
        </p:spPr>
        <p:txBody>
          <a:bodyPr/>
          <a:lstStyle/>
          <a:p>
            <a:pPr marL="342900" indent="-342900" algn="ctr" eaLnBrk="1" hangingPunct="1">
              <a:lnSpc>
                <a:spcPct val="150000"/>
              </a:lnSpc>
              <a:defRPr/>
            </a:pPr>
            <a:r>
              <a:rPr lang="en-IN" sz="4000" b="0" kern="1200" dirty="0" smtClean="0">
                <a:solidFill>
                  <a:schemeClr val="bg1"/>
                </a:solidFill>
                <a:latin typeface="Calibri" pitchFamily="34" charset="0"/>
                <a:ea typeface="+mn-ea"/>
                <a:cs typeface="Calibri" pitchFamily="34" charset="0"/>
              </a:rPr>
              <a:t>Implementing Health Monitoring</a:t>
            </a:r>
          </a:p>
        </p:txBody>
      </p:sp>
      <p:sp>
        <p:nvSpPr>
          <p:cNvPr id="19459" name="Rectangle 3"/>
          <p:cNvSpPr>
            <a:spLocks noGrp="1" noChangeArrowheads="1"/>
          </p:cNvSpPr>
          <p:nvPr>
            <p:ph type="body" idx="1"/>
          </p:nvPr>
        </p:nvSpPr>
        <p:spPr>
          <a:xfrm>
            <a:off x="232013" y="1323833"/>
            <a:ext cx="8679975" cy="5117910"/>
          </a:xfrm>
          <a:ln w="28575">
            <a:solidFill>
              <a:schemeClr val="accent2"/>
            </a:solidFill>
          </a:ln>
        </p:spPr>
        <p:txBody>
          <a:bodyPr/>
          <a:lstStyle/>
          <a:p>
            <a:pPr marL="0" indent="0" defTabSz="914400">
              <a:spcBef>
                <a:spcPct val="0"/>
              </a:spcBef>
              <a:buClrTx/>
              <a:buSzTx/>
              <a:buFont typeface="Times New Roman" pitchFamily="18" charset="0"/>
              <a:buNone/>
            </a:pPr>
            <a:r>
              <a:rPr lang="en-US" sz="1500" b="1" dirty="0" smtClean="0">
                <a:latin typeface="Courier New" pitchFamily="49" charset="0"/>
                <a:cs typeface="Courier New" pitchFamily="49" charset="0"/>
              </a:rPr>
              <a:t>&lt;</a:t>
            </a:r>
            <a:r>
              <a:rPr lang="en-US" sz="1500" b="1" dirty="0" err="1" smtClean="0">
                <a:latin typeface="Courier New" pitchFamily="49" charset="0"/>
                <a:cs typeface="Courier New" pitchFamily="49" charset="0"/>
              </a:rPr>
              <a:t>healthMonitoring</a:t>
            </a:r>
            <a:r>
              <a:rPr lang="en-US" sz="1500" b="1" dirty="0" smtClean="0">
                <a:latin typeface="Courier New" pitchFamily="49" charset="0"/>
                <a:cs typeface="Courier New" pitchFamily="49" charset="0"/>
              </a:rPr>
              <a:t> </a:t>
            </a:r>
            <a:r>
              <a:rPr lang="en-US" sz="1500" b="1" dirty="0" err="1" smtClean="0">
                <a:latin typeface="Courier New" pitchFamily="49" charset="0"/>
                <a:cs typeface="Courier New" pitchFamily="49" charset="0"/>
              </a:rPr>
              <a:t>heartBeatInterval</a:t>
            </a:r>
            <a:r>
              <a:rPr lang="en-US" sz="1500" b="1" dirty="0" smtClean="0">
                <a:latin typeface="Courier New" pitchFamily="49" charset="0"/>
                <a:cs typeface="Courier New" pitchFamily="49" charset="0"/>
              </a:rPr>
              <a:t>="0" enabled="true"&gt; </a:t>
            </a:r>
          </a:p>
          <a:p>
            <a:pPr marL="0" indent="0" defTabSz="914400">
              <a:spcBef>
                <a:spcPct val="0"/>
              </a:spcBef>
              <a:buClrTx/>
              <a:buSzTx/>
              <a:buFont typeface="Times New Roman" pitchFamily="18" charset="0"/>
              <a:buNone/>
            </a:pPr>
            <a:r>
              <a:rPr lang="en-US" sz="1500" b="1" dirty="0" smtClean="0">
                <a:latin typeface="Courier New" pitchFamily="49" charset="0"/>
                <a:cs typeface="Courier New" pitchFamily="49" charset="0"/>
              </a:rPr>
              <a:t>    &lt;</a:t>
            </a:r>
            <a:r>
              <a:rPr lang="en-US" sz="1500" b="1" dirty="0" err="1" smtClean="0">
                <a:latin typeface="Courier New" pitchFamily="49" charset="0"/>
                <a:cs typeface="Courier New" pitchFamily="49" charset="0"/>
              </a:rPr>
              <a:t>bufferModes</a:t>
            </a:r>
            <a:r>
              <a:rPr lang="en-US" sz="1500" b="1" dirty="0" smtClean="0">
                <a:latin typeface="Courier New" pitchFamily="49" charset="0"/>
                <a:cs typeface="Courier New" pitchFamily="49" charset="0"/>
              </a:rPr>
              <a:t>&gt; </a:t>
            </a:r>
          </a:p>
          <a:p>
            <a:pPr marL="0" indent="0" defTabSz="914400">
              <a:spcBef>
                <a:spcPct val="0"/>
              </a:spcBef>
              <a:buClrTx/>
              <a:buSzTx/>
              <a:buFont typeface="Times New Roman" pitchFamily="18" charset="0"/>
              <a:buNone/>
            </a:pPr>
            <a:r>
              <a:rPr lang="en-US" sz="1500" b="1" dirty="0" smtClean="0">
                <a:latin typeface="Courier New" pitchFamily="49" charset="0"/>
                <a:cs typeface="Courier New" pitchFamily="49" charset="0"/>
              </a:rPr>
              <a:t>       &lt;add name="Custom Notification" </a:t>
            </a:r>
            <a:r>
              <a:rPr lang="en-US" sz="1500" b="1" dirty="0" err="1" smtClean="0">
                <a:latin typeface="Courier New" pitchFamily="49" charset="0"/>
                <a:cs typeface="Courier New" pitchFamily="49" charset="0"/>
              </a:rPr>
              <a:t>maxBufferSize</a:t>
            </a:r>
            <a:r>
              <a:rPr lang="en-US" sz="1500" b="1" dirty="0" smtClean="0">
                <a:latin typeface="Courier New" pitchFamily="49" charset="0"/>
                <a:cs typeface="Courier New" pitchFamily="49" charset="0"/>
              </a:rPr>
              <a:t>="10" </a:t>
            </a:r>
            <a:r>
              <a:rPr lang="en-US" sz="1500" b="1" dirty="0" err="1" smtClean="0">
                <a:latin typeface="Courier New" pitchFamily="49" charset="0"/>
                <a:cs typeface="Courier New" pitchFamily="49" charset="0"/>
              </a:rPr>
              <a:t>maxFlushSize</a:t>
            </a:r>
            <a:r>
              <a:rPr lang="en-US" sz="1500" b="1" dirty="0" smtClean="0">
                <a:latin typeface="Courier New" pitchFamily="49" charset="0"/>
                <a:cs typeface="Courier New" pitchFamily="49" charset="0"/>
              </a:rPr>
              <a:t>="5" </a:t>
            </a:r>
            <a:r>
              <a:rPr lang="en-US" sz="1500" b="1" dirty="0" err="1" smtClean="0">
                <a:latin typeface="Courier New" pitchFamily="49" charset="0"/>
                <a:cs typeface="Courier New" pitchFamily="49" charset="0"/>
              </a:rPr>
              <a:t>urgentFlushThreshold</a:t>
            </a:r>
            <a:r>
              <a:rPr lang="en-US" sz="1500" b="1" dirty="0" smtClean="0">
                <a:latin typeface="Courier New" pitchFamily="49" charset="0"/>
                <a:cs typeface="Courier New" pitchFamily="49" charset="0"/>
              </a:rPr>
              <a:t>="2"     </a:t>
            </a:r>
          </a:p>
          <a:p>
            <a:pPr marL="0" indent="0" defTabSz="914400">
              <a:spcBef>
                <a:spcPct val="0"/>
              </a:spcBef>
              <a:buClrTx/>
              <a:buSzTx/>
              <a:buFont typeface="Times New Roman" pitchFamily="18" charset="0"/>
              <a:buNone/>
            </a:pPr>
            <a:r>
              <a:rPr lang="en-US" sz="1500" b="1" dirty="0" smtClean="0">
                <a:latin typeface="Courier New" pitchFamily="49" charset="0"/>
                <a:cs typeface="Courier New" pitchFamily="49" charset="0"/>
              </a:rPr>
              <a:t>          </a:t>
            </a:r>
            <a:r>
              <a:rPr lang="en-US" sz="1500" b="1" dirty="0" err="1" smtClean="0">
                <a:latin typeface="Courier New" pitchFamily="49" charset="0"/>
                <a:cs typeface="Courier New" pitchFamily="49" charset="0"/>
              </a:rPr>
              <a:t>regularFlushInterval</a:t>
            </a:r>
            <a:r>
              <a:rPr lang="en-US" sz="1500" b="1" dirty="0" smtClean="0">
                <a:latin typeface="Courier New" pitchFamily="49" charset="0"/>
                <a:cs typeface="Courier New" pitchFamily="49" charset="0"/>
              </a:rPr>
              <a:t>="Infinite" </a:t>
            </a:r>
            <a:r>
              <a:rPr lang="en-US" sz="1500" b="1" dirty="0" err="1" smtClean="0">
                <a:latin typeface="Courier New" pitchFamily="49" charset="0"/>
                <a:cs typeface="Courier New" pitchFamily="49" charset="0"/>
              </a:rPr>
              <a:t>urgentFlushInterval</a:t>
            </a:r>
            <a:r>
              <a:rPr lang="en-US" sz="1500" b="1" dirty="0" smtClean="0">
                <a:latin typeface="Courier New" pitchFamily="49" charset="0"/>
                <a:cs typeface="Courier New" pitchFamily="49" charset="0"/>
              </a:rPr>
              <a:t>="00:00:30" /&gt; </a:t>
            </a:r>
          </a:p>
          <a:p>
            <a:pPr marL="0" indent="0" defTabSz="914400">
              <a:spcBef>
                <a:spcPct val="0"/>
              </a:spcBef>
              <a:buClrTx/>
              <a:buSzTx/>
              <a:buFont typeface="Times New Roman" pitchFamily="18" charset="0"/>
              <a:buNone/>
            </a:pPr>
            <a:r>
              <a:rPr lang="en-US" sz="1500" b="1" dirty="0" smtClean="0">
                <a:latin typeface="Courier New" pitchFamily="49" charset="0"/>
                <a:cs typeface="Courier New" pitchFamily="49" charset="0"/>
              </a:rPr>
              <a:t>    &lt;/</a:t>
            </a:r>
            <a:r>
              <a:rPr lang="en-US" sz="1500" b="1" dirty="0" err="1" smtClean="0">
                <a:latin typeface="Courier New" pitchFamily="49" charset="0"/>
                <a:cs typeface="Courier New" pitchFamily="49" charset="0"/>
              </a:rPr>
              <a:t>bufferModes</a:t>
            </a:r>
            <a:r>
              <a:rPr lang="en-US" sz="1500" b="1" dirty="0" smtClean="0">
                <a:latin typeface="Courier New" pitchFamily="49" charset="0"/>
                <a:cs typeface="Courier New" pitchFamily="49" charset="0"/>
              </a:rPr>
              <a:t>&gt; </a:t>
            </a:r>
          </a:p>
          <a:p>
            <a:pPr marL="0" indent="0" defTabSz="914400">
              <a:spcBef>
                <a:spcPct val="0"/>
              </a:spcBef>
              <a:buClrTx/>
              <a:buSzTx/>
              <a:buFont typeface="Times New Roman" pitchFamily="18" charset="0"/>
              <a:buNone/>
            </a:pPr>
            <a:r>
              <a:rPr lang="en-US" sz="1500" b="1" dirty="0" smtClean="0">
                <a:latin typeface="Courier New" pitchFamily="49" charset="0"/>
                <a:cs typeface="Courier New" pitchFamily="49" charset="0"/>
              </a:rPr>
              <a:t>&lt;providers&gt; </a:t>
            </a:r>
          </a:p>
          <a:p>
            <a:pPr marL="0" indent="0" defTabSz="914400">
              <a:spcBef>
                <a:spcPct val="0"/>
              </a:spcBef>
              <a:buClrTx/>
              <a:buSzTx/>
              <a:buFont typeface="Times New Roman" pitchFamily="18" charset="0"/>
              <a:buNone/>
            </a:pPr>
            <a:r>
              <a:rPr lang="en-US" sz="1500" b="1" dirty="0" smtClean="0">
                <a:latin typeface="Courier New" pitchFamily="49" charset="0"/>
                <a:cs typeface="Courier New" pitchFamily="49" charset="0"/>
              </a:rPr>
              <a:t>      &lt;add name="</a:t>
            </a:r>
            <a:r>
              <a:rPr lang="en-US" sz="1500" b="1" dirty="0" err="1" smtClean="0">
                <a:latin typeface="Courier New" pitchFamily="49" charset="0"/>
                <a:cs typeface="Courier New" pitchFamily="49" charset="0"/>
              </a:rPr>
              <a:t>SampleEventProvider</a:t>
            </a:r>
            <a:r>
              <a:rPr lang="en-US" sz="1500" b="1" dirty="0" smtClean="0">
                <a:latin typeface="Courier New" pitchFamily="49" charset="0"/>
                <a:cs typeface="Courier New" pitchFamily="49" charset="0"/>
              </a:rPr>
              <a:t>" </a:t>
            </a:r>
          </a:p>
          <a:p>
            <a:pPr marL="0" indent="0" defTabSz="914400">
              <a:spcBef>
                <a:spcPct val="0"/>
              </a:spcBef>
              <a:buClrTx/>
              <a:buSzTx/>
              <a:buFont typeface="Times New Roman" pitchFamily="18" charset="0"/>
              <a:buNone/>
            </a:pPr>
            <a:r>
              <a:rPr lang="en-US" sz="1500" b="1" dirty="0" smtClean="0">
                <a:latin typeface="Courier New" pitchFamily="49" charset="0"/>
                <a:cs typeface="Courier New" pitchFamily="49" charset="0"/>
              </a:rPr>
              <a:t>         type="</a:t>
            </a:r>
            <a:r>
              <a:rPr lang="en-US" sz="1500" b="1" dirty="0" err="1" smtClean="0">
                <a:latin typeface="Courier New" pitchFamily="49" charset="0"/>
                <a:cs typeface="Courier New" pitchFamily="49" charset="0"/>
              </a:rPr>
              <a:t>Samples.AspNet.Management.SampleBufferedEventProvider</a:t>
            </a:r>
            <a:r>
              <a:rPr lang="en-US" sz="1500" b="1" dirty="0" smtClean="0">
                <a:latin typeface="Courier New" pitchFamily="49" charset="0"/>
                <a:cs typeface="Courier New" pitchFamily="49" charset="0"/>
              </a:rPr>
              <a:t>" buffer="true"   </a:t>
            </a:r>
          </a:p>
          <a:p>
            <a:pPr marL="0" indent="0" defTabSz="914400">
              <a:spcBef>
                <a:spcPct val="0"/>
              </a:spcBef>
              <a:buClrTx/>
              <a:buSzTx/>
              <a:buFont typeface="Times New Roman" pitchFamily="18" charset="0"/>
              <a:buNone/>
            </a:pPr>
            <a:r>
              <a:rPr lang="en-US" sz="1500" b="1" dirty="0" smtClean="0">
                <a:latin typeface="Courier New" pitchFamily="49" charset="0"/>
                <a:cs typeface="Courier New" pitchFamily="49" charset="0"/>
              </a:rPr>
              <a:t>         </a:t>
            </a:r>
            <a:r>
              <a:rPr lang="en-US" sz="1500" b="1" dirty="0" err="1" smtClean="0">
                <a:latin typeface="Courier New" pitchFamily="49" charset="0"/>
                <a:cs typeface="Courier New" pitchFamily="49" charset="0"/>
              </a:rPr>
              <a:t>bufferMode</a:t>
            </a:r>
            <a:r>
              <a:rPr lang="en-US" sz="1500" b="1" dirty="0" smtClean="0">
                <a:latin typeface="Courier New" pitchFamily="49" charset="0"/>
                <a:cs typeface="Courier New" pitchFamily="49" charset="0"/>
              </a:rPr>
              <a:t>="Custom Notification" /&gt;</a:t>
            </a:r>
          </a:p>
          <a:p>
            <a:pPr marL="0" indent="0" defTabSz="914400">
              <a:spcBef>
                <a:spcPct val="0"/>
              </a:spcBef>
              <a:buClrTx/>
              <a:buSzTx/>
              <a:buFont typeface="Times New Roman" pitchFamily="18" charset="0"/>
              <a:buNone/>
            </a:pPr>
            <a:r>
              <a:rPr lang="en-US" sz="1500" b="1" dirty="0" smtClean="0">
                <a:latin typeface="Courier New" pitchFamily="49" charset="0"/>
                <a:cs typeface="Courier New" pitchFamily="49" charset="0"/>
              </a:rPr>
              <a:t> &lt;/providers&gt; </a:t>
            </a:r>
          </a:p>
          <a:p>
            <a:pPr marL="0" indent="0" defTabSz="914400">
              <a:spcBef>
                <a:spcPct val="0"/>
              </a:spcBef>
              <a:buClrTx/>
              <a:buSzTx/>
              <a:buFont typeface="Times New Roman" pitchFamily="18" charset="0"/>
              <a:buNone/>
            </a:pPr>
            <a:r>
              <a:rPr lang="en-US" sz="1500" b="1" dirty="0" smtClean="0">
                <a:latin typeface="Courier New" pitchFamily="49" charset="0"/>
                <a:cs typeface="Courier New" pitchFamily="49" charset="0"/>
              </a:rPr>
              <a:t>&lt;profiles&gt; </a:t>
            </a:r>
          </a:p>
          <a:p>
            <a:pPr marL="0" indent="0" defTabSz="914400">
              <a:spcBef>
                <a:spcPct val="0"/>
              </a:spcBef>
              <a:buClrTx/>
              <a:buSzTx/>
              <a:buFont typeface="Times New Roman" pitchFamily="18" charset="0"/>
              <a:buNone/>
            </a:pPr>
            <a:r>
              <a:rPr lang="en-US" sz="1500" b="1" dirty="0" smtClean="0">
                <a:latin typeface="Courier New" pitchFamily="49" charset="0"/>
                <a:cs typeface="Courier New" pitchFamily="49" charset="0"/>
              </a:rPr>
              <a:t>       &lt;add name="Custom" </a:t>
            </a:r>
            <a:r>
              <a:rPr lang="en-US" sz="1500" b="1" dirty="0" err="1" smtClean="0">
                <a:latin typeface="Courier New" pitchFamily="49" charset="0"/>
                <a:cs typeface="Courier New" pitchFamily="49" charset="0"/>
              </a:rPr>
              <a:t>minInstances</a:t>
            </a:r>
            <a:r>
              <a:rPr lang="en-US" sz="1500" b="1" dirty="0" smtClean="0">
                <a:latin typeface="Courier New" pitchFamily="49" charset="0"/>
                <a:cs typeface="Courier New" pitchFamily="49" charset="0"/>
              </a:rPr>
              <a:t>="1" </a:t>
            </a:r>
            <a:r>
              <a:rPr lang="en-US" sz="1500" b="1" dirty="0" err="1" smtClean="0">
                <a:latin typeface="Courier New" pitchFamily="49" charset="0"/>
                <a:cs typeface="Courier New" pitchFamily="49" charset="0"/>
              </a:rPr>
              <a:t>maxLimit</a:t>
            </a:r>
            <a:r>
              <a:rPr lang="en-US" sz="1500" b="1" dirty="0" smtClean="0">
                <a:latin typeface="Courier New" pitchFamily="49" charset="0"/>
                <a:cs typeface="Courier New" pitchFamily="49" charset="0"/>
              </a:rPr>
              <a:t>="Infinite" </a:t>
            </a:r>
            <a:r>
              <a:rPr lang="en-US" sz="1500" b="1" dirty="0" err="1" smtClean="0">
                <a:latin typeface="Courier New" pitchFamily="49" charset="0"/>
                <a:cs typeface="Courier New" pitchFamily="49" charset="0"/>
              </a:rPr>
              <a:t>minInterval</a:t>
            </a:r>
            <a:r>
              <a:rPr lang="en-US" sz="1500" b="1" dirty="0" smtClean="0">
                <a:latin typeface="Courier New" pitchFamily="49" charset="0"/>
                <a:cs typeface="Courier New" pitchFamily="49" charset="0"/>
              </a:rPr>
              <a:t>="00:00:00" /&gt; &lt;/profiles&gt; </a:t>
            </a:r>
          </a:p>
          <a:p>
            <a:pPr marL="0" indent="0" defTabSz="914400">
              <a:spcBef>
                <a:spcPct val="0"/>
              </a:spcBef>
              <a:buClrTx/>
              <a:buSzTx/>
              <a:buFont typeface="Times New Roman" pitchFamily="18" charset="0"/>
              <a:buNone/>
            </a:pPr>
            <a:r>
              <a:rPr lang="en-US" sz="1500" b="1" dirty="0" smtClean="0">
                <a:latin typeface="Courier New" pitchFamily="49" charset="0"/>
                <a:cs typeface="Courier New" pitchFamily="49" charset="0"/>
              </a:rPr>
              <a:t>&lt;rules&gt; </a:t>
            </a:r>
          </a:p>
          <a:p>
            <a:pPr marL="0" indent="0" defTabSz="914400">
              <a:spcBef>
                <a:spcPct val="0"/>
              </a:spcBef>
              <a:buClrTx/>
              <a:buSzTx/>
              <a:buFont typeface="Times New Roman" pitchFamily="18" charset="0"/>
              <a:buNone/>
            </a:pPr>
            <a:r>
              <a:rPr lang="en-US" sz="1500" b="1" dirty="0" smtClean="0">
                <a:latin typeface="Courier New" pitchFamily="49" charset="0"/>
                <a:cs typeface="Courier New" pitchFamily="49" charset="0"/>
              </a:rPr>
              <a:t>       &lt;add name="Custom Event Provider" </a:t>
            </a:r>
            <a:r>
              <a:rPr lang="en-US" sz="1500" b="1" dirty="0" err="1" smtClean="0">
                <a:latin typeface="Courier New" pitchFamily="49" charset="0"/>
                <a:cs typeface="Courier New" pitchFamily="49" charset="0"/>
              </a:rPr>
              <a:t>eventName</a:t>
            </a:r>
            <a:r>
              <a:rPr lang="en-US" sz="1500" b="1" dirty="0" smtClean="0">
                <a:latin typeface="Courier New" pitchFamily="49" charset="0"/>
                <a:cs typeface="Courier New" pitchFamily="49" charset="0"/>
              </a:rPr>
              <a:t>="All Events" provider="</a:t>
            </a:r>
            <a:r>
              <a:rPr lang="en-US" sz="1500" b="1" dirty="0" err="1" smtClean="0">
                <a:latin typeface="Courier New" pitchFamily="49" charset="0"/>
                <a:cs typeface="Courier New" pitchFamily="49" charset="0"/>
              </a:rPr>
              <a:t>SampleEventProvider</a:t>
            </a:r>
            <a:r>
              <a:rPr lang="en-US" sz="1500" b="1" dirty="0" smtClean="0">
                <a:latin typeface="Courier New" pitchFamily="49" charset="0"/>
                <a:cs typeface="Courier New" pitchFamily="49" charset="0"/>
              </a:rPr>
              <a:t>" </a:t>
            </a:r>
          </a:p>
          <a:p>
            <a:pPr marL="0" indent="0" defTabSz="914400">
              <a:spcBef>
                <a:spcPct val="0"/>
              </a:spcBef>
              <a:buClrTx/>
              <a:buSzTx/>
              <a:buFont typeface="Times New Roman" pitchFamily="18" charset="0"/>
              <a:buNone/>
            </a:pPr>
            <a:r>
              <a:rPr lang="en-US" sz="1500" b="1" dirty="0" smtClean="0">
                <a:latin typeface="Courier New" pitchFamily="49" charset="0"/>
                <a:cs typeface="Courier New" pitchFamily="49" charset="0"/>
              </a:rPr>
              <a:t>         profile="Custom" /&gt; </a:t>
            </a:r>
          </a:p>
          <a:p>
            <a:pPr marL="0" indent="0" defTabSz="914400">
              <a:spcBef>
                <a:spcPct val="0"/>
              </a:spcBef>
              <a:buClrTx/>
              <a:buSzTx/>
              <a:buFont typeface="Times New Roman" pitchFamily="18" charset="0"/>
              <a:buNone/>
            </a:pPr>
            <a:r>
              <a:rPr lang="en-US" sz="1500" b="1" dirty="0" smtClean="0">
                <a:latin typeface="Courier New" pitchFamily="49" charset="0"/>
                <a:cs typeface="Courier New" pitchFamily="49" charset="0"/>
              </a:rPr>
              <a:t>&lt;/rules&gt; </a:t>
            </a:r>
          </a:p>
          <a:p>
            <a:pPr marL="0" indent="0" defTabSz="914400">
              <a:spcBef>
                <a:spcPct val="0"/>
              </a:spcBef>
              <a:buClrTx/>
              <a:buSzTx/>
              <a:buFont typeface="Times New Roman" pitchFamily="18" charset="0"/>
              <a:buNone/>
            </a:pPr>
            <a:r>
              <a:rPr lang="en-US" sz="1500" b="1" dirty="0" smtClean="0">
                <a:latin typeface="Courier New" pitchFamily="49" charset="0"/>
                <a:cs typeface="Courier New" pitchFamily="49" charset="0"/>
              </a:rPr>
              <a:t>&lt;/</a:t>
            </a:r>
            <a:r>
              <a:rPr lang="en-US" sz="1500" b="1" dirty="0" err="1" smtClean="0">
                <a:latin typeface="Courier New" pitchFamily="49" charset="0"/>
                <a:cs typeface="Courier New" pitchFamily="49" charset="0"/>
              </a:rPr>
              <a:t>healthMonitoring</a:t>
            </a:r>
            <a:r>
              <a:rPr lang="en-US" sz="1500" b="1" dirty="0" smtClean="0">
                <a:latin typeface="Courier New" pitchFamily="49" charset="0"/>
                <a:cs typeface="Courier New" pitchFamily="49" charset="0"/>
              </a:rPr>
              <a:t>&gt;</a:t>
            </a:r>
            <a:r>
              <a:rPr lang="en-US" sz="1500" b="1" dirty="0" smtClean="0">
                <a:solidFill>
                  <a:schemeClr val="tx1"/>
                </a:solidFill>
                <a:latin typeface="Courier New" pitchFamily="49" charset="0"/>
                <a:cs typeface="Courier New" pitchFamily="49" charset="0"/>
              </a:rPr>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 name="TextBox 14"/>
          <p:cNvSpPr txBox="1"/>
          <p:nvPr/>
        </p:nvSpPr>
        <p:spPr>
          <a:xfrm>
            <a:off x="215900" y="1798088"/>
            <a:ext cx="8705850" cy="3070841"/>
          </a:xfrm>
          <a:prstGeom prst="rect">
            <a:avLst/>
          </a:prstGeom>
          <a:noFill/>
        </p:spPr>
        <p:txBody>
          <a:bodyPr wrap="square">
            <a:spAutoFit/>
          </a:bodyPr>
          <a:lstStyle/>
          <a:p>
            <a:pPr marL="231775" lvl="1" indent="-231775">
              <a:lnSpc>
                <a:spcPct val="150000"/>
              </a:lnSpc>
              <a:spcBef>
                <a:spcPts val="0"/>
              </a:spcBef>
              <a:buFont typeface="Arial" pitchFamily="34" charset="0"/>
              <a:buChar char="•"/>
              <a:defRPr/>
            </a:pPr>
            <a:r>
              <a:rPr lang="en-IN" sz="2200" dirty="0" smtClean="0">
                <a:cs typeface="Arial" pitchFamily="34" charset="0"/>
              </a:rPr>
              <a:t>Implementing Tracing in Web Applications</a:t>
            </a:r>
          </a:p>
          <a:p>
            <a:pPr marL="231775" lvl="1" indent="-231775">
              <a:lnSpc>
                <a:spcPct val="150000"/>
              </a:lnSpc>
              <a:spcBef>
                <a:spcPts val="0"/>
              </a:spcBef>
              <a:buFont typeface="Arial" pitchFamily="34" charset="0"/>
              <a:buChar char="•"/>
              <a:defRPr/>
            </a:pPr>
            <a:r>
              <a:rPr lang="en-IN" sz="2200" dirty="0" smtClean="0">
                <a:cs typeface="Arial" pitchFamily="34" charset="0"/>
              </a:rPr>
              <a:t>Implementing Tracing</a:t>
            </a:r>
          </a:p>
          <a:p>
            <a:pPr marL="231775" lvl="1" indent="-231775">
              <a:lnSpc>
                <a:spcPct val="150000"/>
              </a:lnSpc>
              <a:spcBef>
                <a:spcPts val="0"/>
              </a:spcBef>
              <a:buFont typeface="Arial" pitchFamily="34" charset="0"/>
              <a:buChar char="•"/>
              <a:defRPr/>
            </a:pPr>
            <a:r>
              <a:rPr lang="en-IN" sz="2200" dirty="0" smtClean="0">
                <a:cs typeface="Arial" pitchFamily="34" charset="0"/>
              </a:rPr>
              <a:t>Writing Trace Information</a:t>
            </a:r>
          </a:p>
          <a:p>
            <a:pPr marL="231775" lvl="1" indent="-231775">
              <a:lnSpc>
                <a:spcPct val="150000"/>
              </a:lnSpc>
              <a:spcBef>
                <a:spcPts val="0"/>
              </a:spcBef>
              <a:buFont typeface="Arial" pitchFamily="34" charset="0"/>
              <a:buChar char="•"/>
              <a:defRPr/>
            </a:pPr>
            <a:r>
              <a:rPr lang="en-IN" sz="2200" dirty="0" smtClean="0">
                <a:cs typeface="Arial" pitchFamily="34" charset="0"/>
              </a:rPr>
              <a:t>Using Trace Listeners</a:t>
            </a:r>
          </a:p>
          <a:p>
            <a:pPr marL="231775" lvl="1" indent="-231775">
              <a:lnSpc>
                <a:spcPct val="150000"/>
              </a:lnSpc>
              <a:spcBef>
                <a:spcPts val="0"/>
              </a:spcBef>
              <a:buFont typeface="Arial" pitchFamily="34" charset="0"/>
              <a:buChar char="•"/>
              <a:defRPr/>
            </a:pPr>
            <a:r>
              <a:rPr lang="en-IN" sz="2200" dirty="0" smtClean="0">
                <a:cs typeface="Arial" pitchFamily="34" charset="0"/>
              </a:rPr>
              <a:t>Trace Switches</a:t>
            </a:r>
          </a:p>
          <a:p>
            <a:pPr marL="231775" lvl="1" indent="-231775">
              <a:lnSpc>
                <a:spcPct val="150000"/>
              </a:lnSpc>
              <a:spcBef>
                <a:spcPts val="0"/>
              </a:spcBef>
              <a:buFont typeface="Arial" pitchFamily="34" charset="0"/>
              <a:buChar char="•"/>
              <a:defRPr/>
            </a:pPr>
            <a:r>
              <a:rPr lang="en-IN" sz="2200" dirty="0" smtClean="0">
                <a:cs typeface="Arial" pitchFamily="34" charset="0"/>
              </a:rPr>
              <a:t>Activity 14.1: Implementing Tracing</a:t>
            </a:r>
            <a:endParaRPr lang="en-US" sz="2200" dirty="0">
              <a:cs typeface="Arial" pitchFamily="34" charset="0"/>
            </a:endParaRPr>
          </a:p>
        </p:txBody>
      </p:sp>
      <p:sp>
        <p:nvSpPr>
          <p:cNvPr id="16" name="TextBox 15"/>
          <p:cNvSpPr txBox="1"/>
          <p:nvPr/>
        </p:nvSpPr>
        <p:spPr>
          <a:xfrm>
            <a:off x="215900" y="1232896"/>
            <a:ext cx="8669338" cy="430887"/>
          </a:xfrm>
          <a:prstGeom prst="rect">
            <a:avLst/>
          </a:prstGeom>
          <a:noFill/>
        </p:spPr>
        <p:txBody>
          <a:bodyPr>
            <a:spAutoFit/>
          </a:bodyPr>
          <a:lstStyle/>
          <a:p>
            <a:pPr algn="l">
              <a:defRPr/>
            </a:pPr>
            <a:r>
              <a:rPr lang="en-US" sz="2200" b="0" dirty="0" smtClean="0">
                <a:cs typeface="Arial" pitchFamily="34" charset="0"/>
              </a:rPr>
              <a:t>By the end of this session, you will be able to understand:</a:t>
            </a:r>
            <a:endParaRPr lang="en-US" sz="2200" b="0" dirty="0">
              <a:cs typeface="Arial" pitchFamily="34" charset="0"/>
            </a:endParaRPr>
          </a:p>
        </p:txBody>
      </p:sp>
      <p:sp>
        <p:nvSpPr>
          <p:cNvPr id="17" name="Text Box 3"/>
          <p:cNvSpPr txBox="1">
            <a:spLocks noChangeArrowheads="1"/>
          </p:cNvSpPr>
          <p:nvPr/>
        </p:nvSpPr>
        <p:spPr bwMode="auto">
          <a:xfrm>
            <a:off x="0" y="0"/>
            <a:ext cx="9144000" cy="920252"/>
          </a:xfrm>
          <a:prstGeom prst="rect">
            <a:avLst/>
          </a:prstGeom>
          <a:solidFill>
            <a:srgbClr val="3388A9"/>
          </a:solidFill>
          <a:ln>
            <a:noFill/>
          </a:ln>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lnSpc>
                <a:spcPct val="150000"/>
              </a:lnSpc>
              <a:defRPr/>
            </a:pPr>
            <a:r>
              <a:rPr lang="en-US" sz="4000" dirty="0" smtClean="0">
                <a:solidFill>
                  <a:schemeClr val="bg1"/>
                </a:solidFill>
                <a:latin typeface="Calibri" pitchFamily="34" charset="0"/>
                <a:ea typeface="+mn-ea"/>
                <a:cs typeface="Calibri" pitchFamily="34" charset="0"/>
              </a:rPr>
              <a:t>Objective</a:t>
            </a:r>
            <a:endParaRPr lang="en-US" sz="4000" dirty="0">
              <a:solidFill>
                <a:schemeClr val="bg1"/>
              </a:solidFill>
              <a:latin typeface="Calibri" pitchFamily="34" charset="0"/>
              <a:ea typeface="+mn-ea"/>
              <a:cs typeface="Calibri" pitchFamily="34"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type="body" idx="1"/>
          </p:nvPr>
        </p:nvSpPr>
        <p:spPr>
          <a:xfrm>
            <a:off x="266132" y="5636529"/>
            <a:ext cx="8611737" cy="450373"/>
          </a:xfrm>
        </p:spPr>
        <p:style>
          <a:lnRef idx="1">
            <a:schemeClr val="accent1"/>
          </a:lnRef>
          <a:fillRef idx="3">
            <a:schemeClr val="accent1"/>
          </a:fillRef>
          <a:effectRef idx="2">
            <a:schemeClr val="accent1"/>
          </a:effectRef>
          <a:fontRef idx="minor">
            <a:schemeClr val="lt1"/>
          </a:fontRef>
        </p:style>
        <p:txBody>
          <a:bodyPr anchor="ctr"/>
          <a:lstStyle/>
          <a:p>
            <a:pPr eaLnBrk="1" hangingPunct="1">
              <a:lnSpc>
                <a:spcPct val="150000"/>
              </a:lnSpc>
              <a:spcBef>
                <a:spcPct val="0"/>
              </a:spcBef>
              <a:buNone/>
            </a:pPr>
            <a:r>
              <a:rPr lang="en-US" sz="2000" kern="1200" dirty="0" smtClean="0">
                <a:solidFill>
                  <a:schemeClr val="lt1"/>
                </a:solidFill>
              </a:rPr>
              <a:t>Can be enabled at page- or application- level</a:t>
            </a:r>
          </a:p>
        </p:txBody>
      </p:sp>
      <p:sp>
        <p:nvSpPr>
          <p:cNvPr id="5" name="Text Box 3"/>
          <p:cNvSpPr txBox="1">
            <a:spLocks noChangeArrowheads="1"/>
          </p:cNvSpPr>
          <p:nvPr/>
        </p:nvSpPr>
        <p:spPr bwMode="auto">
          <a:xfrm>
            <a:off x="0" y="0"/>
            <a:ext cx="9144000" cy="920252"/>
          </a:xfrm>
          <a:prstGeom prst="rect">
            <a:avLst/>
          </a:prstGeom>
          <a:solidFill>
            <a:srgbClr val="3388A9"/>
          </a:solidFill>
          <a:ln>
            <a:noFill/>
          </a:ln>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lnSpc>
                <a:spcPct val="150000"/>
              </a:lnSpc>
              <a:defRPr/>
            </a:pPr>
            <a:r>
              <a:rPr lang="en-US" sz="4000" dirty="0" smtClean="0">
                <a:solidFill>
                  <a:schemeClr val="bg1"/>
                </a:solidFill>
                <a:latin typeface="Calibri" pitchFamily="34" charset="0"/>
                <a:ea typeface="+mn-ea"/>
                <a:cs typeface="Calibri" pitchFamily="34" charset="0"/>
              </a:rPr>
              <a:t>Tracing</a:t>
            </a:r>
            <a:endParaRPr lang="en-US" sz="4000" dirty="0">
              <a:solidFill>
                <a:schemeClr val="bg1"/>
              </a:solidFill>
              <a:latin typeface="Calibri" pitchFamily="34" charset="0"/>
              <a:ea typeface="+mn-ea"/>
              <a:cs typeface="Calibri" pitchFamily="34" charset="0"/>
            </a:endParaRPr>
          </a:p>
        </p:txBody>
      </p:sp>
      <p:sp>
        <p:nvSpPr>
          <p:cNvPr id="7" name="Rectangle 3"/>
          <p:cNvSpPr>
            <a:spLocks noChangeArrowheads="1"/>
          </p:cNvSpPr>
          <p:nvPr/>
        </p:nvSpPr>
        <p:spPr bwMode="gray">
          <a:xfrm>
            <a:off x="263684" y="1811238"/>
            <a:ext cx="8616633" cy="1382337"/>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266700" lvl="2" indent="-457200">
              <a:lnSpc>
                <a:spcPct val="150000"/>
              </a:lnSpc>
              <a:spcAft>
                <a:spcPts val="0"/>
              </a:spcAft>
              <a:buClr>
                <a:srgbClr val="292929"/>
              </a:buClr>
              <a:buFont typeface="Verdana" pitchFamily="34" charset="0"/>
              <a:buChar char="−"/>
              <a:defRPr/>
            </a:pPr>
            <a:r>
              <a:rPr lang="en-US" dirty="0" smtClean="0"/>
              <a:t>Easy way to include “debug” statements </a:t>
            </a:r>
          </a:p>
          <a:p>
            <a:pPr marL="266700" lvl="2" indent="-457200">
              <a:lnSpc>
                <a:spcPct val="150000"/>
              </a:lnSpc>
              <a:spcAft>
                <a:spcPts val="0"/>
              </a:spcAft>
              <a:buClr>
                <a:srgbClr val="292929"/>
              </a:buClr>
              <a:buFont typeface="Verdana" pitchFamily="34" charset="0"/>
              <a:buChar char="−"/>
              <a:defRPr/>
            </a:pPr>
            <a:r>
              <a:rPr lang="en-US" dirty="0" smtClean="0"/>
              <a:t>No more messy </a:t>
            </a:r>
            <a:r>
              <a:rPr lang="en-US" dirty="0" err="1" smtClean="0"/>
              <a:t>Response.Write</a:t>
            </a:r>
            <a:r>
              <a:rPr lang="en-US" dirty="0" smtClean="0"/>
              <a:t>() calls!</a:t>
            </a:r>
          </a:p>
          <a:p>
            <a:pPr marL="266700" lvl="2" indent="-457200">
              <a:lnSpc>
                <a:spcPct val="150000"/>
              </a:lnSpc>
              <a:spcAft>
                <a:spcPts val="0"/>
              </a:spcAft>
              <a:buClr>
                <a:srgbClr val="292929"/>
              </a:buClr>
              <a:buFont typeface="Verdana" pitchFamily="34" charset="0"/>
              <a:buChar char="−"/>
              <a:defRPr/>
            </a:pPr>
            <a:r>
              <a:rPr lang="en-US" dirty="0" smtClean="0"/>
              <a:t>Debug statements can be left in, but turned off</a:t>
            </a:r>
          </a:p>
        </p:txBody>
      </p:sp>
      <p:sp>
        <p:nvSpPr>
          <p:cNvPr id="9" name="Rectangle 3"/>
          <p:cNvSpPr>
            <a:spLocks noChangeArrowheads="1"/>
          </p:cNvSpPr>
          <p:nvPr/>
        </p:nvSpPr>
        <p:spPr bwMode="gray">
          <a:xfrm>
            <a:off x="263684" y="3790163"/>
            <a:ext cx="8616633" cy="1723533"/>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266700" lvl="2" indent="-457200">
              <a:lnSpc>
                <a:spcPct val="150000"/>
              </a:lnSpc>
              <a:spcAft>
                <a:spcPts val="0"/>
              </a:spcAft>
              <a:buClr>
                <a:srgbClr val="292929"/>
              </a:buClr>
              <a:buFont typeface="Verdana" pitchFamily="34" charset="0"/>
              <a:buChar char="−"/>
              <a:defRPr/>
            </a:pPr>
            <a:r>
              <a:rPr lang="en-US" dirty="0" smtClean="0"/>
              <a:t>Server control tree</a:t>
            </a:r>
          </a:p>
          <a:p>
            <a:pPr marL="266700" lvl="2" indent="-457200">
              <a:lnSpc>
                <a:spcPct val="150000"/>
              </a:lnSpc>
              <a:spcAft>
                <a:spcPts val="0"/>
              </a:spcAft>
              <a:buClr>
                <a:srgbClr val="292929"/>
              </a:buClr>
              <a:buFont typeface="Verdana" pitchFamily="34" charset="0"/>
              <a:buChar char="−"/>
              <a:defRPr/>
            </a:pPr>
            <a:r>
              <a:rPr lang="en-US" dirty="0" smtClean="0"/>
              <a:t>Server variables, headers, cookies</a:t>
            </a:r>
          </a:p>
          <a:p>
            <a:pPr marL="266700" lvl="2" indent="-457200">
              <a:lnSpc>
                <a:spcPct val="150000"/>
              </a:lnSpc>
              <a:spcAft>
                <a:spcPts val="0"/>
              </a:spcAft>
              <a:buClr>
                <a:srgbClr val="292929"/>
              </a:buClr>
              <a:buFont typeface="Verdana" pitchFamily="34" charset="0"/>
              <a:buChar char="−"/>
              <a:defRPr/>
            </a:pPr>
            <a:r>
              <a:rPr lang="en-US" dirty="0" smtClean="0"/>
              <a:t>Form/Query string parameters</a:t>
            </a:r>
          </a:p>
          <a:p>
            <a:pPr marL="266700" lvl="2" indent="-457200">
              <a:lnSpc>
                <a:spcPct val="150000"/>
              </a:lnSpc>
              <a:spcAft>
                <a:spcPts val="0"/>
              </a:spcAft>
              <a:buClr>
                <a:srgbClr val="292929"/>
              </a:buClr>
              <a:buFont typeface="Verdana" pitchFamily="34" charset="0"/>
              <a:buChar char="−"/>
              <a:defRPr/>
            </a:pPr>
            <a:r>
              <a:rPr lang="en-US" dirty="0" smtClean="0"/>
              <a:t>Tracing provides a wealth of information about the page</a:t>
            </a:r>
          </a:p>
        </p:txBody>
      </p:sp>
      <p:sp>
        <p:nvSpPr>
          <p:cNvPr id="6" name="Rectangle 5"/>
          <p:cNvSpPr/>
          <p:nvPr/>
        </p:nvSpPr>
        <p:spPr bwMode="auto">
          <a:xfrm>
            <a:off x="219075" y="1373969"/>
            <a:ext cx="870585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eaLnBrk="1" hangingPunct="1"/>
            <a:r>
              <a:rPr lang="en-US" sz="2000" dirty="0" smtClean="0"/>
              <a:t>ASP.NET supports tracing </a:t>
            </a:r>
          </a:p>
        </p:txBody>
      </p:sp>
      <p:sp>
        <p:nvSpPr>
          <p:cNvPr id="8" name="Rectangle 7"/>
          <p:cNvSpPr/>
          <p:nvPr/>
        </p:nvSpPr>
        <p:spPr bwMode="auto">
          <a:xfrm>
            <a:off x="219075" y="3352894"/>
            <a:ext cx="870585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eaLnBrk="1" hangingPunct="1">
              <a:lnSpc>
                <a:spcPct val="150000"/>
              </a:lnSpc>
            </a:pPr>
            <a:r>
              <a:rPr lang="en-US" sz="2000" dirty="0" smtClean="0"/>
              <a:t>Great way to collect request details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ChangeArrowheads="1"/>
          </p:cNvSpPr>
          <p:nvPr/>
        </p:nvSpPr>
        <p:spPr bwMode="gray">
          <a:xfrm>
            <a:off x="263684" y="1811239"/>
            <a:ext cx="8616633" cy="91831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266700" lvl="2" indent="-457200">
              <a:lnSpc>
                <a:spcPct val="150000"/>
              </a:lnSpc>
              <a:spcAft>
                <a:spcPts val="0"/>
              </a:spcAft>
              <a:buClr>
                <a:srgbClr val="292929"/>
              </a:buClr>
              <a:buFont typeface="Verdana" pitchFamily="34" charset="0"/>
              <a:buChar char="−"/>
              <a:defRPr/>
            </a:pPr>
            <a:r>
              <a:rPr lang="en-US" dirty="0" err="1" smtClean="0"/>
              <a:t>Trace.Write</a:t>
            </a:r>
            <a:r>
              <a:rPr lang="en-US" dirty="0" smtClean="0"/>
              <a:t>: Writes category and text to trace</a:t>
            </a:r>
          </a:p>
          <a:p>
            <a:pPr marL="266700" lvl="2" indent="-457200">
              <a:lnSpc>
                <a:spcPct val="150000"/>
              </a:lnSpc>
              <a:spcAft>
                <a:spcPts val="0"/>
              </a:spcAft>
              <a:buClr>
                <a:srgbClr val="292929"/>
              </a:buClr>
              <a:buFont typeface="Verdana" pitchFamily="34" charset="0"/>
              <a:buChar char="−"/>
              <a:defRPr/>
            </a:pPr>
            <a:r>
              <a:rPr lang="en-US" dirty="0" err="1" smtClean="0"/>
              <a:t>Trace.Warn</a:t>
            </a:r>
            <a:r>
              <a:rPr lang="en-US" dirty="0" smtClean="0"/>
              <a:t>: Writes category and text to trace in red</a:t>
            </a:r>
          </a:p>
        </p:txBody>
      </p:sp>
      <p:sp>
        <p:nvSpPr>
          <p:cNvPr id="7" name="Rectangle 3"/>
          <p:cNvSpPr>
            <a:spLocks noChangeArrowheads="1"/>
          </p:cNvSpPr>
          <p:nvPr/>
        </p:nvSpPr>
        <p:spPr bwMode="gray">
          <a:xfrm>
            <a:off x="263684" y="3312483"/>
            <a:ext cx="8616633" cy="134139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341313" lvl="2" indent="-341313">
              <a:lnSpc>
                <a:spcPct val="150000"/>
              </a:lnSpc>
              <a:spcAft>
                <a:spcPts val="0"/>
              </a:spcAft>
              <a:buClr>
                <a:srgbClr val="292929"/>
              </a:buClr>
              <a:buFont typeface="Verdana" pitchFamily="34" charset="0"/>
              <a:buChar char="−"/>
              <a:defRPr/>
            </a:pPr>
            <a:r>
              <a:rPr lang="en-US" dirty="0" err="1" smtClean="0"/>
              <a:t>Trace.IsEnabled</a:t>
            </a:r>
            <a:r>
              <a:rPr lang="en-US" dirty="0" smtClean="0"/>
              <a:t>: True if tracing is turned on for the application or just that page</a:t>
            </a:r>
          </a:p>
          <a:p>
            <a:pPr marL="341313" lvl="2" indent="-341313">
              <a:lnSpc>
                <a:spcPct val="150000"/>
              </a:lnSpc>
              <a:spcAft>
                <a:spcPts val="0"/>
              </a:spcAft>
              <a:buClr>
                <a:srgbClr val="292929"/>
              </a:buClr>
              <a:buFont typeface="Verdana" pitchFamily="34" charset="0"/>
              <a:buChar char="−"/>
              <a:defRPr/>
            </a:pPr>
            <a:r>
              <a:rPr lang="en-US" dirty="0" err="1" smtClean="0"/>
              <a:t>Trace.Mode</a:t>
            </a:r>
            <a:r>
              <a:rPr lang="en-US" dirty="0" smtClean="0"/>
              <a:t>: </a:t>
            </a:r>
            <a:r>
              <a:rPr lang="en-US" dirty="0" err="1" smtClean="0"/>
              <a:t>SortByTime</a:t>
            </a:r>
            <a:r>
              <a:rPr lang="en-US" dirty="0" smtClean="0"/>
              <a:t>, </a:t>
            </a:r>
            <a:r>
              <a:rPr lang="en-US" dirty="0" err="1" smtClean="0"/>
              <a:t>SortByCategory</a:t>
            </a:r>
            <a:endParaRPr lang="en-US" dirty="0" smtClean="0"/>
          </a:p>
        </p:txBody>
      </p:sp>
      <p:sp>
        <p:nvSpPr>
          <p:cNvPr id="8" name="Rectangle 7"/>
          <p:cNvSpPr/>
          <p:nvPr/>
        </p:nvSpPr>
        <p:spPr bwMode="auto">
          <a:xfrm>
            <a:off x="219075" y="1373969"/>
            <a:ext cx="870585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eaLnBrk="1" hangingPunct="1"/>
            <a:r>
              <a:rPr lang="en-US" sz="2000" dirty="0" smtClean="0"/>
              <a:t>Methods</a:t>
            </a:r>
          </a:p>
        </p:txBody>
      </p:sp>
      <p:sp>
        <p:nvSpPr>
          <p:cNvPr id="9" name="Rectangle 8"/>
          <p:cNvSpPr/>
          <p:nvPr/>
        </p:nvSpPr>
        <p:spPr bwMode="auto">
          <a:xfrm>
            <a:off x="219075" y="2875214"/>
            <a:ext cx="870585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eaLnBrk="1" hangingPunct="1"/>
            <a:r>
              <a:rPr lang="en-US" sz="2000" dirty="0" smtClean="0"/>
              <a:t>Properties</a:t>
            </a:r>
          </a:p>
        </p:txBody>
      </p:sp>
      <p:sp>
        <p:nvSpPr>
          <p:cNvPr id="10" name="Rectangle 3"/>
          <p:cNvSpPr txBox="1">
            <a:spLocks noChangeArrowheads="1"/>
          </p:cNvSpPr>
          <p:nvPr/>
        </p:nvSpPr>
        <p:spPr bwMode="auto">
          <a:xfrm>
            <a:off x="266132" y="4804001"/>
            <a:ext cx="8611737" cy="450373"/>
          </a:xfrm>
          <a:prstGeom prst="rect">
            <a:avLst/>
          </a:prstGeom>
          <a:ln w="9525" cap="flat" cmpd="sng" algn="ctr">
            <a:solidFill>
              <a:schemeClr val="accent1">
                <a:shade val="95000"/>
                <a:satMod val="105000"/>
              </a:schemeClr>
            </a:solidFill>
            <a:prstDash val="solid"/>
            <a:round/>
            <a:headEnd/>
            <a:tailEnd/>
          </a:ln>
        </p:spPr>
        <p:style>
          <a:lnRef idx="1">
            <a:schemeClr val="accent1"/>
          </a:lnRef>
          <a:fillRef idx="3">
            <a:schemeClr val="accent1"/>
          </a:fillRef>
          <a:effectRef idx="2">
            <a:schemeClr val="accent1"/>
          </a:effectRef>
          <a:fontRef idx="minor">
            <a:schemeClr val="lt1"/>
          </a:fontRef>
        </p:style>
        <p:txBody>
          <a:bodyPr vert="horz" wrap="square" lIns="90000" tIns="46800" rIns="90000" bIns="46800" numCol="1" anchor="ctr" anchorCtr="0" compatLnSpc="1">
            <a:prstTxWarp prst="textNoShape">
              <a:avLst/>
            </a:prstTxWarp>
          </a:bodyPr>
          <a:lstStyle/>
          <a:p>
            <a:pPr marL="342900" indent="-342900" defTabSz="449263" eaLnBrk="1" hangingPunct="1">
              <a:lnSpc>
                <a:spcPct val="150000"/>
              </a:lnSpc>
              <a:buClr>
                <a:srgbClr val="000000"/>
              </a:buClr>
              <a:buSzPct val="100000"/>
            </a:pPr>
            <a:r>
              <a:rPr lang="en-US" sz="2000" dirty="0" smtClean="0"/>
              <a:t>Implemented in </a:t>
            </a:r>
            <a:r>
              <a:rPr lang="en-US" sz="2000" dirty="0" err="1" smtClean="0"/>
              <a:t>System.Web.TraceContext</a:t>
            </a:r>
            <a:r>
              <a:rPr lang="en-US" sz="2000" dirty="0" smtClean="0"/>
              <a:t> class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ext Box 4"/>
          <p:cNvSpPr txBox="1">
            <a:spLocks noChangeArrowheads="1"/>
          </p:cNvSpPr>
          <p:nvPr/>
        </p:nvSpPr>
        <p:spPr bwMode="auto">
          <a:xfrm>
            <a:off x="546627" y="2607864"/>
            <a:ext cx="7848600" cy="1938992"/>
          </a:xfrm>
          <a:prstGeom prst="rect">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wrap="square" lIns="182880" tIns="137160" rIns="182880" bIns="137160">
            <a:spAutoFit/>
          </a:bodyPr>
          <a:lstStyle/>
          <a:p>
            <a:pPr marL="114300" lvl="1">
              <a:defRPr/>
            </a:pPr>
            <a:r>
              <a:rPr lang="en-US" b="1" dirty="0" smtClean="0">
                <a:solidFill>
                  <a:schemeClr val="tx1"/>
                </a:solidFill>
                <a:latin typeface="Courier New" pitchFamily="49" charset="0"/>
                <a:cs typeface="Courier New" pitchFamily="49" charset="0"/>
              </a:rPr>
              <a:t>&lt;configuration&gt; </a:t>
            </a:r>
          </a:p>
          <a:p>
            <a:pPr>
              <a:defRPr/>
            </a:pPr>
            <a:r>
              <a:rPr lang="en-US" b="1" dirty="0" smtClean="0">
                <a:solidFill>
                  <a:schemeClr val="tx1"/>
                </a:solidFill>
                <a:latin typeface="Courier New" pitchFamily="49" charset="0"/>
                <a:cs typeface="Courier New" pitchFamily="49" charset="0"/>
              </a:rPr>
              <a:t> </a:t>
            </a:r>
            <a:r>
              <a:rPr lang="tr-TR" b="1" dirty="0" smtClean="0">
                <a:solidFill>
                  <a:schemeClr val="tx1"/>
                </a:solidFill>
                <a:latin typeface="Courier New" pitchFamily="49" charset="0"/>
                <a:cs typeface="Courier New" pitchFamily="49" charset="0"/>
              </a:rPr>
              <a:t>&lt;system.web&gt;</a:t>
            </a:r>
          </a:p>
          <a:p>
            <a:pPr>
              <a:defRPr/>
            </a:pPr>
            <a:r>
              <a:rPr lang="en-US" b="1" dirty="0" smtClean="0">
                <a:solidFill>
                  <a:schemeClr val="tx1"/>
                </a:solidFill>
                <a:latin typeface="Courier New" pitchFamily="49" charset="0"/>
                <a:cs typeface="Courier New" pitchFamily="49" charset="0"/>
              </a:rPr>
              <a:t>        &lt;trace enabled="true" </a:t>
            </a:r>
            <a:r>
              <a:rPr lang="en-US" b="1" dirty="0" err="1" smtClean="0">
                <a:solidFill>
                  <a:schemeClr val="tx1"/>
                </a:solidFill>
                <a:latin typeface="Courier New" pitchFamily="49" charset="0"/>
                <a:cs typeface="Courier New" pitchFamily="49" charset="0"/>
              </a:rPr>
              <a:t>pageOutput</a:t>
            </a:r>
            <a:r>
              <a:rPr lang="en-US" b="1" dirty="0" smtClean="0">
                <a:solidFill>
                  <a:schemeClr val="tx1"/>
                </a:solidFill>
                <a:latin typeface="Courier New" pitchFamily="49" charset="0"/>
                <a:cs typeface="Courier New" pitchFamily="49" charset="0"/>
              </a:rPr>
              <a:t>="false" </a:t>
            </a:r>
          </a:p>
          <a:p>
            <a:pPr>
              <a:defRPr/>
            </a:pPr>
            <a:r>
              <a:rPr lang="en-US" b="1" dirty="0" smtClean="0">
                <a:solidFill>
                  <a:schemeClr val="tx1"/>
                </a:solidFill>
                <a:latin typeface="Courier New" pitchFamily="49" charset="0"/>
                <a:cs typeface="Courier New" pitchFamily="49" charset="0"/>
              </a:rPr>
              <a:t>	         </a:t>
            </a:r>
            <a:r>
              <a:rPr lang="en-US" b="1" dirty="0" err="1" smtClean="0">
                <a:solidFill>
                  <a:schemeClr val="tx1"/>
                </a:solidFill>
                <a:latin typeface="Courier New" pitchFamily="49" charset="0"/>
                <a:cs typeface="Courier New" pitchFamily="49" charset="0"/>
              </a:rPr>
              <a:t>requestLimit</a:t>
            </a:r>
            <a:r>
              <a:rPr lang="en-US" b="1" dirty="0" smtClean="0">
                <a:solidFill>
                  <a:schemeClr val="tx1"/>
                </a:solidFill>
                <a:latin typeface="Courier New" pitchFamily="49" charset="0"/>
                <a:cs typeface="Courier New" pitchFamily="49" charset="0"/>
              </a:rPr>
              <a:t>="40" </a:t>
            </a:r>
            <a:r>
              <a:rPr lang="en-US" b="1" dirty="0" err="1" smtClean="0">
                <a:solidFill>
                  <a:schemeClr val="tx1"/>
                </a:solidFill>
                <a:latin typeface="Courier New" pitchFamily="49" charset="0"/>
                <a:cs typeface="Courier New" pitchFamily="49" charset="0"/>
              </a:rPr>
              <a:t>localOnly</a:t>
            </a:r>
            <a:r>
              <a:rPr lang="en-US" b="1" dirty="0" smtClean="0">
                <a:solidFill>
                  <a:schemeClr val="tx1"/>
                </a:solidFill>
                <a:latin typeface="Courier New" pitchFamily="49" charset="0"/>
                <a:cs typeface="Courier New" pitchFamily="49" charset="0"/>
              </a:rPr>
              <a:t>="false"/&gt;</a:t>
            </a:r>
          </a:p>
          <a:p>
            <a:pPr>
              <a:defRPr/>
            </a:pPr>
            <a:r>
              <a:rPr lang="en-US" b="1" dirty="0" smtClean="0">
                <a:solidFill>
                  <a:schemeClr val="tx1"/>
                </a:solidFill>
                <a:latin typeface="Courier New" pitchFamily="49" charset="0"/>
                <a:cs typeface="Courier New" pitchFamily="49" charset="0"/>
              </a:rPr>
              <a:t> </a:t>
            </a:r>
            <a:r>
              <a:rPr lang="tr-TR" b="1" dirty="0" smtClean="0">
                <a:solidFill>
                  <a:schemeClr val="tx1"/>
                </a:solidFill>
                <a:latin typeface="Courier New" pitchFamily="49" charset="0"/>
                <a:cs typeface="Courier New" pitchFamily="49" charset="0"/>
              </a:rPr>
              <a:t>&lt;</a:t>
            </a:r>
            <a:r>
              <a:rPr lang="en-US" b="1" dirty="0" smtClean="0">
                <a:solidFill>
                  <a:schemeClr val="tx1"/>
                </a:solidFill>
                <a:latin typeface="Courier New" pitchFamily="49" charset="0"/>
                <a:cs typeface="Courier New" pitchFamily="49" charset="0"/>
              </a:rPr>
              <a:t>/</a:t>
            </a:r>
            <a:r>
              <a:rPr lang="tr-TR" b="1" dirty="0" smtClean="0">
                <a:solidFill>
                  <a:schemeClr val="tx1"/>
                </a:solidFill>
                <a:latin typeface="Courier New" pitchFamily="49" charset="0"/>
                <a:cs typeface="Courier New" pitchFamily="49" charset="0"/>
              </a:rPr>
              <a:t>system.web&gt;</a:t>
            </a:r>
          </a:p>
          <a:p>
            <a:pPr>
              <a:defRPr/>
            </a:pPr>
            <a:r>
              <a:rPr lang="en-US" b="1" dirty="0" smtClean="0">
                <a:solidFill>
                  <a:schemeClr val="tx1"/>
                </a:solidFill>
                <a:latin typeface="Courier New" pitchFamily="49" charset="0"/>
                <a:cs typeface="Courier New" pitchFamily="49" charset="0"/>
              </a:rPr>
              <a:t> &lt;/configuration&gt;</a:t>
            </a:r>
            <a:endParaRPr lang="en-US" b="1" dirty="0">
              <a:solidFill>
                <a:schemeClr val="tx1"/>
              </a:solidFill>
              <a:latin typeface="Courier New" pitchFamily="49" charset="0"/>
              <a:cs typeface="Courier New" pitchFamily="49" charset="0"/>
            </a:endParaRPr>
          </a:p>
        </p:txBody>
      </p:sp>
      <p:sp>
        <p:nvSpPr>
          <p:cNvPr id="19461" name="Text Box 5"/>
          <p:cNvSpPr txBox="1">
            <a:spLocks noChangeArrowheads="1"/>
          </p:cNvSpPr>
          <p:nvPr/>
        </p:nvSpPr>
        <p:spPr bwMode="auto">
          <a:xfrm>
            <a:off x="537522" y="5802768"/>
            <a:ext cx="7883147" cy="554038"/>
          </a:xfrm>
          <a:prstGeom prst="rect">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wrap="square" lIns="182880" tIns="137160" rIns="182880" bIns="137160">
            <a:spAutoFit/>
          </a:bodyPr>
          <a:lstStyle/>
          <a:p>
            <a:pPr>
              <a:defRPr/>
            </a:pPr>
            <a:r>
              <a:rPr lang="en-US" b="1" dirty="0">
                <a:solidFill>
                  <a:schemeClr val="tx1"/>
                </a:solidFill>
                <a:latin typeface="Courier New" pitchFamily="49" charset="0"/>
                <a:cs typeface="Courier New" pitchFamily="49" charset="0"/>
              </a:rPr>
              <a:t>http://localhost:port/WebsiteName/Trace.axd</a:t>
            </a:r>
          </a:p>
        </p:txBody>
      </p:sp>
      <p:sp>
        <p:nvSpPr>
          <p:cNvPr id="7" name="Text Box 3"/>
          <p:cNvSpPr txBox="1">
            <a:spLocks noChangeArrowheads="1"/>
          </p:cNvSpPr>
          <p:nvPr/>
        </p:nvSpPr>
        <p:spPr bwMode="auto">
          <a:xfrm>
            <a:off x="0" y="0"/>
            <a:ext cx="9144000" cy="920252"/>
          </a:xfrm>
          <a:prstGeom prst="rect">
            <a:avLst/>
          </a:prstGeom>
          <a:solidFill>
            <a:srgbClr val="3388A9"/>
          </a:solidFill>
          <a:ln>
            <a:noFill/>
          </a:ln>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lnSpc>
                <a:spcPct val="150000"/>
              </a:lnSpc>
              <a:defRPr/>
            </a:pPr>
            <a:r>
              <a:rPr lang="en-US" sz="4000" dirty="0" smtClean="0">
                <a:solidFill>
                  <a:schemeClr val="bg1"/>
                </a:solidFill>
                <a:latin typeface="Calibri" pitchFamily="34" charset="0"/>
                <a:ea typeface="+mn-ea"/>
                <a:cs typeface="Calibri" pitchFamily="34" charset="0"/>
              </a:rPr>
              <a:t>Implementing Tracing</a:t>
            </a:r>
            <a:endParaRPr lang="en-US" sz="4000" dirty="0">
              <a:solidFill>
                <a:schemeClr val="bg1"/>
              </a:solidFill>
              <a:latin typeface="Calibri" pitchFamily="34" charset="0"/>
              <a:ea typeface="+mn-ea"/>
              <a:cs typeface="Calibri" pitchFamily="34" charset="0"/>
            </a:endParaRPr>
          </a:p>
        </p:txBody>
      </p:sp>
      <p:sp>
        <p:nvSpPr>
          <p:cNvPr id="8" name="Rectangle 3"/>
          <p:cNvSpPr>
            <a:spLocks noChangeArrowheads="1"/>
          </p:cNvSpPr>
          <p:nvPr/>
        </p:nvSpPr>
        <p:spPr bwMode="gray">
          <a:xfrm>
            <a:off x="219075" y="2097847"/>
            <a:ext cx="6878471" cy="386051"/>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a:lstStyle/>
          <a:p>
            <a:pPr marL="341313" lvl="1" indent="-341313" eaLnBrk="1" hangingPunct="1">
              <a:buFont typeface="Wingdings" pitchFamily="2" charset="2"/>
              <a:buAutoNum type="arabicPeriod"/>
            </a:pPr>
            <a:r>
              <a:rPr lang="en-US" dirty="0" smtClean="0">
                <a:solidFill>
                  <a:schemeClr val="tx1"/>
                </a:solidFill>
              </a:rPr>
              <a:t>Write </a:t>
            </a:r>
            <a:r>
              <a:rPr lang="en-US" dirty="0" err="1" smtClean="0">
                <a:solidFill>
                  <a:schemeClr val="tx1"/>
                </a:solidFill>
              </a:rPr>
              <a:t>web.config</a:t>
            </a:r>
            <a:r>
              <a:rPr lang="en-US" dirty="0" smtClean="0">
                <a:solidFill>
                  <a:schemeClr val="tx1"/>
                </a:solidFill>
              </a:rPr>
              <a:t> file in application root</a:t>
            </a:r>
          </a:p>
        </p:txBody>
      </p:sp>
      <p:sp>
        <p:nvSpPr>
          <p:cNvPr id="9" name="Rectangle 8"/>
          <p:cNvSpPr/>
          <p:nvPr/>
        </p:nvSpPr>
        <p:spPr bwMode="auto">
          <a:xfrm>
            <a:off x="219075" y="1524097"/>
            <a:ext cx="870585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marL="533400" indent="-533400" eaLnBrk="1" hangingPunct="1"/>
            <a:r>
              <a:rPr lang="en-US" sz="2000" dirty="0" smtClean="0"/>
              <a:t>To enable tracing across multiple pages:</a:t>
            </a:r>
          </a:p>
        </p:txBody>
      </p:sp>
      <p:sp>
        <p:nvSpPr>
          <p:cNvPr id="10" name="Rectangle 3"/>
          <p:cNvSpPr>
            <a:spLocks noChangeArrowheads="1"/>
          </p:cNvSpPr>
          <p:nvPr/>
        </p:nvSpPr>
        <p:spPr bwMode="gray">
          <a:xfrm>
            <a:off x="219075" y="4690925"/>
            <a:ext cx="6878471" cy="891016"/>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a:lstStyle/>
          <a:p>
            <a:pPr marL="342900" lvl="1" indent="-342900" eaLnBrk="1" hangingPunct="1">
              <a:lnSpc>
                <a:spcPct val="150000"/>
              </a:lnSpc>
              <a:buFont typeface="+mj-lt"/>
              <a:buAutoNum type="arabicPeriod" startAt="2"/>
            </a:pPr>
            <a:r>
              <a:rPr lang="en-US" dirty="0" smtClean="0">
                <a:solidFill>
                  <a:schemeClr val="tx1"/>
                </a:solidFill>
              </a:rPr>
              <a:t>Hit one or more pages in the application</a:t>
            </a:r>
          </a:p>
          <a:p>
            <a:pPr marL="342900" lvl="1" indent="-342900" eaLnBrk="1" hangingPunct="1">
              <a:lnSpc>
                <a:spcPct val="150000"/>
              </a:lnSpc>
              <a:buFont typeface="+mj-lt"/>
              <a:buAutoNum type="arabicPeriod" startAt="2"/>
            </a:pPr>
            <a:r>
              <a:rPr lang="en-US" dirty="0" smtClean="0">
                <a:solidFill>
                  <a:schemeClr val="tx1"/>
                </a:solidFill>
              </a:rPr>
              <a:t>Access tracing URL for the application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body" idx="1"/>
          </p:nvPr>
        </p:nvSpPr>
        <p:spPr>
          <a:xfrm>
            <a:off x="238835" y="1978926"/>
            <a:ext cx="8686801" cy="2647665"/>
          </a:xfr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342900" lvl="2" indent="-342900">
              <a:lnSpc>
                <a:spcPct val="150000"/>
              </a:lnSpc>
              <a:spcBef>
                <a:spcPct val="0"/>
              </a:spcBef>
              <a:spcAft>
                <a:spcPts val="0"/>
              </a:spcAft>
              <a:buClr>
                <a:srgbClr val="292929"/>
              </a:buClr>
              <a:buFont typeface="+mj-lt"/>
              <a:buAutoNum type="arabicPeriod"/>
              <a:defRPr/>
            </a:pPr>
            <a:r>
              <a:rPr lang="en-US" sz="1800" kern="1200" dirty="0" smtClean="0">
                <a:solidFill>
                  <a:schemeClr val="tx1"/>
                </a:solidFill>
                <a:latin typeface="Verdana" pitchFamily="34" charset="0"/>
                <a:ea typeface="Verdana" pitchFamily="34" charset="0"/>
                <a:cs typeface="Verdana" pitchFamily="34" charset="0"/>
              </a:rPr>
              <a:t>Add trace directive at top of page</a:t>
            </a:r>
          </a:p>
          <a:p>
            <a:pPr marL="798513" lvl="3" indent="-341313">
              <a:lnSpc>
                <a:spcPct val="150000"/>
              </a:lnSpc>
              <a:spcBef>
                <a:spcPct val="0"/>
              </a:spcBef>
              <a:spcAft>
                <a:spcPts val="0"/>
              </a:spcAft>
              <a:buClr>
                <a:srgbClr val="292929"/>
              </a:buClr>
              <a:buFont typeface="Verdana" pitchFamily="34" charset="0"/>
              <a:buChar char="−"/>
              <a:defRPr/>
            </a:pPr>
            <a:r>
              <a:rPr lang="en-US" sz="1800" b="1" kern="1200" dirty="0" smtClean="0">
                <a:solidFill>
                  <a:schemeClr val="tx1"/>
                </a:solidFill>
                <a:latin typeface="Courier New" pitchFamily="49" charset="0"/>
                <a:ea typeface="Verdana" pitchFamily="34" charset="0"/>
                <a:cs typeface="Courier New" pitchFamily="49" charset="0"/>
              </a:rPr>
              <a:t>&lt;%@ Page Trace=“True” %&gt;</a:t>
            </a:r>
          </a:p>
          <a:p>
            <a:pPr marL="342900" lvl="2" indent="-342900">
              <a:lnSpc>
                <a:spcPct val="150000"/>
              </a:lnSpc>
              <a:spcBef>
                <a:spcPct val="0"/>
              </a:spcBef>
              <a:spcAft>
                <a:spcPts val="0"/>
              </a:spcAft>
              <a:buClr>
                <a:srgbClr val="292929"/>
              </a:buClr>
              <a:buFont typeface="+mj-lt"/>
              <a:buAutoNum type="arabicPeriod" startAt="2"/>
              <a:defRPr/>
            </a:pPr>
            <a:r>
              <a:rPr lang="en-US" sz="1800" kern="1200" dirty="0" smtClean="0">
                <a:solidFill>
                  <a:schemeClr val="tx1"/>
                </a:solidFill>
                <a:latin typeface="Verdana" pitchFamily="34" charset="0"/>
                <a:ea typeface="Verdana" pitchFamily="34" charset="0"/>
                <a:cs typeface="Verdana" pitchFamily="34" charset="0"/>
              </a:rPr>
              <a:t>Add trace calls throughout page</a:t>
            </a:r>
          </a:p>
          <a:p>
            <a:pPr marL="798513" lvl="3" indent="-341313">
              <a:lnSpc>
                <a:spcPct val="150000"/>
              </a:lnSpc>
              <a:spcBef>
                <a:spcPct val="0"/>
              </a:spcBef>
              <a:spcAft>
                <a:spcPts val="0"/>
              </a:spcAft>
              <a:buClr>
                <a:srgbClr val="292929"/>
              </a:buClr>
              <a:buFont typeface="Verdana" pitchFamily="34" charset="0"/>
              <a:buChar char="−"/>
              <a:defRPr/>
            </a:pPr>
            <a:r>
              <a:rPr lang="en-US" sz="1800" b="1" kern="1200" dirty="0" err="1" smtClean="0">
                <a:solidFill>
                  <a:schemeClr val="tx1"/>
                </a:solidFill>
                <a:latin typeface="Courier New" pitchFamily="49" charset="0"/>
                <a:ea typeface="Verdana" pitchFamily="34" charset="0"/>
                <a:cs typeface="Courier New" pitchFamily="49" charset="0"/>
              </a:rPr>
              <a:t>Trace.Write</a:t>
            </a:r>
            <a:r>
              <a:rPr lang="en-US" sz="1800" b="1" kern="1200" dirty="0" smtClean="0">
                <a:solidFill>
                  <a:schemeClr val="tx1"/>
                </a:solidFill>
                <a:latin typeface="Courier New" pitchFamily="49" charset="0"/>
                <a:ea typeface="Verdana" pitchFamily="34" charset="0"/>
                <a:cs typeface="Courier New" pitchFamily="49" charset="0"/>
              </a:rPr>
              <a:t>(“</a:t>
            </a:r>
            <a:r>
              <a:rPr lang="en-US" sz="1800" b="1" kern="1200" dirty="0" err="1" smtClean="0">
                <a:solidFill>
                  <a:schemeClr val="tx1"/>
                </a:solidFill>
                <a:latin typeface="Courier New" pitchFamily="49" charset="0"/>
                <a:ea typeface="Verdana" pitchFamily="34" charset="0"/>
                <a:cs typeface="Courier New" pitchFamily="49" charset="0"/>
              </a:rPr>
              <a:t>MyApp</a:t>
            </a:r>
            <a:r>
              <a:rPr lang="en-US" sz="1800" b="1" kern="1200" dirty="0" smtClean="0">
                <a:solidFill>
                  <a:schemeClr val="tx1"/>
                </a:solidFill>
                <a:latin typeface="Courier New" pitchFamily="49" charset="0"/>
                <a:ea typeface="Verdana" pitchFamily="34" charset="0"/>
                <a:cs typeface="Courier New" pitchFamily="49" charset="0"/>
              </a:rPr>
              <a:t>”, “Button Clicked”);</a:t>
            </a:r>
          </a:p>
          <a:p>
            <a:pPr marL="798513" lvl="3" indent="-341313">
              <a:lnSpc>
                <a:spcPct val="150000"/>
              </a:lnSpc>
              <a:spcBef>
                <a:spcPct val="0"/>
              </a:spcBef>
              <a:spcAft>
                <a:spcPts val="0"/>
              </a:spcAft>
              <a:buClr>
                <a:srgbClr val="292929"/>
              </a:buClr>
              <a:buFont typeface="Verdana" pitchFamily="34" charset="0"/>
              <a:buChar char="−"/>
              <a:defRPr/>
            </a:pPr>
            <a:r>
              <a:rPr lang="en-US" sz="1800" b="1" kern="1200" dirty="0" err="1" smtClean="0">
                <a:solidFill>
                  <a:schemeClr val="tx1"/>
                </a:solidFill>
                <a:latin typeface="Courier New" pitchFamily="49" charset="0"/>
                <a:ea typeface="Verdana" pitchFamily="34" charset="0"/>
                <a:cs typeface="Courier New" pitchFamily="49" charset="0"/>
              </a:rPr>
              <a:t>Trace.Write</a:t>
            </a:r>
            <a:r>
              <a:rPr lang="en-US" sz="1800" b="1" kern="1200" dirty="0" smtClean="0">
                <a:solidFill>
                  <a:schemeClr val="tx1"/>
                </a:solidFill>
                <a:latin typeface="Courier New" pitchFamily="49" charset="0"/>
                <a:ea typeface="Verdana" pitchFamily="34" charset="0"/>
                <a:cs typeface="Courier New" pitchFamily="49" charset="0"/>
              </a:rPr>
              <a:t>(“</a:t>
            </a:r>
            <a:r>
              <a:rPr lang="en-US" sz="1800" b="1" kern="1200" dirty="0" err="1" smtClean="0">
                <a:solidFill>
                  <a:schemeClr val="tx1"/>
                </a:solidFill>
                <a:latin typeface="Courier New" pitchFamily="49" charset="0"/>
                <a:ea typeface="Verdana" pitchFamily="34" charset="0"/>
                <a:cs typeface="Courier New" pitchFamily="49" charset="0"/>
              </a:rPr>
              <a:t>MyApp</a:t>
            </a:r>
            <a:r>
              <a:rPr lang="en-US" sz="1800" b="1" kern="1200" dirty="0" smtClean="0">
                <a:solidFill>
                  <a:schemeClr val="tx1"/>
                </a:solidFill>
                <a:latin typeface="Courier New" pitchFamily="49" charset="0"/>
                <a:ea typeface="Verdana" pitchFamily="34" charset="0"/>
                <a:cs typeface="Courier New" pitchFamily="49" charset="0"/>
              </a:rPr>
              <a:t>”, “Value: ” + value);</a:t>
            </a:r>
          </a:p>
          <a:p>
            <a:pPr marL="342900" lvl="2" indent="-342900">
              <a:lnSpc>
                <a:spcPct val="150000"/>
              </a:lnSpc>
              <a:spcBef>
                <a:spcPct val="0"/>
              </a:spcBef>
              <a:spcAft>
                <a:spcPts val="0"/>
              </a:spcAft>
              <a:buClr>
                <a:srgbClr val="292929"/>
              </a:buClr>
              <a:buFont typeface="+mj-lt"/>
              <a:buAutoNum type="arabicPeriod" startAt="3"/>
              <a:defRPr/>
            </a:pPr>
            <a:r>
              <a:rPr lang="en-US" sz="1800" kern="1200" dirty="0" smtClean="0">
                <a:solidFill>
                  <a:schemeClr val="tx1"/>
                </a:solidFill>
                <a:latin typeface="Verdana" pitchFamily="34" charset="0"/>
                <a:ea typeface="Verdana" pitchFamily="34" charset="0"/>
                <a:cs typeface="Verdana" pitchFamily="34" charset="0"/>
              </a:rPr>
              <a:t>Access page from browser</a:t>
            </a:r>
          </a:p>
        </p:txBody>
      </p:sp>
      <p:sp>
        <p:nvSpPr>
          <p:cNvPr id="6" name="Rectangle 5"/>
          <p:cNvSpPr/>
          <p:nvPr/>
        </p:nvSpPr>
        <p:spPr bwMode="auto">
          <a:xfrm>
            <a:off x="219075" y="1524097"/>
            <a:ext cx="870585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marL="533400" indent="-533400" eaLnBrk="1" hangingPunct="1"/>
            <a:r>
              <a:rPr lang="en-US" sz="2000" dirty="0" smtClean="0"/>
              <a:t>To enable tracing for a single page:</a:t>
            </a:r>
          </a:p>
        </p:txBody>
      </p:sp>
      <p:sp>
        <p:nvSpPr>
          <p:cNvPr id="8" name="Rectangle 7"/>
          <p:cNvSpPr/>
          <p:nvPr/>
        </p:nvSpPr>
        <p:spPr bwMode="auto">
          <a:xfrm>
            <a:off x="709684" y="2511188"/>
            <a:ext cx="3875964" cy="286603"/>
          </a:xfrm>
          <a:prstGeom prst="rect">
            <a:avLst/>
          </a:prstGeom>
          <a:noFill/>
          <a:ln w="28575" cap="flat" cmpd="sng" algn="ctr">
            <a:solidFill>
              <a:schemeClr val="accent2"/>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000" b="1" i="0" u="none" strike="noStrike" cap="none" normalizeH="0" baseline="0" smtClean="0">
              <a:ln>
                <a:noFill/>
              </a:ln>
              <a:solidFill>
                <a:schemeClr val="bg1"/>
              </a:solidFill>
              <a:effectLst/>
              <a:latin typeface="Verdana" pitchFamily="32" charset="0"/>
              <a:cs typeface="Arial" charset="0"/>
            </a:endParaRPr>
          </a:p>
        </p:txBody>
      </p:sp>
      <p:sp>
        <p:nvSpPr>
          <p:cNvPr id="9" name="Rectangle 8"/>
          <p:cNvSpPr/>
          <p:nvPr/>
        </p:nvSpPr>
        <p:spPr bwMode="auto">
          <a:xfrm>
            <a:off x="668741" y="3357349"/>
            <a:ext cx="5923128" cy="709684"/>
          </a:xfrm>
          <a:prstGeom prst="rect">
            <a:avLst/>
          </a:prstGeom>
          <a:noFill/>
          <a:ln w="28575" cap="flat" cmpd="sng" algn="ctr">
            <a:solidFill>
              <a:schemeClr val="accent2"/>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000" b="1" i="0" u="none" strike="noStrike" cap="none" normalizeH="0" baseline="0" smtClean="0">
              <a:ln>
                <a:noFill/>
              </a:ln>
              <a:solidFill>
                <a:schemeClr val="bg1"/>
              </a:solidFill>
              <a:effectLst/>
              <a:latin typeface="Verdana" pitchFamily="32" charset="0"/>
              <a:cs typeface="Arial"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0" y="0"/>
            <a:ext cx="9144000" cy="900752"/>
          </a:xfrm>
          <a:solidFill>
            <a:srgbClr val="3388A9"/>
          </a:solidFill>
        </p:spPr>
        <p:txBody>
          <a:bodyPr/>
          <a:lstStyle/>
          <a:p>
            <a:pPr marL="342900" indent="-342900" algn="ctr" eaLnBrk="1" hangingPunct="1">
              <a:lnSpc>
                <a:spcPct val="150000"/>
              </a:lnSpc>
              <a:defRPr/>
            </a:pPr>
            <a:r>
              <a:rPr lang="en-IN" sz="4000" b="0" kern="1200" dirty="0" smtClean="0">
                <a:solidFill>
                  <a:schemeClr val="bg1"/>
                </a:solidFill>
                <a:latin typeface="Calibri" pitchFamily="34" charset="0"/>
                <a:ea typeface="+mn-ea"/>
                <a:cs typeface="Calibri" pitchFamily="34" charset="0"/>
              </a:rPr>
              <a:t>Writing Trace Information</a:t>
            </a:r>
          </a:p>
        </p:txBody>
      </p:sp>
      <p:sp>
        <p:nvSpPr>
          <p:cNvPr id="5" name="Text Box 4"/>
          <p:cNvSpPr txBox="1">
            <a:spLocks noChangeArrowheads="1"/>
          </p:cNvSpPr>
          <p:nvPr/>
        </p:nvSpPr>
        <p:spPr bwMode="auto">
          <a:xfrm>
            <a:off x="647700" y="3099192"/>
            <a:ext cx="7848600" cy="3323987"/>
          </a:xfrm>
          <a:prstGeom prst="rect">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wrap="square" lIns="182880" tIns="137160" rIns="182880" bIns="137160">
            <a:spAutoFit/>
          </a:bodyPr>
          <a:lstStyle/>
          <a:p>
            <a:pPr>
              <a:spcBef>
                <a:spcPts val="600"/>
              </a:spcBef>
              <a:defRPr/>
            </a:pPr>
            <a:r>
              <a:rPr lang="en-IN" b="1" dirty="0" smtClean="0">
                <a:latin typeface="Courier New" pitchFamily="49" charset="0"/>
                <a:cs typeface="Courier New" pitchFamily="49" charset="0"/>
              </a:rPr>
              <a:t>Private Sub</a:t>
            </a:r>
            <a:r>
              <a:rPr lang="en-IN" dirty="0" smtClean="0">
                <a:latin typeface="Courier New" pitchFamily="49" charset="0"/>
                <a:cs typeface="Courier New" pitchFamily="49" charset="0"/>
              </a:rPr>
              <a:t> </a:t>
            </a:r>
            <a:r>
              <a:rPr lang="en-IN" dirty="0" err="1" smtClean="0">
                <a:latin typeface="Courier New" pitchFamily="49" charset="0"/>
                <a:cs typeface="Courier New" pitchFamily="49" charset="0"/>
              </a:rPr>
              <a:t>Page_Load</a:t>
            </a:r>
            <a:r>
              <a:rPr lang="en-IN" dirty="0" smtClean="0">
                <a:latin typeface="Courier New" pitchFamily="49" charset="0"/>
                <a:cs typeface="Courier New" pitchFamily="49" charset="0"/>
              </a:rPr>
              <a:t>(</a:t>
            </a:r>
            <a:r>
              <a:rPr lang="en-IN" b="1" dirty="0" err="1" smtClean="0">
                <a:latin typeface="Courier New" pitchFamily="49" charset="0"/>
                <a:cs typeface="Courier New" pitchFamily="49" charset="0"/>
              </a:rPr>
              <a:t>ByVal</a:t>
            </a:r>
            <a:r>
              <a:rPr lang="en-IN" dirty="0" smtClean="0">
                <a:latin typeface="Courier New" pitchFamily="49" charset="0"/>
                <a:cs typeface="Courier New" pitchFamily="49" charset="0"/>
              </a:rPr>
              <a:t> sender </a:t>
            </a:r>
            <a:r>
              <a:rPr lang="en-IN" b="1" dirty="0" smtClean="0">
                <a:latin typeface="Courier New" pitchFamily="49" charset="0"/>
                <a:cs typeface="Courier New" pitchFamily="49" charset="0"/>
              </a:rPr>
              <a:t>As</a:t>
            </a:r>
            <a:r>
              <a:rPr lang="en-IN" dirty="0" smtClean="0">
                <a:latin typeface="Courier New" pitchFamily="49" charset="0"/>
                <a:cs typeface="Courier New" pitchFamily="49" charset="0"/>
              </a:rPr>
              <a:t> Object, </a:t>
            </a:r>
            <a:r>
              <a:rPr lang="en-IN" b="1" dirty="0" err="1" smtClean="0">
                <a:latin typeface="Courier New" pitchFamily="49" charset="0"/>
                <a:cs typeface="Courier New" pitchFamily="49" charset="0"/>
              </a:rPr>
              <a:t>ByVal</a:t>
            </a:r>
            <a:r>
              <a:rPr lang="en-IN" dirty="0" smtClean="0">
                <a:latin typeface="Courier New" pitchFamily="49" charset="0"/>
                <a:cs typeface="Courier New" pitchFamily="49" charset="0"/>
              </a:rPr>
              <a:t> e </a:t>
            </a:r>
            <a:r>
              <a:rPr lang="en-IN" b="1" dirty="0" smtClean="0">
                <a:latin typeface="Courier New" pitchFamily="49" charset="0"/>
                <a:cs typeface="Courier New" pitchFamily="49" charset="0"/>
              </a:rPr>
              <a:t>As</a:t>
            </a:r>
            <a:r>
              <a:rPr lang="en-IN" dirty="0" smtClean="0">
                <a:latin typeface="Courier New" pitchFamily="49" charset="0"/>
                <a:cs typeface="Courier New" pitchFamily="49" charset="0"/>
              </a:rPr>
              <a:t> </a:t>
            </a:r>
            <a:r>
              <a:rPr lang="en-IN" dirty="0" err="1" smtClean="0">
                <a:latin typeface="Courier New" pitchFamily="49" charset="0"/>
                <a:cs typeface="Courier New" pitchFamily="49" charset="0"/>
              </a:rPr>
              <a:t>EventArgs</a:t>
            </a:r>
            <a:r>
              <a:rPr lang="en-IN" dirty="0" smtClean="0">
                <a:latin typeface="Courier New" pitchFamily="49" charset="0"/>
                <a:cs typeface="Courier New" pitchFamily="49" charset="0"/>
              </a:rPr>
              <a:t>) _</a:t>
            </a:r>
            <a:br>
              <a:rPr lang="en-IN" dirty="0" smtClean="0">
                <a:latin typeface="Courier New" pitchFamily="49" charset="0"/>
                <a:cs typeface="Courier New" pitchFamily="49" charset="0"/>
              </a:rPr>
            </a:br>
            <a:r>
              <a:rPr lang="en-IN" dirty="0" smtClean="0">
                <a:latin typeface="Courier New" pitchFamily="49" charset="0"/>
                <a:cs typeface="Courier New" pitchFamily="49" charset="0"/>
              </a:rPr>
              <a:t>   </a:t>
            </a:r>
            <a:r>
              <a:rPr lang="en-IN" b="1" dirty="0" smtClean="0">
                <a:latin typeface="Courier New" pitchFamily="49" charset="0"/>
                <a:cs typeface="Courier New" pitchFamily="49" charset="0"/>
              </a:rPr>
              <a:t>Handles </a:t>
            </a:r>
            <a:r>
              <a:rPr lang="en-IN" b="1" dirty="0" err="1" smtClean="0">
                <a:latin typeface="Courier New" pitchFamily="49" charset="0"/>
                <a:cs typeface="Courier New" pitchFamily="49" charset="0"/>
              </a:rPr>
              <a:t>MyBase</a:t>
            </a:r>
            <a:r>
              <a:rPr lang="en-IN" dirty="0" err="1" smtClean="0">
                <a:latin typeface="Courier New" pitchFamily="49" charset="0"/>
                <a:cs typeface="Courier New" pitchFamily="49" charset="0"/>
              </a:rPr>
              <a:t>.Load</a:t>
            </a:r>
            <a:r>
              <a:rPr lang="en-IN" dirty="0" smtClean="0">
                <a:latin typeface="Courier New" pitchFamily="49" charset="0"/>
                <a:cs typeface="Courier New" pitchFamily="49" charset="0"/>
              </a:rPr>
              <a:t/>
            </a:r>
            <a:br>
              <a:rPr lang="en-IN" dirty="0" smtClean="0">
                <a:latin typeface="Courier New" pitchFamily="49" charset="0"/>
                <a:cs typeface="Courier New" pitchFamily="49" charset="0"/>
              </a:rPr>
            </a:br>
            <a:r>
              <a:rPr lang="en-IN" dirty="0" smtClean="0">
                <a:latin typeface="Courier New" pitchFamily="49" charset="0"/>
                <a:cs typeface="Courier New" pitchFamily="49" charset="0"/>
              </a:rPr>
              <a:t>      </a:t>
            </a:r>
            <a:r>
              <a:rPr lang="en-IN" dirty="0" err="1" smtClean="0">
                <a:latin typeface="Courier New" pitchFamily="49" charset="0"/>
                <a:cs typeface="Courier New" pitchFamily="49" charset="0"/>
              </a:rPr>
              <a:t>Trace.IsEnabled</a:t>
            </a:r>
            <a:r>
              <a:rPr lang="en-IN" dirty="0" smtClean="0">
                <a:latin typeface="Courier New" pitchFamily="49" charset="0"/>
                <a:cs typeface="Courier New" pitchFamily="49" charset="0"/>
              </a:rPr>
              <a:t> = </a:t>
            </a:r>
            <a:r>
              <a:rPr lang="en-IN" b="1" dirty="0" smtClean="0">
                <a:latin typeface="Courier New" pitchFamily="49" charset="0"/>
                <a:cs typeface="Courier New" pitchFamily="49" charset="0"/>
              </a:rPr>
              <a:t>True</a:t>
            </a:r>
            <a:r>
              <a:rPr lang="en-IN" dirty="0" smtClean="0">
                <a:latin typeface="Courier New" pitchFamily="49" charset="0"/>
                <a:cs typeface="Courier New" pitchFamily="49" charset="0"/>
              </a:rPr>
              <a:t/>
            </a:r>
            <a:br>
              <a:rPr lang="en-IN" dirty="0" smtClean="0">
                <a:latin typeface="Courier New" pitchFamily="49" charset="0"/>
                <a:cs typeface="Courier New" pitchFamily="49" charset="0"/>
              </a:rPr>
            </a:br>
            <a:r>
              <a:rPr lang="en-IN" dirty="0" smtClean="0">
                <a:latin typeface="Courier New" pitchFamily="49" charset="0"/>
                <a:cs typeface="Courier New" pitchFamily="49" charset="0"/>
              </a:rPr>
              <a:t>      </a:t>
            </a:r>
            <a:r>
              <a:rPr lang="en-IN" dirty="0" err="1" smtClean="0">
                <a:latin typeface="Courier New" pitchFamily="49" charset="0"/>
                <a:cs typeface="Courier New" pitchFamily="49" charset="0"/>
              </a:rPr>
              <a:t>Trace.Write</a:t>
            </a:r>
            <a:r>
              <a:rPr lang="en-IN" dirty="0" smtClean="0">
                <a:latin typeface="Courier New" pitchFamily="49" charset="0"/>
                <a:cs typeface="Courier New" pitchFamily="49" charset="0"/>
              </a:rPr>
              <a:t>("Before retrieving an item from </a:t>
            </a:r>
            <a:r>
              <a:rPr lang="en-IN" dirty="0" err="1" smtClean="0">
                <a:latin typeface="Courier New" pitchFamily="49" charset="0"/>
                <a:cs typeface="Courier New" pitchFamily="49" charset="0"/>
              </a:rPr>
              <a:t>ViewState</a:t>
            </a:r>
            <a:r>
              <a:rPr lang="en-IN" dirty="0" smtClean="0">
                <a:latin typeface="Courier New" pitchFamily="49" charset="0"/>
                <a:cs typeface="Courier New" pitchFamily="49" charset="0"/>
              </a:rPr>
              <a:t>")</a:t>
            </a:r>
            <a:br>
              <a:rPr lang="en-IN" dirty="0" smtClean="0">
                <a:latin typeface="Courier New" pitchFamily="49" charset="0"/>
                <a:cs typeface="Courier New" pitchFamily="49" charset="0"/>
              </a:rPr>
            </a:br>
            <a:r>
              <a:rPr lang="en-IN" dirty="0" smtClean="0">
                <a:latin typeface="Courier New" pitchFamily="49" charset="0"/>
                <a:cs typeface="Courier New" pitchFamily="49" charset="0"/>
              </a:rPr>
              <a:t>      </a:t>
            </a:r>
            <a:r>
              <a:rPr lang="en-IN" b="1" dirty="0" smtClean="0">
                <a:latin typeface="Courier New" pitchFamily="49" charset="0"/>
                <a:cs typeface="Courier New" pitchFamily="49" charset="0"/>
              </a:rPr>
              <a:t>Dim</a:t>
            </a:r>
            <a:r>
              <a:rPr lang="en-IN" dirty="0" smtClean="0">
                <a:latin typeface="Courier New" pitchFamily="49" charset="0"/>
                <a:cs typeface="Courier New" pitchFamily="49" charset="0"/>
              </a:rPr>
              <a:t> a </a:t>
            </a:r>
            <a:r>
              <a:rPr lang="en-IN" b="1" dirty="0" smtClean="0">
                <a:latin typeface="Courier New" pitchFamily="49" charset="0"/>
                <a:cs typeface="Courier New" pitchFamily="49" charset="0"/>
              </a:rPr>
              <a:t>As Object</a:t>
            </a:r>
            <a:r>
              <a:rPr lang="en-IN" dirty="0" smtClean="0">
                <a:latin typeface="Courier New" pitchFamily="49" charset="0"/>
                <a:cs typeface="Courier New" pitchFamily="49" charset="0"/>
              </a:rPr>
              <a:t> = </a:t>
            </a:r>
            <a:r>
              <a:rPr lang="en-IN" dirty="0" err="1" smtClean="0">
                <a:latin typeface="Courier New" pitchFamily="49" charset="0"/>
                <a:cs typeface="Courier New" pitchFamily="49" charset="0"/>
              </a:rPr>
              <a:t>ViewState</a:t>
            </a:r>
            <a:r>
              <a:rPr lang="en-IN" dirty="0" smtClean="0">
                <a:latin typeface="Courier New" pitchFamily="49" charset="0"/>
                <a:cs typeface="Courier New" pitchFamily="49" charset="0"/>
              </a:rPr>
              <a:t>("Test")</a:t>
            </a:r>
            <a:br>
              <a:rPr lang="en-IN" dirty="0" smtClean="0">
                <a:latin typeface="Courier New" pitchFamily="49" charset="0"/>
                <a:cs typeface="Courier New" pitchFamily="49" charset="0"/>
              </a:rPr>
            </a:br>
            <a:r>
              <a:rPr lang="en-IN" dirty="0" smtClean="0">
                <a:latin typeface="Courier New" pitchFamily="49" charset="0"/>
                <a:cs typeface="Courier New" pitchFamily="49" charset="0"/>
              </a:rPr>
              <a:t>      </a:t>
            </a:r>
            <a:r>
              <a:rPr lang="en-IN" dirty="0" err="1" smtClean="0">
                <a:latin typeface="Courier New" pitchFamily="49" charset="0"/>
                <a:cs typeface="Courier New" pitchFamily="49" charset="0"/>
              </a:rPr>
              <a:t>Trace.Write</a:t>
            </a:r>
            <a:r>
              <a:rPr lang="en-IN" dirty="0" smtClean="0">
                <a:latin typeface="Courier New" pitchFamily="49" charset="0"/>
                <a:cs typeface="Courier New" pitchFamily="49" charset="0"/>
              </a:rPr>
              <a:t>("After retrieving an item from </a:t>
            </a:r>
            <a:r>
              <a:rPr lang="en-IN" dirty="0" err="1" smtClean="0">
                <a:latin typeface="Courier New" pitchFamily="49" charset="0"/>
                <a:cs typeface="Courier New" pitchFamily="49" charset="0"/>
              </a:rPr>
              <a:t>ViewState</a:t>
            </a:r>
            <a:r>
              <a:rPr lang="en-IN" dirty="0" smtClean="0">
                <a:latin typeface="Courier New" pitchFamily="49" charset="0"/>
                <a:cs typeface="Courier New" pitchFamily="49" charset="0"/>
              </a:rPr>
              <a:t>")</a:t>
            </a:r>
            <a:br>
              <a:rPr lang="en-IN" dirty="0" smtClean="0">
                <a:latin typeface="Courier New" pitchFamily="49" charset="0"/>
                <a:cs typeface="Courier New" pitchFamily="49" charset="0"/>
              </a:rPr>
            </a:br>
            <a:r>
              <a:rPr lang="en-IN" b="1" dirty="0" smtClean="0">
                <a:latin typeface="Courier New" pitchFamily="49" charset="0"/>
                <a:cs typeface="Courier New" pitchFamily="49" charset="0"/>
              </a:rPr>
              <a:t>End Sub</a:t>
            </a:r>
            <a:endParaRPr lang="en-US" sz="1600" dirty="0" smtClean="0">
              <a:solidFill>
                <a:schemeClr val="tx1"/>
              </a:solidFill>
              <a:latin typeface="Courier New" pitchFamily="49" charset="0"/>
              <a:cs typeface="Courier New" pitchFamily="49" charset="0"/>
            </a:endParaRPr>
          </a:p>
        </p:txBody>
      </p:sp>
      <p:sp>
        <p:nvSpPr>
          <p:cNvPr id="6" name="Rectangle 5"/>
          <p:cNvSpPr/>
          <p:nvPr/>
        </p:nvSpPr>
        <p:spPr bwMode="auto">
          <a:xfrm>
            <a:off x="272955" y="2261089"/>
            <a:ext cx="8598090" cy="755071"/>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nSpc>
                <a:spcPct val="150000"/>
              </a:lnSpc>
              <a:defRPr/>
            </a:pPr>
            <a:r>
              <a:rPr lang="en-IN" dirty="0" smtClean="0"/>
              <a:t>These messages appear in the Trace Information section and are written using the Trace object:</a:t>
            </a:r>
          </a:p>
        </p:txBody>
      </p:sp>
      <p:sp>
        <p:nvSpPr>
          <p:cNvPr id="7" name="Rectangle 3"/>
          <p:cNvSpPr>
            <a:spLocks noChangeArrowheads="1"/>
          </p:cNvSpPr>
          <p:nvPr/>
        </p:nvSpPr>
        <p:spPr bwMode="gray">
          <a:xfrm>
            <a:off x="263684" y="1278967"/>
            <a:ext cx="8616633" cy="91831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a:lnSpc>
                <a:spcPct val="150000"/>
              </a:lnSpc>
              <a:defRPr/>
            </a:pPr>
            <a:r>
              <a:rPr lang="en-IN" dirty="0" smtClean="0"/>
              <a:t>The final feature of Tracing is the ability to write custom messages to the output.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0" y="0"/>
            <a:ext cx="9144000" cy="914400"/>
          </a:xfrm>
          <a:solidFill>
            <a:srgbClr val="3388A9"/>
          </a:solidFill>
        </p:spPr>
        <p:txBody>
          <a:bodyPr/>
          <a:lstStyle/>
          <a:p>
            <a:pPr marL="342900" indent="-342900" algn="ctr" eaLnBrk="1" hangingPunct="1">
              <a:lnSpc>
                <a:spcPct val="150000"/>
              </a:lnSpc>
              <a:defRPr/>
            </a:pPr>
            <a:r>
              <a:rPr lang="en-IN" sz="4000" b="0" kern="1200" dirty="0" smtClean="0">
                <a:solidFill>
                  <a:schemeClr val="bg1"/>
                </a:solidFill>
                <a:latin typeface="Calibri" pitchFamily="34" charset="0"/>
                <a:ea typeface="+mn-ea"/>
                <a:cs typeface="Calibri" pitchFamily="34" charset="0"/>
              </a:rPr>
              <a:t>Using Trace Listeners</a:t>
            </a:r>
          </a:p>
        </p:txBody>
      </p:sp>
      <p:sp>
        <p:nvSpPr>
          <p:cNvPr id="5" name="Rectangle 3"/>
          <p:cNvSpPr>
            <a:spLocks noChangeArrowheads="1"/>
          </p:cNvSpPr>
          <p:nvPr/>
        </p:nvSpPr>
        <p:spPr bwMode="gray">
          <a:xfrm>
            <a:off x="263684" y="3967570"/>
            <a:ext cx="8616633" cy="1450576"/>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266700" lvl="2" indent="-457200">
              <a:lnSpc>
                <a:spcPct val="150000"/>
              </a:lnSpc>
              <a:spcAft>
                <a:spcPts val="0"/>
              </a:spcAft>
              <a:buClr>
                <a:srgbClr val="292929"/>
              </a:buClr>
              <a:buFont typeface="Verdana" pitchFamily="34" charset="0"/>
              <a:buChar char="−"/>
              <a:defRPr/>
            </a:pPr>
            <a:r>
              <a:rPr lang="en-IN" dirty="0" err="1" smtClean="0"/>
              <a:t>DefaultTraceListener</a:t>
            </a:r>
            <a:endParaRPr lang="en-IN" dirty="0" smtClean="0"/>
          </a:p>
          <a:p>
            <a:pPr marL="266700" lvl="2" indent="-457200">
              <a:lnSpc>
                <a:spcPct val="150000"/>
              </a:lnSpc>
              <a:spcAft>
                <a:spcPts val="0"/>
              </a:spcAft>
              <a:buClr>
                <a:srgbClr val="292929"/>
              </a:buClr>
              <a:buFont typeface="Verdana" pitchFamily="34" charset="0"/>
              <a:buChar char="−"/>
              <a:defRPr/>
            </a:pPr>
            <a:r>
              <a:rPr lang="en-IN" dirty="0" err="1" smtClean="0"/>
              <a:t>TextWriterTraceListener</a:t>
            </a:r>
            <a:endParaRPr lang="en-IN" dirty="0" smtClean="0"/>
          </a:p>
          <a:p>
            <a:pPr marL="266700" lvl="2" indent="-457200">
              <a:lnSpc>
                <a:spcPct val="150000"/>
              </a:lnSpc>
              <a:spcAft>
                <a:spcPts val="0"/>
              </a:spcAft>
              <a:buClr>
                <a:srgbClr val="292929"/>
              </a:buClr>
              <a:buFont typeface="Verdana" pitchFamily="34" charset="0"/>
              <a:buChar char="−"/>
              <a:defRPr/>
            </a:pPr>
            <a:r>
              <a:rPr lang="en-IN" dirty="0" err="1" smtClean="0"/>
              <a:t>EventLogTraceListener</a:t>
            </a:r>
            <a:endParaRPr lang="en-US" dirty="0" err="1" smtClean="0"/>
          </a:p>
        </p:txBody>
      </p:sp>
      <p:sp>
        <p:nvSpPr>
          <p:cNvPr id="6" name="Rectangle 5"/>
          <p:cNvSpPr/>
          <p:nvPr/>
        </p:nvSpPr>
        <p:spPr bwMode="auto">
          <a:xfrm>
            <a:off x="219075" y="3530300"/>
            <a:ext cx="870585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defRPr/>
            </a:pPr>
            <a:r>
              <a:rPr lang="en-IN" sz="2000" dirty="0" smtClean="0"/>
              <a:t>.NET provides following Trace Listeners:</a:t>
            </a:r>
          </a:p>
        </p:txBody>
      </p:sp>
      <p:sp>
        <p:nvSpPr>
          <p:cNvPr id="7" name="Rectangle 3"/>
          <p:cNvSpPr>
            <a:spLocks noChangeArrowheads="1"/>
          </p:cNvSpPr>
          <p:nvPr/>
        </p:nvSpPr>
        <p:spPr bwMode="gray">
          <a:xfrm>
            <a:off x="263684" y="2466335"/>
            <a:ext cx="8616633" cy="931961"/>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a:lnSpc>
                <a:spcPct val="150000"/>
              </a:lnSpc>
              <a:defRPr/>
            </a:pPr>
            <a:r>
              <a:rPr lang="en-IN" dirty="0" smtClean="0"/>
              <a:t>Final destination of the tracing information is decided by the Trace Listener. </a:t>
            </a:r>
          </a:p>
        </p:txBody>
      </p:sp>
      <p:sp>
        <p:nvSpPr>
          <p:cNvPr id="9" name="Rectangle 3"/>
          <p:cNvSpPr>
            <a:spLocks noChangeArrowheads="1"/>
          </p:cNvSpPr>
          <p:nvPr/>
        </p:nvSpPr>
        <p:spPr bwMode="gray">
          <a:xfrm>
            <a:off x="263684" y="1456400"/>
            <a:ext cx="8616633" cy="87737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2">
              <a:lnSpc>
                <a:spcPct val="150000"/>
              </a:lnSpc>
              <a:buClr>
                <a:srgbClr val="292929"/>
              </a:buClr>
              <a:defRPr/>
            </a:pPr>
            <a:r>
              <a:rPr lang="en-IN" dirty="0" smtClean="0"/>
              <a:t>Trace Listeners are objects that receive the tracing information, store it, and then route it to its final destination. </a:t>
            </a:r>
            <a:endParaRPr lang="en-IN" dirty="0" err="1"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a:spLocks noChangeArrowheads="1"/>
          </p:cNvSpPr>
          <p:nvPr/>
        </p:nvSpPr>
        <p:spPr bwMode="gray">
          <a:xfrm>
            <a:off x="277332" y="1033262"/>
            <a:ext cx="8616633" cy="123226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341313" lvl="2" indent="-341313">
              <a:spcBef>
                <a:spcPts val="600"/>
              </a:spcBef>
              <a:spcAft>
                <a:spcPts val="0"/>
              </a:spcAft>
              <a:buClr>
                <a:srgbClr val="292929"/>
              </a:buClr>
              <a:buFont typeface="Verdana" pitchFamily="34" charset="0"/>
              <a:buChar char="−"/>
              <a:defRPr/>
            </a:pPr>
            <a:r>
              <a:rPr lang="en-IN" dirty="0" smtClean="0"/>
              <a:t>This class is the default Trace Listener that is added to the </a:t>
            </a:r>
            <a:r>
              <a:rPr lang="en-IN" dirty="0" err="1" smtClean="0"/>
              <a:t>TraceListenerCollection</a:t>
            </a:r>
            <a:r>
              <a:rPr lang="en-IN" dirty="0" smtClean="0"/>
              <a:t> object of the Trace </a:t>
            </a:r>
            <a:r>
              <a:rPr lang="en-IN" dirty="0" err="1" smtClean="0"/>
              <a:t>andDebug</a:t>
            </a:r>
            <a:r>
              <a:rPr lang="en-IN" dirty="0" smtClean="0"/>
              <a:t> classes. </a:t>
            </a:r>
          </a:p>
          <a:p>
            <a:pPr marL="341313" lvl="2" indent="-341313">
              <a:spcBef>
                <a:spcPts val="600"/>
              </a:spcBef>
              <a:spcAft>
                <a:spcPts val="0"/>
              </a:spcAft>
              <a:buClr>
                <a:srgbClr val="292929"/>
              </a:buClr>
              <a:buFont typeface="Verdana" pitchFamily="34" charset="0"/>
              <a:buChar char="−"/>
              <a:defRPr/>
            </a:pPr>
            <a:r>
              <a:rPr lang="en-IN" dirty="0" smtClean="0"/>
              <a:t>The Fail method displays a message box provided that the application is running in user-interface mode.</a:t>
            </a:r>
            <a:endParaRPr lang="en-US" dirty="0" err="1" smtClean="0"/>
          </a:p>
        </p:txBody>
      </p:sp>
      <p:sp>
        <p:nvSpPr>
          <p:cNvPr id="8" name="Rectangle 7"/>
          <p:cNvSpPr/>
          <p:nvPr/>
        </p:nvSpPr>
        <p:spPr bwMode="auto">
          <a:xfrm>
            <a:off x="232723" y="595992"/>
            <a:ext cx="870585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lvl="0">
              <a:defRPr/>
            </a:pPr>
            <a:r>
              <a:rPr lang="en-IN" b="1" dirty="0" err="1" smtClean="0">
                <a:latin typeface="Verdana" pitchFamily="34" charset="0"/>
                <a:ea typeface="Verdana" pitchFamily="34" charset="0"/>
                <a:cs typeface="Verdana" pitchFamily="34" charset="0"/>
              </a:rPr>
              <a:t>DefaultTraceListener</a:t>
            </a:r>
            <a:endParaRPr lang="en-IN" dirty="0" smtClean="0">
              <a:latin typeface="Verdana" pitchFamily="34" charset="0"/>
              <a:ea typeface="Verdana" pitchFamily="34" charset="0"/>
              <a:cs typeface="Verdana" pitchFamily="34" charset="0"/>
            </a:endParaRPr>
          </a:p>
        </p:txBody>
      </p:sp>
      <p:sp>
        <p:nvSpPr>
          <p:cNvPr id="9" name="Rectangle 3"/>
          <p:cNvSpPr>
            <a:spLocks noChangeArrowheads="1"/>
          </p:cNvSpPr>
          <p:nvPr/>
        </p:nvSpPr>
        <p:spPr bwMode="gray">
          <a:xfrm>
            <a:off x="277332" y="2766523"/>
            <a:ext cx="8616633" cy="123226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0" lvl="2">
              <a:spcBef>
                <a:spcPts val="600"/>
              </a:spcBef>
              <a:spcAft>
                <a:spcPts val="0"/>
              </a:spcAft>
              <a:buClr>
                <a:srgbClr val="292929"/>
              </a:buClr>
              <a:defRPr/>
            </a:pPr>
            <a:r>
              <a:rPr lang="en-IN" dirty="0" err="1" smtClean="0"/>
              <a:t>TextWriterTraceListener</a:t>
            </a:r>
            <a:r>
              <a:rPr lang="en-IN" dirty="0" smtClean="0"/>
              <a:t> will redirect tracing output to an instance of the </a:t>
            </a:r>
            <a:r>
              <a:rPr lang="en-IN" dirty="0" err="1" smtClean="0"/>
              <a:t>TextWriter</a:t>
            </a:r>
            <a:r>
              <a:rPr lang="en-IN" dirty="0" smtClean="0"/>
              <a:t> class or to any object that is a Stream class, such as a log file, network stream, or console.</a:t>
            </a:r>
            <a:endParaRPr lang="en-IN" dirty="0" err="1" smtClean="0"/>
          </a:p>
        </p:txBody>
      </p:sp>
      <p:sp>
        <p:nvSpPr>
          <p:cNvPr id="10" name="Rectangle 9"/>
          <p:cNvSpPr/>
          <p:nvPr/>
        </p:nvSpPr>
        <p:spPr bwMode="auto">
          <a:xfrm>
            <a:off x="232723" y="2329253"/>
            <a:ext cx="870585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defRPr/>
            </a:pPr>
            <a:r>
              <a:rPr lang="en-IN" b="1" dirty="0" err="1" smtClean="0">
                <a:latin typeface="Verdana" pitchFamily="34" charset="0"/>
                <a:ea typeface="Verdana" pitchFamily="34" charset="0"/>
                <a:cs typeface="Verdana" pitchFamily="34" charset="0"/>
              </a:rPr>
              <a:t>TextWriterTraceListener</a:t>
            </a:r>
            <a:endParaRPr lang="en-IN" dirty="0" smtClean="0">
              <a:latin typeface="Verdana" pitchFamily="34" charset="0"/>
              <a:ea typeface="Verdana" pitchFamily="34" charset="0"/>
              <a:cs typeface="Verdana" pitchFamily="34" charset="0"/>
            </a:endParaRPr>
          </a:p>
        </p:txBody>
      </p:sp>
      <p:sp>
        <p:nvSpPr>
          <p:cNvPr id="11" name="Rectangle 3"/>
          <p:cNvSpPr>
            <a:spLocks noChangeArrowheads="1"/>
          </p:cNvSpPr>
          <p:nvPr/>
        </p:nvSpPr>
        <p:spPr bwMode="gray">
          <a:xfrm>
            <a:off x="277332" y="4499792"/>
            <a:ext cx="8616633" cy="123226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341313" lvl="2" indent="-341313">
              <a:spcBef>
                <a:spcPts val="600"/>
              </a:spcBef>
              <a:spcAft>
                <a:spcPts val="0"/>
              </a:spcAft>
              <a:buClr>
                <a:srgbClr val="292929"/>
              </a:buClr>
              <a:buFont typeface="Verdana" pitchFamily="34" charset="0"/>
              <a:buChar char="−"/>
              <a:defRPr/>
            </a:pPr>
            <a:r>
              <a:rPr lang="en-IN" dirty="0" err="1" smtClean="0"/>
              <a:t>EventLogTraceListener</a:t>
            </a:r>
            <a:r>
              <a:rPr lang="en-IN" dirty="0" smtClean="0"/>
              <a:t> is used to route tracing and debug messages to the Windows event log. </a:t>
            </a:r>
          </a:p>
          <a:p>
            <a:pPr marL="341313" lvl="2" indent="-341313">
              <a:spcBef>
                <a:spcPts val="600"/>
              </a:spcBef>
              <a:spcAft>
                <a:spcPts val="0"/>
              </a:spcAft>
              <a:buClr>
                <a:srgbClr val="292929"/>
              </a:buClr>
              <a:buFont typeface="Verdana" pitchFamily="34" charset="0"/>
              <a:buChar char="−"/>
              <a:defRPr/>
            </a:pPr>
            <a:r>
              <a:rPr lang="en-IN" dirty="0" smtClean="0"/>
              <a:t>The beauty of this class is that it can even output tracing and debugging information to the event log of a remote computer.</a:t>
            </a:r>
            <a:endParaRPr lang="en-US" dirty="0" smtClean="0"/>
          </a:p>
        </p:txBody>
      </p:sp>
      <p:sp>
        <p:nvSpPr>
          <p:cNvPr id="12" name="Rectangle 11"/>
          <p:cNvSpPr/>
          <p:nvPr/>
        </p:nvSpPr>
        <p:spPr bwMode="auto">
          <a:xfrm>
            <a:off x="232723" y="4062522"/>
            <a:ext cx="870585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defRPr/>
            </a:pPr>
            <a:r>
              <a:rPr lang="en-IN" b="1" dirty="0" err="1" smtClean="0">
                <a:latin typeface="Verdana" pitchFamily="34" charset="0"/>
                <a:ea typeface="Verdana" pitchFamily="34" charset="0"/>
                <a:cs typeface="Verdana" pitchFamily="34" charset="0"/>
              </a:rPr>
              <a:t>EventLogTraceListener</a:t>
            </a:r>
            <a:endParaRPr lang="en-IN"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Verdana"/>
        <a:ea typeface="Verdana"/>
        <a:cs typeface="Verdana"/>
      </a:majorFont>
      <a:minorFont>
        <a:latin typeface="Verdana"/>
        <a:ea typeface="Verdana"/>
        <a:cs typeface="Verdan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000" b="1" i="0" u="none" strike="noStrike" cap="none" normalizeH="0" baseline="0" smtClean="0">
            <a:ln>
              <a:noFill/>
            </a:ln>
            <a:solidFill>
              <a:schemeClr val="bg1"/>
            </a:solidFill>
            <a:effectLst/>
            <a:latin typeface="Verdana"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000" b="1" i="0" u="none" strike="noStrike" cap="none" normalizeH="0" baseline="0" smtClean="0">
            <a:ln>
              <a:noFill/>
            </a:ln>
            <a:solidFill>
              <a:schemeClr val="bg1"/>
            </a:solidFill>
            <a:effectLst/>
            <a:latin typeface="Verdana"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Verdana"/>
        <a:ea typeface="Verdana"/>
        <a:cs typeface="Verdana"/>
      </a:majorFont>
      <a:minorFont>
        <a:latin typeface="Verdana"/>
        <a:ea typeface="Verdana"/>
        <a:cs typeface="Verdan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000" b="1" i="0" u="none" strike="noStrike" cap="none" normalizeH="0" baseline="0" smtClean="0">
            <a:ln>
              <a:noFill/>
            </a:ln>
            <a:solidFill>
              <a:schemeClr val="bg1"/>
            </a:solidFill>
            <a:effectLst/>
            <a:latin typeface="Verdana"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000" b="1" i="0" u="none" strike="noStrike" cap="none" normalizeH="0" baseline="0" smtClean="0">
            <a:ln>
              <a:noFill/>
            </a:ln>
            <a:solidFill>
              <a:schemeClr val="bg1"/>
            </a:solidFill>
            <a:effectLst/>
            <a:latin typeface="Verdana"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2110</TotalTime>
  <Words>830</Words>
  <Application>Microsoft Office PowerPoint</Application>
  <PresentationFormat>On-screen Show (4:3)</PresentationFormat>
  <Paragraphs>135</Paragraphs>
  <Slides>15</Slides>
  <Notes>10</Notes>
  <HiddenSlides>0</HiddenSlides>
  <MMClips>0</MMClips>
  <ScaleCrop>false</ScaleCrop>
  <HeadingPairs>
    <vt:vector size="4" baseType="variant">
      <vt:variant>
        <vt:lpstr>Theme</vt:lpstr>
      </vt:variant>
      <vt:variant>
        <vt:i4>2</vt:i4>
      </vt:variant>
      <vt:variant>
        <vt:lpstr>Slide Titles</vt:lpstr>
      </vt:variant>
      <vt:variant>
        <vt:i4>15</vt:i4>
      </vt:variant>
    </vt:vector>
  </HeadingPairs>
  <TitlesOfParts>
    <vt:vector size="17" baseType="lpstr">
      <vt:lpstr>1_Office Theme</vt:lpstr>
      <vt:lpstr>7_Office Theme</vt:lpstr>
      <vt:lpstr>Slide 1</vt:lpstr>
      <vt:lpstr>Slide 2</vt:lpstr>
      <vt:lpstr>Slide 3</vt:lpstr>
      <vt:lpstr>Slide 4</vt:lpstr>
      <vt:lpstr>Slide 5</vt:lpstr>
      <vt:lpstr>Slide 6</vt:lpstr>
      <vt:lpstr>Writing Trace Information</vt:lpstr>
      <vt:lpstr>Using Trace Listeners</vt:lpstr>
      <vt:lpstr>Slide 9</vt:lpstr>
      <vt:lpstr>Trace Switches</vt:lpstr>
      <vt:lpstr>Trace Switches</vt:lpstr>
      <vt:lpstr>Trace Switches</vt:lpstr>
      <vt:lpstr>Trace Switches</vt:lpstr>
      <vt:lpstr>Implementing Tracing</vt:lpstr>
      <vt:lpstr>Implementing Health Monitoring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bca</dc:creator>
  <cp:lastModifiedBy>Praveen</cp:lastModifiedBy>
  <cp:revision>282</cp:revision>
  <dcterms:created xsi:type="dcterms:W3CDTF">2014-12-12T08:35:24Z</dcterms:created>
  <dcterms:modified xsi:type="dcterms:W3CDTF">2015-09-08T11:41:54Z</dcterms:modified>
</cp:coreProperties>
</file>