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9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4" autoAdjust="0"/>
    <p:restoredTop sz="94624" autoAdjust="0"/>
  </p:normalViewPr>
  <p:slideViewPr>
    <p:cSldViewPr>
      <p:cViewPr>
        <p:scale>
          <a:sx n="70" d="100"/>
          <a:sy n="70" d="100"/>
        </p:scale>
        <p:origin x="-2862" y="-9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542582-3CAB-4C10-8583-C4C3B20E7903}" type="datetimeFigureOut">
              <a:rPr lang="en-US" smtClean="0"/>
              <a:pPr/>
              <a:t>5/21/2017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Shaon Debnath, Masters in Computer Science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221BC-4971-4DC5-98A2-246A4D05FA8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7CA1D9-CFBD-4608-B702-9E8545909487}" type="datetimeFigureOut">
              <a:rPr lang="en-US" smtClean="0"/>
              <a:pPr/>
              <a:t>5/21/2017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Shaon Debnath, Masters in Computer Science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80302B-0FF8-4CA4-A3DE-5B97797A144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94DF7-98D3-4C2B-95AC-BA553B03463C}" type="datetime1">
              <a:rPr lang="en-US" smtClean="0"/>
              <a:pPr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Shaon Debnath, Masters in Computer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BA607-F634-4345-A468-082F430059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64757-E126-4AD1-876C-0179C1E28095}" type="datetime1">
              <a:rPr lang="en-US" smtClean="0"/>
              <a:pPr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Shaon Debnath, Masters in Computer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BA607-F634-4345-A468-082F430059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2ADFD-D14F-4818-9026-38B094F39B4C}" type="datetime1">
              <a:rPr lang="en-US" smtClean="0"/>
              <a:pPr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Shaon Debnath, Masters in Computer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BA607-F634-4345-A468-082F430059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8C84-128A-4DD9-ACAF-96D0826E9D2D}" type="datetime1">
              <a:rPr lang="en-US" smtClean="0"/>
              <a:pPr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Shaon Debnath, Masters in Computer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BA607-F634-4345-A468-082F430059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E2D24-9B62-49D0-BE65-DD330686118C}" type="datetime1">
              <a:rPr lang="en-US" smtClean="0"/>
              <a:pPr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Shaon Debnath, Masters in Computer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BA607-F634-4345-A468-082F430059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E2D4-8186-4BF4-A248-E89F0BFD3AD6}" type="datetime1">
              <a:rPr lang="en-US" smtClean="0"/>
              <a:pPr/>
              <a:t>5/21/2017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Shaon Debnath, Masters in Computer Science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BA607-F634-4345-A468-082F430059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A03B6-60BA-4CA1-A12E-A7831F7F980C}" type="datetime1">
              <a:rPr lang="en-US" smtClean="0"/>
              <a:pPr/>
              <a:t>5/21/2017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Shaon Debnath, Masters in Computer Science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BA607-F634-4345-A468-082F430059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EBEB0-5503-4AB5-9CB3-598F882C10B6}" type="datetime1">
              <a:rPr lang="en-US" smtClean="0"/>
              <a:pPr/>
              <a:t>5/21/2017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Shaon Debnath, Masters in Computer Science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BA607-F634-4345-A468-082F430059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3D14-D504-4CFE-BC54-193A085EDDB0}" type="datetime1">
              <a:rPr lang="en-US" smtClean="0"/>
              <a:pPr/>
              <a:t>5/21/2017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Shaon Debnath, Masters in Computer Science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BA607-F634-4345-A468-082F430059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53BD5-6DF5-43D0-B578-12B7D471799B}" type="datetime1">
              <a:rPr lang="en-US" smtClean="0"/>
              <a:pPr/>
              <a:t>5/21/2017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Shaon Debnath, Masters in Computer Science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BA607-F634-4345-A468-082F430059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1781-5F77-40FF-9A77-480FCA6D2941}" type="datetime1">
              <a:rPr lang="en-US" smtClean="0"/>
              <a:pPr/>
              <a:t>5/21/2017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Shaon Debnath, Masters in Computer Science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BA607-F634-4345-A468-082F430059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B0184-5DA8-4194-9A88-8F4753742358}" type="datetime1">
              <a:rPr lang="en-US" smtClean="0"/>
              <a:pPr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Shaon Debnath, Masters in Computer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BA607-F634-4345-A468-082F4300591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62000" y="24384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5300" b="1" dirty="0" smtClean="0">
                <a:solidFill>
                  <a:schemeClr val="accent1">
                    <a:lumMod val="75000"/>
                  </a:schemeClr>
                </a:solidFill>
              </a:rPr>
              <a:t>Robot Manipulation (Grasping)</a:t>
            </a:r>
            <a:endParaRPr lang="en-US" sz="29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Picture 10" descr="TU_Logo_lang_RGB_rot-mi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0" y="228601"/>
            <a:ext cx="2144274" cy="1195054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BA607-F634-4345-A468-082F4300591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Masters in Computer Science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525963"/>
          </a:xfrm>
        </p:spPr>
        <p:txBody>
          <a:bodyPr/>
          <a:lstStyle/>
          <a:p>
            <a:r>
              <a:rPr lang="en-US" dirty="0" smtClean="0"/>
              <a:t>Object pose and shape estimation → Implicit Shape Model</a:t>
            </a:r>
          </a:p>
          <a:p>
            <a:r>
              <a:rPr lang="en-US" dirty="0" smtClean="0"/>
              <a:t>Simulating Care-O-</a:t>
            </a:r>
            <a:r>
              <a:rPr lang="en-US" dirty="0" err="1" smtClean="0"/>
              <a:t>Bot</a:t>
            </a:r>
            <a:endParaRPr lang="en-US" dirty="0" smtClean="0"/>
          </a:p>
          <a:p>
            <a:r>
              <a:rPr lang="en-US" dirty="0" smtClean="0"/>
              <a:t> Configuration of Care-O-</a:t>
            </a:r>
            <a:r>
              <a:rPr lang="en-US" dirty="0" err="1" smtClean="0"/>
              <a:t>Bot</a:t>
            </a:r>
            <a:endParaRPr lang="en-US" dirty="0" smtClean="0"/>
          </a:p>
          <a:p>
            <a:r>
              <a:rPr lang="en-US" dirty="0" smtClean="0"/>
              <a:t> Robot kinematics + planning for grasping (</a:t>
            </a:r>
            <a:r>
              <a:rPr lang="en-US" dirty="0" err="1" smtClean="0"/>
              <a:t>MoveIT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BA607-F634-4345-A468-082F43005910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5" descr="TU_Logo_lang_RGB_rot-mi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228601"/>
            <a:ext cx="2144274" cy="119505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U_Logo_lang_RGB_rot-mi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0" y="228601"/>
            <a:ext cx="2144274" cy="1195054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BA607-F634-4345-A468-082F4300591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Masters in Computer Science</a:t>
            </a:r>
            <a:endParaRPr lang="en-US" dirty="0"/>
          </a:p>
        </p:txBody>
      </p:sp>
      <p:pic>
        <p:nvPicPr>
          <p:cNvPr id="15" name="Picture 14" descr="FlowChart-RC2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804" y="1447800"/>
            <a:ext cx="7862996" cy="5263754"/>
          </a:xfrm>
          <a:prstGeom prst="rect">
            <a:avLst/>
          </a:prstGeom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304800" y="60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Architecture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3552</TotalTime>
  <Words>44</Words>
  <Application>Microsoft Office PowerPoint</Application>
  <PresentationFormat>On-screen Show (4:3)</PresentationFormat>
  <Paragraphs>12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Robot Manipulation (Grasping)</vt:lpstr>
      <vt:lpstr>Objectives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Shaon Debnath</dc:creator>
  <cp:lastModifiedBy>Windows User</cp:lastModifiedBy>
  <cp:revision>325</cp:revision>
  <dcterms:created xsi:type="dcterms:W3CDTF">2016-06-10T16:44:58Z</dcterms:created>
  <dcterms:modified xsi:type="dcterms:W3CDTF">2017-05-21T21:36:45Z</dcterms:modified>
</cp:coreProperties>
</file>