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4"/>
  </p:sldMasterIdLst>
  <p:sldIdLst>
    <p:sldId id="266" r:id="rId5"/>
    <p:sldId id="267" r:id="rId6"/>
    <p:sldId id="271" r:id="rId7"/>
    <p:sldId id="269" r:id="rId8"/>
    <p:sldId id="273" r:id="rId9"/>
    <p:sldId id="274" r:id="rId10"/>
    <p:sldId id="278" r:id="rId11"/>
    <p:sldId id="276" r:id="rId12"/>
    <p:sldId id="282" r:id="rId13"/>
    <p:sldId id="277" r:id="rId14"/>
    <p:sldId id="279" r:id="rId15"/>
    <p:sldId id="283" r:id="rId16"/>
    <p:sldId id="275" r:id="rId17"/>
    <p:sldId id="284" r:id="rId18"/>
    <p:sldId id="281" r:id="rId19"/>
    <p:sldId id="285" r:id="rId20"/>
    <p:sldId id="286" r:id="rId21"/>
    <p:sldId id="280" r:id="rId22"/>
    <p:sldId id="2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CDB"/>
    <a:srgbClr val="5AC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597D-AD39-4085-B2C7-D6079ABAC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98DC6-73DF-425F-8B11-A465FCADE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540D-9090-469E-9580-73FEFAF9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28913-6E9B-47DE-8B54-3AEE7EDD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6D4C-E09D-447D-9EE6-B02116F8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3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C79A-CE51-4EA9-860F-2D0A3EED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6781A-D8F9-4FB9-BB9A-941ABBCC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31905-40D0-42F9-897A-44A37D59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D07E9-C642-4AEA-BE8C-ED57E85B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52F5-A5D2-4465-8B71-2EBE910F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104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C33F8-7A4F-4866-AEC4-E7ED6E7F3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BC082-1AF0-4EC6-8C94-2701EE459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F23D0-2A67-486D-9718-8DF68F06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A7F59-05E4-450F-B98B-6F7FA022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A616A-78BA-4B99-A7B6-31F32DC9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545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64F0-9931-4C7E-9AB0-8FC7E53B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5FF26-6DBB-46D5-AA54-AF51E9BAD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82D78-59C2-4AE5-9D2C-3BDF9A2F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5851A-D2EE-48B1-A462-0DFC62D5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2B41-E3E4-4D68-9B48-CF1DBCE6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6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0853-529F-47AC-B2DC-3F71C9F3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C3972-409C-436F-A5F8-BB5B9D373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525A-58DD-4BA9-83E1-A4618E39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0264-A67E-4DCD-A72E-77294D7D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6790-47D7-4039-8958-F9E8D30F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900F-0B54-4340-A22D-62101C43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D48E8-C8C3-47EB-B0CA-845F01DCA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FFF3F-3E56-4C9A-BADE-ED9AD8698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392F0-124A-4CC7-ABC6-BDA8B799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CF044-6301-4227-BB71-C52771E3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B8EA4-2C8B-4A2A-B027-AB35C4FA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8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DA37-8BC9-494A-BF43-B953990B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86D98-AD3D-4916-9F2C-C5A9B767F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534DB-4CBA-4A93-96E1-967588382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A4D40-DDA6-468E-9F76-EF1848B2C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C7F4E-CF0B-417D-80D6-1779EB5CE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3C8DA-1AA9-4DE7-93BA-85F7B1CA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B4A19-5CF6-49AA-AC69-186BC7DB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4271A-20A3-4B6A-A1D2-3F052D9E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69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6E8C-6FF3-4E29-B145-D3ACF97D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61E4E-8066-40C0-9946-9787C0BC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2AEB5-8519-4D25-A042-37AADF12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4A8C9-07D6-4D2B-AFE7-EE943E78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7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78EA3-E44C-4248-A28F-6CC38870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083DA-7248-4A3F-AEB2-FEC8F6E4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29E72-D0AF-4DE7-A576-2999D53C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4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DB2B-4AE8-418D-8BD7-32092D3F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DF20-54C1-44E0-BF87-67457DDFE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AE925-4FD2-40E0-89F7-C7B6AEDCE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9A226-BB54-43FE-B692-8094E89F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BFC38-EB64-4CDC-AF50-BCE6CBC5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3BFB1-65EA-4AE5-AE34-94445A90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7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9A93-5C41-4007-AA30-CC40220B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53C56-D60F-4A77-A722-B843FE9A8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7D30C-ED02-48E2-A5C8-B66AD37D3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35587-6DF8-43E0-A4E6-23D87882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E3E6B-1601-468C-8E42-5CABF1D1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CCC27-36C4-46BC-801F-15856EA8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5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98EBA-670A-44F4-905E-521719B9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BC996-4826-4B7A-9A27-B471BC7A7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85D56-E079-4BB8-9840-AAAC3FEAA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6C8A1-6686-49E0-89AE-77FAE0287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B454B-961C-499E-86B9-684BD89F0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2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socialz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-mark-question-response-1019993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0093" y="28980"/>
            <a:ext cx="5057906" cy="1238616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0093" y="1267596"/>
            <a:ext cx="5057906" cy="694554"/>
          </a:xfrm>
        </p:spPr>
        <p:txBody>
          <a:bodyPr>
            <a:normAutofit/>
          </a:bodyPr>
          <a:lstStyle/>
          <a:p>
            <a:r>
              <a:rPr lang="en-US" dirty="0"/>
              <a:t>Project Title: </a:t>
            </a:r>
            <a:r>
              <a:rPr lang="en-US" dirty="0">
                <a:hlinkClick r:id="rId2"/>
              </a:rPr>
              <a:t>www.socialz.com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BC9B6B-5A2F-45B7-BA8B-83EBA144644B}"/>
              </a:ext>
            </a:extLst>
          </p:cNvPr>
          <p:cNvSpPr txBox="1"/>
          <p:nvPr/>
        </p:nvSpPr>
        <p:spPr>
          <a:xfrm>
            <a:off x="6343494" y="2074783"/>
            <a:ext cx="493110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Submitted To:</a:t>
            </a:r>
          </a:p>
          <a:p>
            <a:r>
              <a:rPr lang="en-US" sz="1600" dirty="0"/>
              <a:t>Name: Md. </a:t>
            </a:r>
            <a:r>
              <a:rPr lang="en-US" sz="1600" dirty="0" err="1"/>
              <a:t>Shohel</a:t>
            </a:r>
            <a:r>
              <a:rPr lang="en-US" sz="1600" dirty="0"/>
              <a:t> Bashar</a:t>
            </a:r>
          </a:p>
          <a:p>
            <a:r>
              <a:rPr lang="en-US" sz="1600" dirty="0"/>
              <a:t>Lecturer, </a:t>
            </a:r>
          </a:p>
          <a:p>
            <a:r>
              <a:rPr lang="en-US" sz="1600" dirty="0"/>
              <a:t>Department of Computer science and Engineering</a:t>
            </a:r>
          </a:p>
          <a:p>
            <a:r>
              <a:rPr lang="en-US" sz="1600" dirty="0"/>
              <a:t>State University of Bangladesh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A2A63-8804-4DF0-99C4-FD559C6E861F}"/>
              </a:ext>
            </a:extLst>
          </p:cNvPr>
          <p:cNvSpPr txBox="1"/>
          <p:nvPr/>
        </p:nvSpPr>
        <p:spPr>
          <a:xfrm>
            <a:off x="6343493" y="3429000"/>
            <a:ext cx="294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Submitted By: </a:t>
            </a:r>
            <a:r>
              <a:rPr lang="en-GB" dirty="0"/>
              <a:t>Group 2</a:t>
            </a:r>
            <a:endParaRPr lang="en-US" dirty="0"/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60486-5B1E-4C16-B6D6-9835CF3C5060}"/>
              </a:ext>
            </a:extLst>
          </p:cNvPr>
          <p:cNvSpPr txBox="1"/>
          <p:nvPr/>
        </p:nvSpPr>
        <p:spPr>
          <a:xfrm>
            <a:off x="6605221" y="5125532"/>
            <a:ext cx="2681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Name: Md. Rabbi hasan</a:t>
            </a:r>
          </a:p>
          <a:p>
            <a:r>
              <a:rPr lang="en-US" sz="1400" dirty="0"/>
              <a:t>ID No: UG02-56-21-005</a:t>
            </a:r>
          </a:p>
          <a:p>
            <a:r>
              <a:rPr lang="en-US" sz="1400" dirty="0"/>
              <a:t>Batch: 56</a:t>
            </a:r>
          </a:p>
          <a:p>
            <a:r>
              <a:rPr lang="en-US" sz="1400" dirty="0"/>
              <a:t>Session: Spring 2023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BBFC30-A295-49AB-A2A1-289167E16557}"/>
              </a:ext>
            </a:extLst>
          </p:cNvPr>
          <p:cNvSpPr txBox="1"/>
          <p:nvPr/>
        </p:nvSpPr>
        <p:spPr>
          <a:xfrm>
            <a:off x="9422182" y="3863648"/>
            <a:ext cx="2681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Name: </a:t>
            </a:r>
            <a:r>
              <a:rPr lang="en-US" sz="1400" dirty="0" err="1"/>
              <a:t>Riadul</a:t>
            </a:r>
            <a:r>
              <a:rPr lang="en-US" sz="1400" dirty="0"/>
              <a:t> Islam </a:t>
            </a:r>
            <a:r>
              <a:rPr lang="en-US" sz="1400" dirty="0" err="1"/>
              <a:t>Sakib</a:t>
            </a:r>
            <a:endParaRPr lang="en-US" sz="1400" dirty="0"/>
          </a:p>
          <a:p>
            <a:r>
              <a:rPr lang="en-US" sz="1400" dirty="0"/>
              <a:t>ID No: UG02-56-21-008</a:t>
            </a:r>
          </a:p>
          <a:p>
            <a:r>
              <a:rPr lang="en-US" sz="1400" dirty="0"/>
              <a:t>Batch: 56</a:t>
            </a:r>
          </a:p>
          <a:p>
            <a:r>
              <a:rPr lang="en-US" sz="1400" dirty="0"/>
              <a:t>Session: Spring 2023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57E51B-560C-5F78-368A-A7EC548DDE1C}"/>
              </a:ext>
            </a:extLst>
          </p:cNvPr>
          <p:cNvSpPr txBox="1"/>
          <p:nvPr/>
        </p:nvSpPr>
        <p:spPr>
          <a:xfrm>
            <a:off x="6605220" y="3863648"/>
            <a:ext cx="2681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Name: </a:t>
            </a:r>
            <a:r>
              <a:rPr lang="en-US" sz="14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Rubaiyat Sha </a:t>
            </a:r>
            <a:r>
              <a:rPr lang="en-US" sz="1400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Fardin</a:t>
            </a:r>
            <a:r>
              <a:rPr lang="en-US" sz="14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Siam</a:t>
            </a:r>
            <a:endParaRPr lang="en-US" sz="1400" dirty="0"/>
          </a:p>
          <a:p>
            <a:r>
              <a:rPr lang="en-US" sz="1400" dirty="0"/>
              <a:t>ID No: UG02-56-21-001</a:t>
            </a:r>
          </a:p>
          <a:p>
            <a:r>
              <a:rPr lang="en-US" sz="1400" dirty="0"/>
              <a:t>Batch: 56</a:t>
            </a:r>
          </a:p>
          <a:p>
            <a:r>
              <a:rPr lang="en-US" sz="1400" dirty="0"/>
              <a:t>Session: Spring 2023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AB483-D547-1E25-B513-4481A35FC83B}"/>
              </a:ext>
            </a:extLst>
          </p:cNvPr>
          <p:cNvSpPr txBox="1"/>
          <p:nvPr/>
        </p:nvSpPr>
        <p:spPr>
          <a:xfrm>
            <a:off x="9422181" y="5125532"/>
            <a:ext cx="2681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Name: Akash Halder</a:t>
            </a:r>
          </a:p>
          <a:p>
            <a:r>
              <a:rPr lang="en-US" sz="1400" dirty="0"/>
              <a:t>ID No: UG02-56-21-005</a:t>
            </a:r>
          </a:p>
          <a:p>
            <a:r>
              <a:rPr lang="en-US" sz="1400" dirty="0"/>
              <a:t>Batch: 56</a:t>
            </a:r>
          </a:p>
          <a:p>
            <a:r>
              <a:rPr lang="en-US" sz="1400" dirty="0"/>
              <a:t>Session: Spring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10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EA1BF-6C69-29B9-E983-1756C514E750}"/>
              </a:ext>
            </a:extLst>
          </p:cNvPr>
          <p:cNvSpPr txBox="1"/>
          <p:nvPr/>
        </p:nvSpPr>
        <p:spPr>
          <a:xfrm>
            <a:off x="4900773" y="482885"/>
            <a:ext cx="301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Status comments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EAB31-EDB0-5DA1-E574-73E5377C7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3302"/>
            <a:ext cx="12130344" cy="43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6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77165C-757A-6930-297E-3F72233277A5}"/>
              </a:ext>
            </a:extLst>
          </p:cNvPr>
          <p:cNvSpPr txBox="1"/>
          <p:nvPr/>
        </p:nvSpPr>
        <p:spPr>
          <a:xfrm>
            <a:off x="5065160" y="626724"/>
            <a:ext cx="225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Friends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83F5B-287B-5909-0366-4ACE10C6E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82" y="1965405"/>
            <a:ext cx="12066780" cy="36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1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A337E3-80DA-8381-75A3-26A925AA5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8676"/>
            <a:ext cx="12192000" cy="4486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A2F747-0C76-0F1A-7575-2DAF852276C3}"/>
              </a:ext>
            </a:extLst>
          </p:cNvPr>
          <p:cNvSpPr txBox="1"/>
          <p:nvPr/>
        </p:nvSpPr>
        <p:spPr>
          <a:xfrm>
            <a:off x="5672666" y="204801"/>
            <a:ext cx="102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SQL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922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chemeClr val="accent2">
                <a:lumMod val="40000"/>
                <a:lumOff val="6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BE1EB-14FC-2198-D377-BF8438280254}"/>
              </a:ext>
            </a:extLst>
          </p:cNvPr>
          <p:cNvSpPr txBox="1"/>
          <p:nvPr/>
        </p:nvSpPr>
        <p:spPr>
          <a:xfrm>
            <a:off x="4438650" y="109537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Message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0F798-28D7-6DAB-BC90-105154BA3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11" y="1238248"/>
            <a:ext cx="12205611" cy="439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2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201634-F96D-5407-C810-DC6529EAD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" y="1390365"/>
            <a:ext cx="12149947" cy="4676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6398FD-BA6F-334E-B759-6349E1BF1420}"/>
              </a:ext>
            </a:extLst>
          </p:cNvPr>
          <p:cNvSpPr txBox="1"/>
          <p:nvPr/>
        </p:nvSpPr>
        <p:spPr>
          <a:xfrm>
            <a:off x="5672666" y="204801"/>
            <a:ext cx="102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SQL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8591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FAD9CA-0D8F-33E0-72D8-C8E3662758EE}"/>
              </a:ext>
            </a:extLst>
          </p:cNvPr>
          <p:cNvSpPr txBox="1"/>
          <p:nvPr/>
        </p:nvSpPr>
        <p:spPr>
          <a:xfrm>
            <a:off x="5672666" y="204801"/>
            <a:ext cx="102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SQL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3E187-0C00-4FBD-8710-AD8B14A50A5C}"/>
              </a:ext>
            </a:extLst>
          </p:cNvPr>
          <p:cNvSpPr txBox="1"/>
          <p:nvPr/>
        </p:nvSpPr>
        <p:spPr>
          <a:xfrm>
            <a:off x="944033" y="1267109"/>
            <a:ext cx="1048173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Login: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$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sql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 = "select * from  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user_info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 where username='$username' and password = '$password’”;</a:t>
            </a:r>
          </a:p>
          <a:p>
            <a:endParaRPr lang="en-GB" sz="2000" dirty="0">
              <a:latin typeface="Consolas" panose="020B0609020204030204" pitchFamily="49" charset="0"/>
            </a:endParaRPr>
          </a:p>
          <a:p>
            <a:endParaRPr lang="en-GB" sz="2000" b="0" dirty="0"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latin typeface="Consolas" panose="020B0609020204030204" pitchFamily="49" charset="0"/>
              </a:rPr>
              <a:t>Register: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    $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sql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"INSERT INTO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user_info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VALUES('$username','$fname','$lname','$gender','$email','$phone_no','$date_of_birth','$address','$password')";</a:t>
            </a: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56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28CA6-D6CA-157B-B80B-269C2E0C9786}"/>
              </a:ext>
            </a:extLst>
          </p:cNvPr>
          <p:cNvSpPr txBox="1"/>
          <p:nvPr/>
        </p:nvSpPr>
        <p:spPr>
          <a:xfrm>
            <a:off x="927100" y="1346200"/>
            <a:ext cx="10337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Status: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$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sql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"INSERT INTO `status` (`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status_id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`, `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status_owner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`, `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status_content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`, `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status_date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`) VALUES (NULL, '$username', '$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status_desc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' ,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current_timestamp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());";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Own status:</a:t>
            </a:r>
          </a:p>
          <a:p>
            <a:r>
              <a:rPr lang="en-GB" sz="2000" b="0" dirty="0">
                <a:effectLst/>
                <a:latin typeface="Consolas" panose="020B0609020204030204" pitchFamily="49" charset="0"/>
              </a:rPr>
              <a:t>$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own_status_sql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 = "SELECT * FROM `status` WHERE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status_owner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 = '$username' ORDER BY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status_date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 DESC LIMIT 1";</a:t>
            </a: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Friends status:</a:t>
            </a:r>
          </a:p>
          <a:p>
            <a:r>
              <a:rPr lang="en-GB" sz="2000" b="0" dirty="0">
                <a:effectLst/>
                <a:latin typeface="Consolas" panose="020B0609020204030204" pitchFamily="49" charset="0"/>
              </a:rPr>
              <a:t>$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friends_status_sql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 = "SELECT * FROM `status` WHERE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status_owner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 IN ((SELECT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to_friend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 FROM `friends` WHERE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from_friend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='$username')) ORDER BY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status_date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 DESC LIMIT 10;";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463BD-BC28-F9F7-4745-B0016B47DCFF}"/>
              </a:ext>
            </a:extLst>
          </p:cNvPr>
          <p:cNvSpPr txBox="1"/>
          <p:nvPr/>
        </p:nvSpPr>
        <p:spPr>
          <a:xfrm>
            <a:off x="5672666" y="204801"/>
            <a:ext cx="102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SQL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138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94BDF8-EFE6-5632-DB8E-7AC65845C1E6}"/>
              </a:ext>
            </a:extLst>
          </p:cNvPr>
          <p:cNvSpPr txBox="1"/>
          <p:nvPr/>
        </p:nvSpPr>
        <p:spPr>
          <a:xfrm>
            <a:off x="584200" y="1562100"/>
            <a:ext cx="111379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Friend:</a:t>
            </a:r>
          </a:p>
          <a:p>
            <a:r>
              <a:rPr lang="en-GB" sz="2000" b="0" dirty="0">
                <a:effectLst/>
                <a:latin typeface="Consolas" panose="020B0609020204030204" pitchFamily="49" charset="0"/>
              </a:rPr>
              <a:t>$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friends_list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 = "SELECT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from_friend,to_friend,added_date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 FROM `friends` WHERE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from_friend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='$username’”;</a:t>
            </a:r>
          </a:p>
          <a:p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400" b="0" dirty="0">
                <a:effectLst/>
                <a:latin typeface="Consolas" panose="020B0609020204030204" pitchFamily="49" charset="0"/>
              </a:rPr>
              <a:t>Message :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  $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sql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 = "SELECT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to_friend,msg_time,msg_desc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  FROM `message`  WHERE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conversion_id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=$id  ORDER BY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msg_time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 DESC LIMIT 1";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6C7B3-7270-C41B-3C72-3C2635BA5242}"/>
              </a:ext>
            </a:extLst>
          </p:cNvPr>
          <p:cNvSpPr txBox="1"/>
          <p:nvPr/>
        </p:nvSpPr>
        <p:spPr>
          <a:xfrm>
            <a:off x="5672666" y="204801"/>
            <a:ext cx="102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SQL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5048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8B9257-E114-EBDD-EAF3-F039FB4182EA}"/>
              </a:ext>
            </a:extLst>
          </p:cNvPr>
          <p:cNvSpPr txBox="1"/>
          <p:nvPr/>
        </p:nvSpPr>
        <p:spPr>
          <a:xfrm>
            <a:off x="3493214" y="2619910"/>
            <a:ext cx="6924782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310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F7D675-B4E4-2EB7-221D-35994521E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9529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B0C760-FE5E-76BA-29E6-DE40060268CF}"/>
              </a:ext>
            </a:extLst>
          </p:cNvPr>
          <p:cNvSpPr txBox="1"/>
          <p:nvPr/>
        </p:nvSpPr>
        <p:spPr>
          <a:xfrm>
            <a:off x="8108576" y="1035424"/>
            <a:ext cx="3805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1" dirty="0"/>
              <a:t>Any Question?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191157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DCDB"/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F6F933-5A08-4DD2-A573-380F7FAC3FD9}"/>
              </a:ext>
            </a:extLst>
          </p:cNvPr>
          <p:cNvSpPr txBox="1"/>
          <p:nvPr/>
        </p:nvSpPr>
        <p:spPr>
          <a:xfrm>
            <a:off x="4929673" y="849084"/>
            <a:ext cx="233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FE7B3-B073-4823-B488-C507DD5F281D}"/>
              </a:ext>
            </a:extLst>
          </p:cNvPr>
          <p:cNvSpPr txBox="1"/>
          <p:nvPr/>
        </p:nvSpPr>
        <p:spPr>
          <a:xfrm>
            <a:off x="1595535" y="1823359"/>
            <a:ext cx="9339165" cy="4893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0" i="0" dirty="0">
                <a:effectLst/>
              </a:rPr>
              <a:t>Social media networks are online platforms that enable people to create, share, and interact with content and other users. </a:t>
            </a:r>
          </a:p>
          <a:p>
            <a:endParaRPr lang="en-GB" sz="2000" dirty="0"/>
          </a:p>
          <a:p>
            <a:endParaRPr lang="en-GB" sz="2000" b="0" i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Facebook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Twitter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Instagram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Linkedln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YouTube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Snapchat</a:t>
            </a:r>
          </a:p>
          <a:p>
            <a:endParaRPr lang="en-GB" sz="2000" b="0" i="0" dirty="0">
              <a:effectLst/>
            </a:endParaRPr>
          </a:p>
          <a:p>
            <a:endParaRPr lang="en-GB" sz="2000" dirty="0"/>
          </a:p>
          <a:p>
            <a:endParaRPr lang="en-GB" dirty="0">
              <a:solidFill>
                <a:srgbClr val="20212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9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3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3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3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3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3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3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3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3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3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3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3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3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3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3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3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3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3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3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DCDB"/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5A7DD-D07F-495C-9E26-E7105E5A5CF9}"/>
              </a:ext>
            </a:extLst>
          </p:cNvPr>
          <p:cNvSpPr txBox="1"/>
          <p:nvPr/>
        </p:nvSpPr>
        <p:spPr>
          <a:xfrm>
            <a:off x="3099610" y="583487"/>
            <a:ext cx="5992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Why did we choose this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428FF-F0E1-4567-AB61-E7D9A0852887}"/>
              </a:ext>
            </a:extLst>
          </p:cNvPr>
          <p:cNvSpPr txBox="1"/>
          <p:nvPr/>
        </p:nvSpPr>
        <p:spPr>
          <a:xfrm>
            <a:off x="3612568" y="3235356"/>
            <a:ext cx="7560258" cy="768287"/>
          </a:xfrm>
          <a:prstGeom prst="rect">
            <a:avLst/>
          </a:prstGeom>
          <a:gradFill>
            <a:gsLst>
              <a:gs pos="0">
                <a:srgbClr val="9CDCDB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Objectives with specific aims:</a:t>
            </a:r>
            <a:endParaRPr lang="en-GB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and increasing </a:t>
            </a:r>
            <a:r>
              <a:rPr lang="en-US" dirty="0" err="1"/>
              <a:t>our’s</a:t>
            </a:r>
            <a:r>
              <a:rPr lang="en-US" dirty="0"/>
              <a:t> skills in PHP and MYSQL.</a:t>
            </a:r>
          </a:p>
        </p:txBody>
      </p:sp>
    </p:spTree>
    <p:extLst>
      <p:ext uri="{BB962C8B-B14F-4D97-AF65-F5344CB8AC3E}">
        <p14:creationId xmlns:p14="http://schemas.microsoft.com/office/powerpoint/2010/main" val="118078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DCDB"/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697F83-71D6-4722-84AF-458BD3670E03}"/>
              </a:ext>
            </a:extLst>
          </p:cNvPr>
          <p:cNvSpPr txBox="1"/>
          <p:nvPr/>
        </p:nvSpPr>
        <p:spPr>
          <a:xfrm>
            <a:off x="4457700" y="699796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Black" panose="020B0A04020102020204" pitchFamily="34" charset="0"/>
              </a:rPr>
              <a:t>Technology used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696E2-41BE-4491-91B8-A5BC3D2AE2D4}"/>
              </a:ext>
            </a:extLst>
          </p:cNvPr>
          <p:cNvSpPr txBox="1"/>
          <p:nvPr/>
        </p:nvSpPr>
        <p:spPr>
          <a:xfrm>
            <a:off x="3686024" y="3057435"/>
            <a:ext cx="6241143" cy="1200329"/>
          </a:xfrm>
          <a:prstGeom prst="rect">
            <a:avLst/>
          </a:prstGeom>
          <a:gradFill>
            <a:gsLst>
              <a:gs pos="0">
                <a:srgbClr val="9CDCDB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	(Database)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		(Backend Program)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		(Frontend )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1632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DCDB"/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E2E4C-BBC7-44E8-BBEB-78642519C860}"/>
              </a:ext>
            </a:extLst>
          </p:cNvPr>
          <p:cNvSpPr txBox="1"/>
          <p:nvPr/>
        </p:nvSpPr>
        <p:spPr>
          <a:xfrm>
            <a:off x="5181600" y="105435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889D3-BFAC-4847-B5FE-9734C8EC369A}"/>
              </a:ext>
            </a:extLst>
          </p:cNvPr>
          <p:cNvSpPr txBox="1"/>
          <p:nvPr/>
        </p:nvSpPr>
        <p:spPr>
          <a:xfrm>
            <a:off x="4638005" y="2587518"/>
            <a:ext cx="4895461" cy="2031325"/>
          </a:xfrm>
          <a:prstGeom prst="rect">
            <a:avLst/>
          </a:prstGeom>
          <a:gradFill>
            <a:gsLst>
              <a:gs pos="0">
                <a:srgbClr val="9CDCDB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L</a:t>
            </a:r>
            <a:r>
              <a:rPr lang="en-US" dirty="0" err="1"/>
              <a:t>ogin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Registration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 profile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Friends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76408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6">
                <a:lumMod val="45000"/>
                <a:lumOff val="55000"/>
              </a:schemeClr>
            </a:gs>
            <a:gs pos="93000">
              <a:schemeClr val="accent6">
                <a:lumMod val="20000"/>
                <a:lumOff val="80000"/>
              </a:schemeClr>
            </a:gs>
            <a:gs pos="67000">
              <a:schemeClr val="accent1">
                <a:lumMod val="40000"/>
                <a:lumOff val="6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A6824-E3A5-8FEB-52CD-D02136E18716}"/>
              </a:ext>
            </a:extLst>
          </p:cNvPr>
          <p:cNvSpPr txBox="1"/>
          <p:nvPr/>
        </p:nvSpPr>
        <p:spPr>
          <a:xfrm>
            <a:off x="4785009" y="0"/>
            <a:ext cx="233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Entity Diagram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76E5C-D6FA-8212-CBEE-3FF3FF097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1" y="461665"/>
            <a:ext cx="8439150" cy="626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7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DB8EDF-528F-7F21-B76F-14749AF670DD}"/>
              </a:ext>
            </a:extLst>
          </p:cNvPr>
          <p:cNvSpPr txBox="1"/>
          <p:nvPr/>
        </p:nvSpPr>
        <p:spPr>
          <a:xfrm>
            <a:off x="5548045" y="565079"/>
            <a:ext cx="192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User_info</a:t>
            </a:r>
            <a:endParaRPr lang="en-US" sz="2400" b="1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A0A7B87-A82F-54B4-A9AA-54658CF8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2" y="2002419"/>
            <a:ext cx="12159878" cy="404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0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CDEA0F-1F4F-31D2-B94B-013B5FAED90B}"/>
              </a:ext>
            </a:extLst>
          </p:cNvPr>
          <p:cNvSpPr txBox="1"/>
          <p:nvPr/>
        </p:nvSpPr>
        <p:spPr>
          <a:xfrm>
            <a:off x="4972692" y="441789"/>
            <a:ext cx="256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1AB94-0AA4-593A-ACB7-AC26FA4AC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550" y="1690688"/>
            <a:ext cx="12195426" cy="43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4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546904-97F7-FEEC-7CC3-26FE59D28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022"/>
            <a:ext cx="12192000" cy="4837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13DB9D-4F9C-D09B-8F07-9B94A1234FC2}"/>
              </a:ext>
            </a:extLst>
          </p:cNvPr>
          <p:cNvSpPr txBox="1"/>
          <p:nvPr/>
        </p:nvSpPr>
        <p:spPr>
          <a:xfrm>
            <a:off x="5672666" y="204801"/>
            <a:ext cx="102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SQL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196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466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Consolas</vt:lpstr>
      <vt:lpstr>Segoe UI Historic</vt:lpstr>
      <vt:lpstr>Office Theme</vt:lpstr>
      <vt:lpstr>Database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Project-I</dc:title>
  <dc:creator>Md Rabbi hasan</dc:creator>
  <cp:lastModifiedBy>Md Rabbi hasan</cp:lastModifiedBy>
  <cp:revision>21</cp:revision>
  <dcterms:created xsi:type="dcterms:W3CDTF">2022-03-17T04:37:58Z</dcterms:created>
  <dcterms:modified xsi:type="dcterms:W3CDTF">2023-03-27T18:13:55Z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