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3" r:id="rId9"/>
    <p:sldId id="264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19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02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9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4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9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DC5DB-4D6C-4E62-8B5E-329F683D17CA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91B2-85E7-43A8-9BB1-4A7DCFF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Restaurant launch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292"/>
            <a:ext cx="12192000" cy="473831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1922463"/>
            <a:ext cx="9144000" cy="1747837"/>
          </a:xfrm>
        </p:spPr>
        <p:txBody>
          <a:bodyPr>
            <a:normAutofit fontScale="62500" lnSpcReduction="20000"/>
          </a:bodyPr>
          <a:lstStyle/>
          <a:p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smtClean="0"/>
              <a:t>Analysis on Restaurant Launch</a:t>
            </a:r>
          </a:p>
          <a:p>
            <a:r>
              <a:rPr lang="en-US" sz="4400" dirty="0" smtClean="0"/>
              <a:t>By </a:t>
            </a:r>
            <a:r>
              <a:rPr lang="en-US" sz="4400" dirty="0" err="1" smtClean="0"/>
              <a:t>Shaoni</a:t>
            </a:r>
            <a:r>
              <a:rPr lang="en-US" sz="4400" dirty="0" smtClean="0"/>
              <a:t> </a:t>
            </a:r>
            <a:r>
              <a:rPr lang="en-US" sz="4400" dirty="0" err="1" smtClean="0"/>
              <a:t>Chakravarty</a:t>
            </a:r>
            <a:endParaRPr lang="en-US" sz="4400" dirty="0" smtClean="0"/>
          </a:p>
          <a:p>
            <a:r>
              <a:rPr lang="en-US" sz="4400" dirty="0" smtClean="0"/>
              <a:t>December 27,2019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7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2787166"/>
            <a:ext cx="6510337" cy="13900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New York City also has a diverse cuisine developed across the city.  </a:t>
            </a:r>
          </a:p>
          <a:p>
            <a:r>
              <a:rPr lang="en-US" dirty="0" smtClean="0"/>
              <a:t>Its difficult to </a:t>
            </a:r>
            <a:r>
              <a:rPr lang="en-US" dirty="0" err="1" smtClean="0"/>
              <a:t>analyse</a:t>
            </a:r>
            <a:r>
              <a:rPr lang="en-US" dirty="0" smtClean="0"/>
              <a:t> the most ready-to-go cuisine of </a:t>
            </a:r>
            <a:r>
              <a:rPr lang="en-US" dirty="0" err="1" smtClean="0"/>
              <a:t>NewYork</a:t>
            </a:r>
            <a:r>
              <a:rPr lang="en-US" dirty="0" smtClean="0"/>
              <a:t> city from the visualization.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Toronto</a:t>
            </a:r>
          </a:p>
          <a:p>
            <a:pPr marL="0" indent="0">
              <a:buNone/>
            </a:pPr>
            <a:r>
              <a:rPr lang="en-US" dirty="0" smtClean="0"/>
              <a:t>  Segmentation done with k= 7.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&gt; All the clusters are not having a restaurant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&gt; Toronto boroughs are basically classified on Coffee Shops &amp; café.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New York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Segmentation done with k = 8.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 All the clusters have good amount of large scale restaurants.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 Pizza Place is a ready-to-go place for most of New York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476802"/>
            <a:ext cx="8704947" cy="1048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On application of cluster algorithm, a very inquisitive result can be curated which helps in understanding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&amp; visualization on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Pizza Place is always a ready-to-go restaurant in New York. Other than that, there are American, Italian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&amp; Chinese restaurant found in the diversity. Whereas, Toronto is not in big restaurants.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5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599912"/>
            <a:ext cx="10798277" cy="8027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he company , who wants to open a new restaurant, need to play strategically, to earn a good business.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New York is more dependable to open a new food chain as diversity is much more available there.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Whereas, it may happen that Toronto will go good in big fat restaurants , as there is no competitor in the market for the company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Franklin Gothic Medium" panose="020B06030201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51660"/>
            <a:ext cx="10058400" cy="46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selecting a place for opening a restaurant , we need to have few statistics in hand about the place. So that we don’t invest blindly.</a:t>
            </a:r>
          </a:p>
          <a:p>
            <a:r>
              <a:rPr lang="en-US" dirty="0" smtClean="0"/>
              <a:t>In this particular presentation, we will compare Toronto &amp; New York for their business opportunity.</a:t>
            </a:r>
          </a:p>
          <a:p>
            <a:r>
              <a:rPr lang="en-US" dirty="0" smtClean="0"/>
              <a:t>Opening a new restaurant will depend on the food diversity of the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dataset, we need to find out the geographical diversity of the place.</a:t>
            </a:r>
          </a:p>
          <a:p>
            <a:r>
              <a:rPr lang="en-US" dirty="0" smtClean="0"/>
              <a:t>We need to figure out the food diversity.</a:t>
            </a:r>
          </a:p>
          <a:p>
            <a:r>
              <a:rPr lang="en-US" dirty="0" smtClean="0"/>
              <a:t>We need to find out the popular cuisine as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for Toronto has been taken from Wikipedia,</a:t>
            </a:r>
          </a:p>
          <a:p>
            <a:r>
              <a:rPr lang="en-US" dirty="0" smtClean="0"/>
              <a:t>'https://en.wikipedia.org/wiki/</a:t>
            </a:r>
            <a:r>
              <a:rPr lang="en-US" dirty="0" err="1" smtClean="0"/>
              <a:t>List_of_postal_codes_of_Canada:_M</a:t>
            </a:r>
            <a:r>
              <a:rPr lang="en-US" dirty="0" smtClean="0"/>
              <a:t>‘</a:t>
            </a:r>
          </a:p>
          <a:p>
            <a:r>
              <a:rPr lang="en-US" dirty="0" smtClean="0"/>
              <a:t>Dataset for </a:t>
            </a:r>
            <a:r>
              <a:rPr lang="en-US" dirty="0" err="1" smtClean="0"/>
              <a:t>NewYork</a:t>
            </a:r>
            <a:r>
              <a:rPr lang="en-US" dirty="0" smtClean="0"/>
              <a:t> has been taken as </a:t>
            </a:r>
            <a:r>
              <a:rPr lang="en-US" dirty="0" err="1" smtClean="0"/>
              <a:t>json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Latitude &amp; Longitude coordinates are important for analysis</a:t>
            </a:r>
          </a:p>
          <a:p>
            <a:r>
              <a:rPr lang="en-US" dirty="0" smtClean="0"/>
              <a:t>The dataset from </a:t>
            </a:r>
            <a:r>
              <a:rPr lang="en-US" dirty="0" err="1" smtClean="0"/>
              <a:t>NewYork</a:t>
            </a:r>
            <a:r>
              <a:rPr lang="en-US" dirty="0" smtClean="0"/>
              <a:t> has 306 rows &amp; 5 Boroughs</a:t>
            </a:r>
          </a:p>
          <a:p>
            <a:r>
              <a:rPr lang="en-US" dirty="0" smtClean="0"/>
              <a:t>The Toronto dataset has 103 rows &amp; 12 boroughs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Toronto</a:t>
            </a:r>
          </a:p>
          <a:p>
            <a:r>
              <a:rPr lang="en-US" sz="1800" b="1" dirty="0" smtClean="0"/>
              <a:t>. Coffee shop is a majority in one place like Toronto Islands</a:t>
            </a:r>
          </a:p>
          <a:p>
            <a:r>
              <a:rPr lang="en-US" sz="1800" b="1" dirty="0" smtClean="0"/>
              <a:t>. Greek Restaurant is majorly found at The Danforth West</a:t>
            </a:r>
          </a:p>
          <a:p>
            <a:r>
              <a:rPr lang="en-US" sz="1800" b="1" dirty="0" smtClean="0"/>
              <a:t>. Café is a high ready-to-go place at Design Exchange, Toronto</a:t>
            </a:r>
            <a:endParaRPr lang="en-US" sz="1800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83188" y="1012825"/>
            <a:ext cx="5943600" cy="25050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13388" y="3683000"/>
            <a:ext cx="5943600" cy="22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. Toronto</a:t>
            </a:r>
          </a:p>
          <a:p>
            <a:r>
              <a:rPr lang="en-US" sz="1800" b="1" dirty="0" smtClean="0"/>
              <a:t>. Japanese Restaurant, Hotel &amp; Restaurant statistics can be found in this slide.</a:t>
            </a:r>
          </a:p>
          <a:p>
            <a:r>
              <a:rPr lang="en-US" sz="1800" b="1" dirty="0" smtClean="0"/>
              <a:t>. It may happen that a particular city can have multiple restaurant in majority.</a:t>
            </a:r>
            <a:endParaRPr lang="en-US" sz="1800" b="1" dirty="0"/>
          </a:p>
        </p:txBody>
      </p:sp>
      <p:pic>
        <p:nvPicPr>
          <p:cNvPr id="5" name="Content Placeholder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74" y="987425"/>
            <a:ext cx="6172200" cy="25812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83188" y="3568700"/>
            <a:ext cx="6172200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.Toronto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Restaurants are diversely spread across the city based on inhabitants &amp; immigrants.</a:t>
            </a:r>
            <a:endParaRPr lang="en-US" sz="1800" b="1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987425"/>
            <a:ext cx="598328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 City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445067"/>
            <a:ext cx="6807200" cy="15935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383405"/>
            <a:ext cx="6807200" cy="17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95044"/>
            <a:ext cx="10515600" cy="21455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865881"/>
            <a:ext cx="10375900" cy="22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</TotalTime>
  <Words>491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Franklin Gothic Medium</vt:lpstr>
      <vt:lpstr>Times New Roman</vt:lpstr>
      <vt:lpstr>Vapor Trail</vt:lpstr>
      <vt:lpstr>New Restaurant launch analysis</vt:lpstr>
      <vt:lpstr>Spot selection</vt:lpstr>
      <vt:lpstr>Challenges </vt:lpstr>
      <vt:lpstr>Data acquisition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Clustering</vt:lpstr>
      <vt:lpstr>Conclusion</vt:lpstr>
      <vt:lpstr>Decision</vt:lpstr>
    </vt:vector>
  </TitlesOfParts>
  <Company>AT&amp;T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Restaurant launch analysis</dc:title>
  <dc:creator>CHAKRAVARTY, SHAONI</dc:creator>
  <cp:lastModifiedBy>CHAKRAVARTY, SHAONI</cp:lastModifiedBy>
  <cp:revision>11</cp:revision>
  <dcterms:created xsi:type="dcterms:W3CDTF">2019-12-27T10:27:30Z</dcterms:created>
  <dcterms:modified xsi:type="dcterms:W3CDTF">2019-12-27T12:03:18Z</dcterms:modified>
</cp:coreProperties>
</file>