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205FE-9987-4756-94A7-73E93A3A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C1F2C-F4E3-454A-8EF5-B2A513541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3B4A1-E22C-411B-AE4E-CF28EF5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3ADDE-D78E-4B4A-913F-8D959009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291A2-3B5D-4882-B233-E8AC0D60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7135-E402-4F1B-8FAE-32BF9F50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FF149-63B7-4D94-BE41-A64C8DDD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D3BFE-D11A-41EE-8333-82C15840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89187-BE39-44DB-A493-BBCABB23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E1FD7-A086-48BE-AA50-01B8978B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8CAA53-858B-4D2E-AFCC-38561BA61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BBA7-DEA5-4C2B-8B52-D3D35E57F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339E0-6071-4E56-BE9A-8B7396B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592C7-E049-44F1-AAD4-1EE3A438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DCFBD-9060-40E8-8C6A-E39A615A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F0BA-D547-4CC3-A6DE-E8CAB755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CE68A-5CDC-416C-B48C-E33D7B01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2D8B8-1754-4C88-A5B1-AE8170AC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474FA-9505-4219-8428-AD4FE587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D6451-2183-4FE4-97E3-B2AEC1B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3963E-0F89-43CB-81A3-1C8D7802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F8332-3120-402B-9252-F9B744F6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EC1EE-0A11-4F85-A8CB-C0AACCE0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0ABC8-0679-408D-B8DC-0D2123C5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F0EBD-0A2C-4714-991D-A949C398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6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1133-B4BE-4951-92C2-8A2B05AF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5DFC1-885F-4F77-ABD8-86A6627C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CCA9B-C5E6-4F75-82FC-10A34FD2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31695-DE33-4954-9027-B67BE386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2B836-FD88-4FC2-AB50-241329DA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19423-B980-46B8-AACC-D0DD040F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9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67EC8-3932-4CFA-94A3-5626ADED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C2AD0-7989-414D-BB50-4A136D6E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27417-1336-4474-89AA-56F75D61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A5F2A-0B1C-44D6-B26D-145ACE95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4A57D-682D-4308-9F7C-90FD8811F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FB56E-7DFD-4E2A-AB5A-491BFC8B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1ED0A-D514-491E-88C8-D0BD68E6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4DC776-D688-4142-BA8A-7890C70D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D35A7-37FB-4BDF-8215-1152F624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C879C-9781-4FAB-A04F-FFE2EE8B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01999-A687-437F-8EAE-C842DA53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708F9-18C2-4CEC-B116-0904792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FDF8E-8D8F-44A7-A153-B6A9AC39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A2C0D-B00E-40E9-909B-95376365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BA70B-7484-45DF-915D-8851D96E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6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851F1-C7AB-4D90-A802-45777C47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AA2CE-E3BB-4E60-98CC-031E3395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98F90-B854-40C2-AE05-CE9AA6422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AD0CE-19F9-49F3-868D-C817E9A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A9D13-816C-4DBA-9730-23AD8ACA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2405D-76D5-4DC4-A28D-536F00E0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9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E854-A6B0-4C58-B924-45399E27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D47B57-AC02-47B4-96E2-C565F8928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43281-0EE8-40FD-A7A9-54086D08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F9051-F3B0-429E-B46B-1CA6DF32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19CD5-E992-4D4E-8279-87A26481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62366-6726-4D00-B8A3-2FDC4BA2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5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6A368E-24F8-49F3-8303-EE1B29D1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2A5AC-DE2B-4623-BE2C-918391D83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4E997-1578-447D-B65F-2339B7C15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3ED9-80D9-4870-AF73-62D9AF78CF82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80E7D-8B20-49C0-A3B3-ABCBF083C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C83C4-07EE-4F8C-931C-EB4A1B924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10A4-2A15-499C-91DC-E0BB732D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8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3C6442-7A40-4E02-AD11-42619E743A09}"/>
                  </a:ext>
                </a:extLst>
              </p:cNvPr>
              <p:cNvSpPr/>
              <p:nvPr/>
            </p:nvSpPr>
            <p:spPr>
              <a:xfrm>
                <a:off x="1228150" y="796835"/>
                <a:ext cx="1619794" cy="27823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patches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zh-CN" altLang="en-US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3C6442-7A40-4E02-AD11-42619E743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50" y="796835"/>
                <a:ext cx="1619794" cy="2782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AFE52E3-E8F9-4133-A5D4-7B6CB63F5B41}"/>
              </a:ext>
            </a:extLst>
          </p:cNvPr>
          <p:cNvSpPr txBox="1"/>
          <p:nvPr/>
        </p:nvSpPr>
        <p:spPr>
          <a:xfrm rot="16200000">
            <a:off x="-334777" y="1895642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patches_num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(patches_num = 10000)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F2BD7-50F3-4E58-8EB5-EED1DEE61F47}"/>
              </a:ext>
            </a:extLst>
          </p:cNvPr>
          <p:cNvSpPr txBox="1"/>
          <p:nvPr/>
        </p:nvSpPr>
        <p:spPr>
          <a:xfrm>
            <a:off x="1384663" y="21206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patch_len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(w*w = 36)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57B1333-D46A-443A-9078-BBB71763AA35}"/>
                  </a:ext>
                </a:extLst>
              </p:cNvPr>
              <p:cNvSpPr/>
              <p:nvPr/>
            </p:nvSpPr>
            <p:spPr>
              <a:xfrm>
                <a:off x="3757472" y="796835"/>
                <a:ext cx="1619794" cy="19724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controids</a:t>
                </a:r>
                <a:endParaRPr lang="en-US" altLang="zh-CN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zh-CN" altLang="en-US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57B1333-D46A-443A-9078-BBB71763A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2" y="796835"/>
                <a:ext cx="1619794" cy="1972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ED83AA3-5291-4EA4-AA22-AD28FD482319}"/>
              </a:ext>
            </a:extLst>
          </p:cNvPr>
          <p:cNvSpPr txBox="1"/>
          <p:nvPr/>
        </p:nvSpPr>
        <p:spPr>
          <a:xfrm rot="16200000">
            <a:off x="2643385" y="1490692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Centroids_num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g_K</a:t>
            </a:r>
            <a:r>
              <a:rPr lang="en-US" altLang="zh-CN" sz="1600" dirty="0">
                <a:latin typeface="Consolas" panose="020B0609020204030204" pitchFamily="49" charset="0"/>
              </a:rPr>
              <a:t> = 1600)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6F949-AEBD-40B5-BAFC-11B3A029FC4D}"/>
              </a:ext>
            </a:extLst>
          </p:cNvPr>
          <p:cNvSpPr txBox="1"/>
          <p:nvPr/>
        </p:nvSpPr>
        <p:spPr>
          <a:xfrm>
            <a:off x="3913985" y="21206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patch_len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(w*w = 36)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B6DFF1-C0F4-4551-9A1B-99C05FB97E54}"/>
                  </a:ext>
                </a:extLst>
              </p:cNvPr>
              <p:cNvSpPr txBox="1"/>
              <p:nvPr/>
            </p:nvSpPr>
            <p:spPr>
              <a:xfrm>
                <a:off x="7167437" y="796835"/>
                <a:ext cx="3054491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𝐾𝑀𝑒𝑎𝑛𝑠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B6DFF1-C0F4-4551-9A1B-99C05FB97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37" y="796835"/>
                <a:ext cx="3054491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696D01-4E03-4A27-B5CA-D71A2DD46C19}"/>
                  </a:ext>
                </a:extLst>
              </p:cNvPr>
              <p:cNvSpPr txBox="1"/>
              <p:nvPr/>
            </p:nvSpPr>
            <p:spPr>
              <a:xfrm>
                <a:off x="8092444" y="1762131"/>
                <a:ext cx="1892954" cy="38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696D01-4E03-4A27-B5CA-D71A2DD4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44" y="1762131"/>
                <a:ext cx="1892954" cy="380361"/>
              </a:xfrm>
              <a:prstGeom prst="rect">
                <a:avLst/>
              </a:prstGeom>
              <a:blipFill>
                <a:blip r:embed="rId5"/>
                <a:stretch>
                  <a:fillRect l="-645" t="-3226" r="-64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21CC31-A9C8-469F-859E-149A98C683AB}"/>
                  </a:ext>
                </a:extLst>
              </p:cNvPr>
              <p:cNvSpPr txBox="1"/>
              <p:nvPr/>
            </p:nvSpPr>
            <p:spPr>
              <a:xfrm>
                <a:off x="8092444" y="2316792"/>
                <a:ext cx="234532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21CC31-A9C8-469F-859E-149A98C6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44" y="2316792"/>
                <a:ext cx="2345322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09AF7-FEDB-4D97-89CD-446C4B134118}"/>
                  </a:ext>
                </a:extLst>
              </p:cNvPr>
              <p:cNvSpPr txBox="1"/>
              <p:nvPr/>
            </p:nvSpPr>
            <p:spPr>
              <a:xfrm>
                <a:off x="8092444" y="3188271"/>
                <a:ext cx="348884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09AF7-FEDB-4D97-89CD-446C4B13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44" y="3188271"/>
                <a:ext cx="3488840" cy="703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CCFA3A-F81D-456D-9D1A-972906D27B85}"/>
                  </a:ext>
                </a:extLst>
              </p:cNvPr>
              <p:cNvSpPr txBox="1"/>
              <p:nvPr/>
            </p:nvSpPr>
            <p:spPr>
              <a:xfrm>
                <a:off x="8092444" y="4059750"/>
                <a:ext cx="298966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CCFA3A-F81D-456D-9D1A-972906D2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44" y="4059750"/>
                <a:ext cx="2989665" cy="703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8F344C-A293-4A99-B58F-0EBC34411643}"/>
                  </a:ext>
                </a:extLst>
              </p:cNvPr>
              <p:cNvSpPr txBox="1"/>
              <p:nvPr/>
            </p:nvSpPr>
            <p:spPr>
              <a:xfrm>
                <a:off x="8092444" y="4931229"/>
                <a:ext cx="2970429" cy="715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8F344C-A293-4A99-B58F-0EBC34411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44" y="4931229"/>
                <a:ext cx="2970429" cy="7151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2A8DE-69F2-46A9-A663-4DA955C51BA5}"/>
                  </a:ext>
                </a:extLst>
              </p:cNvPr>
              <p:cNvSpPr txBox="1"/>
              <p:nvPr/>
            </p:nvSpPr>
            <p:spPr>
              <a:xfrm>
                <a:off x="8092443" y="5814314"/>
                <a:ext cx="263027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2A8DE-69F2-46A9-A663-4DA955C5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43" y="5814314"/>
                <a:ext cx="2630272" cy="703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9901649-BE4C-4F1A-AE48-2E3D65C361C9}"/>
                  </a:ext>
                </a:extLst>
              </p:cNvPr>
              <p:cNvSpPr txBox="1"/>
              <p:nvPr/>
            </p:nvSpPr>
            <p:spPr>
              <a:xfrm>
                <a:off x="3581899" y="3340879"/>
                <a:ext cx="2606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patch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𝑝𝑎𝑡𝑐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9901649-BE4C-4F1A-AE48-2E3D65C3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99" y="3340879"/>
                <a:ext cx="2606419" cy="276999"/>
              </a:xfrm>
              <a:prstGeom prst="rect">
                <a:avLst/>
              </a:prstGeom>
              <a:blipFill>
                <a:blip r:embed="rId11"/>
                <a:stretch>
                  <a:fillRect l="-1639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EAE5BF-E890-42DC-8590-A2C243F10B40}"/>
                  </a:ext>
                </a:extLst>
              </p:cNvPr>
              <p:cNvSpPr txBox="1"/>
              <p:nvPr/>
            </p:nvSpPr>
            <p:spPr>
              <a:xfrm>
                <a:off x="3581899" y="3735493"/>
                <a:ext cx="2824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𝑐𝑒𝑛𝑡𝑟𝑜𝑖𝑑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𝑝𝑎𝑡𝑐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EAE5BF-E890-42DC-8590-A2C243F10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99" y="3735493"/>
                <a:ext cx="2824748" cy="276999"/>
              </a:xfrm>
              <a:prstGeom prst="rect">
                <a:avLst/>
              </a:prstGeom>
              <a:blipFill>
                <a:blip r:embed="rId12"/>
                <a:stretch>
                  <a:fillRect l="-1512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D75A2C-68C6-41B1-B9A5-541635B4C6BC}"/>
                  </a:ext>
                </a:extLst>
              </p:cNvPr>
              <p:cNvSpPr txBox="1"/>
              <p:nvPr/>
            </p:nvSpPr>
            <p:spPr>
              <a:xfrm>
                <a:off x="3581899" y="4125766"/>
                <a:ext cx="342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𝑝𝑎𝑡𝑐h𝑒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𝑐𝑒𝑛𝑡𝑟𝑜𝑖𝑑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D75A2C-68C6-41B1-B9A5-541635B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99" y="4125766"/>
                <a:ext cx="3425938" cy="276999"/>
              </a:xfrm>
              <a:prstGeom prst="rect">
                <a:avLst/>
              </a:prstGeom>
              <a:blipFill>
                <a:blip r:embed="rId13"/>
                <a:stretch>
                  <a:fillRect l="-1068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2AD296A-CEB1-4F38-AAA3-7A2DBA579442}"/>
                  </a:ext>
                </a:extLst>
              </p:cNvPr>
              <p:cNvSpPr txBox="1"/>
              <p:nvPr/>
            </p:nvSpPr>
            <p:spPr>
              <a:xfrm>
                <a:off x="3581899" y="4520380"/>
                <a:ext cx="3682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𝑐𝑒𝑛𝑡𝑟𝑜𝑖𝑑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𝑐𝑒𝑛𝑡𝑟𝑜𝑖𝑑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2AD296A-CEB1-4F38-AAA3-7A2DBA57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99" y="4520380"/>
                <a:ext cx="3682611" cy="276999"/>
              </a:xfrm>
              <a:prstGeom prst="rect">
                <a:avLst/>
              </a:prstGeom>
              <a:blipFill>
                <a:blip r:embed="rId14"/>
                <a:stretch>
                  <a:fillRect t="-4444" r="-82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8A67446-AA47-4640-BA81-480C1288FCC0}"/>
                  </a:ext>
                </a:extLst>
              </p:cNvPr>
              <p:cNvSpPr txBox="1"/>
              <p:nvPr/>
            </p:nvSpPr>
            <p:spPr>
              <a:xfrm>
                <a:off x="3581899" y="4914994"/>
                <a:ext cx="428732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𝑝𝑎𝑡𝑐h𝑒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𝑐𝑒𝑛𝑡𝑟𝑜𝑖𝑑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8A67446-AA47-4640-BA81-480C1288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99" y="4914994"/>
                <a:ext cx="4287328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20961C-71B0-4C83-9562-5DC9F68A6F4A}"/>
                  </a:ext>
                </a:extLst>
              </p:cNvPr>
              <p:cNvSpPr txBox="1"/>
              <p:nvPr/>
            </p:nvSpPr>
            <p:spPr>
              <a:xfrm flipH="1">
                <a:off x="643616" y="4313976"/>
                <a:ext cx="2692159" cy="1826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onsolas" panose="020B0609020204030204" pitchFamily="49" charset="0"/>
                  </a:rPr>
                  <a:t>In the end, what we get is the corresponding distance between each patch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600" dirty="0" smtClean="0">
                            <a:latin typeface="Consolas" panose="020B0609020204030204" pitchFamily="49" charset="0"/>
                          </a:rPr>
                          <m:t>centroids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Consolas" panose="020B0609020204030204" pitchFamily="49" charset="0"/>
                  </a:rPr>
                  <a:t>, there are patches_num patches in total.</a:t>
                </a:r>
                <a:endParaRPr lang="zh-CN" altLang="en-US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20961C-71B0-4C83-9562-5DC9F68A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3616" y="4313976"/>
                <a:ext cx="2692159" cy="1826910"/>
              </a:xfrm>
              <a:prstGeom prst="rect">
                <a:avLst/>
              </a:prstGeom>
              <a:blipFill>
                <a:blip r:embed="rId16"/>
                <a:stretch>
                  <a:fillRect l="-1361" t="-1338" r="-3175" b="-3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AC2F3C0-BD92-4D5B-925E-A812679BC8A0}"/>
              </a:ext>
            </a:extLst>
          </p:cNvPr>
          <p:cNvCxnSpPr>
            <a:cxnSpLocks/>
          </p:cNvCxnSpPr>
          <p:nvPr/>
        </p:nvCxnSpPr>
        <p:spPr>
          <a:xfrm flipH="1">
            <a:off x="3335775" y="5408617"/>
            <a:ext cx="2821837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6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85C1FD-0F8B-484F-8403-5D186FAF1CC2}"/>
              </a:ext>
            </a:extLst>
          </p:cNvPr>
          <p:cNvSpPr/>
          <p:nvPr/>
        </p:nvSpPr>
        <p:spPr>
          <a:xfrm>
            <a:off x="1228149" y="796835"/>
            <a:ext cx="2129005" cy="2782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patch_centroids_map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9022E2-D082-4A70-A0D4-C3BB43EAD589}"/>
              </a:ext>
            </a:extLst>
          </p:cNvPr>
          <p:cNvSpPr txBox="1"/>
          <p:nvPr/>
        </p:nvSpPr>
        <p:spPr>
          <a:xfrm rot="16200000">
            <a:off x="-334777" y="1895642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patches_num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(patches_num = 10000)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E5E9-1AD3-451D-8B32-046EA7ABEB9A}"/>
              </a:ext>
            </a:extLst>
          </p:cNvPr>
          <p:cNvSpPr txBox="1"/>
          <p:nvPr/>
        </p:nvSpPr>
        <p:spPr>
          <a:xfrm>
            <a:off x="1444825" y="228177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centroids_num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g_K</a:t>
            </a:r>
            <a:r>
              <a:rPr lang="en-US" altLang="zh-CN" sz="1600" dirty="0">
                <a:latin typeface="Consolas" panose="020B0609020204030204" pitchFamily="49" charset="0"/>
              </a:rPr>
              <a:t> = 1600)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A0EE5C-D7A3-4087-8E9A-A25774813EE2}"/>
              </a:ext>
            </a:extLst>
          </p:cNvPr>
          <p:cNvSpPr txBox="1"/>
          <p:nvPr/>
        </p:nvSpPr>
        <p:spPr>
          <a:xfrm>
            <a:off x="5298795" y="228177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patches_num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(patches_num = 10000)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550158-C648-45E6-A624-A7F474388472}"/>
              </a:ext>
            </a:extLst>
          </p:cNvPr>
          <p:cNvSpPr txBox="1"/>
          <p:nvPr/>
        </p:nvSpPr>
        <p:spPr>
          <a:xfrm rot="16200000">
            <a:off x="4063848" y="1592661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centroids_num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g_K</a:t>
            </a:r>
            <a:r>
              <a:rPr lang="en-US" altLang="zh-CN" sz="1600" dirty="0">
                <a:latin typeface="Consolas" panose="020B0609020204030204" pitchFamily="49" charset="0"/>
              </a:rPr>
              <a:t> = 1600)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35E1E3-E227-42F4-B043-CEFD99ADBFF9}"/>
              </a:ext>
            </a:extLst>
          </p:cNvPr>
          <p:cNvSpPr/>
          <p:nvPr/>
        </p:nvSpPr>
        <p:spPr>
          <a:xfrm>
            <a:off x="5177935" y="821249"/>
            <a:ext cx="2782800" cy="21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patch_centroids_map.T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A04AFD-1A86-4D19-B0B6-5531FFC628CB}"/>
                  </a:ext>
                </a:extLst>
              </p:cNvPr>
              <p:cNvSpPr/>
              <p:nvPr/>
            </p:nvSpPr>
            <p:spPr>
              <a:xfrm>
                <a:off x="9436901" y="846257"/>
                <a:ext cx="1619794" cy="27823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patches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zh-CN" altLang="en-US" sz="20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A04AFD-1A86-4D19-B0B6-5531FFC62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901" y="846257"/>
                <a:ext cx="1619794" cy="2782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DEED6DB-FB49-4CA4-A1B6-1D30BDB4C18A}"/>
              </a:ext>
            </a:extLst>
          </p:cNvPr>
          <p:cNvSpPr txBox="1"/>
          <p:nvPr/>
        </p:nvSpPr>
        <p:spPr>
          <a:xfrm rot="16200000">
            <a:off x="7873974" y="1945064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patches_num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(patches_num = 10000)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4A6932-6141-407C-AC09-CB39348841BD}"/>
              </a:ext>
            </a:extLst>
          </p:cNvPr>
          <p:cNvSpPr txBox="1"/>
          <p:nvPr/>
        </p:nvSpPr>
        <p:spPr>
          <a:xfrm>
            <a:off x="9593414" y="261482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patch_len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(w*w = 36)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182778-2058-4DED-A442-8CCCFB112537}"/>
              </a:ext>
            </a:extLst>
          </p:cNvPr>
          <p:cNvSpPr txBox="1"/>
          <p:nvPr/>
        </p:nvSpPr>
        <p:spPr>
          <a:xfrm>
            <a:off x="8327965" y="178791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929C92-500C-4552-98EE-48E2E7CBC253}"/>
              </a:ext>
            </a:extLst>
          </p:cNvPr>
          <p:cNvCxnSpPr>
            <a:cxnSpLocks/>
          </p:cNvCxnSpPr>
          <p:nvPr/>
        </p:nvCxnSpPr>
        <p:spPr>
          <a:xfrm>
            <a:off x="8490830" y="2424659"/>
            <a:ext cx="0" cy="1322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55E96AB-CFC6-47DC-A8A9-62F3E991B49A}"/>
              </a:ext>
            </a:extLst>
          </p:cNvPr>
          <p:cNvSpPr/>
          <p:nvPr/>
        </p:nvSpPr>
        <p:spPr>
          <a:xfrm>
            <a:off x="7680830" y="4502223"/>
            <a:ext cx="1620000" cy="21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centroid_patch_map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096C45-7A34-42E4-8A80-C5FED5204C5D}"/>
              </a:ext>
            </a:extLst>
          </p:cNvPr>
          <p:cNvSpPr txBox="1"/>
          <p:nvPr/>
        </p:nvSpPr>
        <p:spPr>
          <a:xfrm rot="16200000">
            <a:off x="6551753" y="5273635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centroids_num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g_K</a:t>
            </a:r>
            <a:r>
              <a:rPr lang="en-US" altLang="zh-CN" sz="1600" dirty="0">
                <a:latin typeface="Consolas" panose="020B0609020204030204" pitchFamily="49" charset="0"/>
              </a:rPr>
              <a:t> = 1600)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D1E29F-07E4-475A-909F-15ECDCBC7C31}"/>
              </a:ext>
            </a:extLst>
          </p:cNvPr>
          <p:cNvSpPr txBox="1"/>
          <p:nvPr/>
        </p:nvSpPr>
        <p:spPr>
          <a:xfrm>
            <a:off x="7837446" y="3909152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patch_len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(w*w = 36)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366EF3-F33B-4B25-BB62-9A1723D53B34}"/>
              </a:ext>
            </a:extLst>
          </p:cNvPr>
          <p:cNvSpPr txBox="1"/>
          <p:nvPr/>
        </p:nvSpPr>
        <p:spPr>
          <a:xfrm>
            <a:off x="643375" y="3833032"/>
            <a:ext cx="6102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Because in the matrix operation, the row vector of patches_num whose </a:t>
            </a:r>
            <a:r>
              <a:rPr lang="en-US" altLang="zh-CN" dirty="0" err="1">
                <a:latin typeface="Consolas" panose="020B0609020204030204" pitchFamily="49" charset="0"/>
              </a:rPr>
              <a:t>patch_centroids_map.T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matrix satisfying k == </a:t>
            </a:r>
            <a:r>
              <a:rPr lang="en-US" altLang="zh-CN" dirty="0" err="1">
                <a:latin typeface="Consolas" panose="020B0609020204030204" pitchFamily="49" charset="0"/>
              </a:rPr>
              <a:t>k_idx</a:t>
            </a:r>
            <a:r>
              <a:rPr lang="en-US" altLang="zh-CN" dirty="0">
                <a:latin typeface="Consolas" panose="020B0609020204030204" pitchFamily="49" charset="0"/>
              </a:rPr>
              <a:t> is multiplied by all the column vectors of the patches matrix which have patch_len totals, the row vector of the new matrix is ​​obtained.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Therefore, the </a:t>
            </a:r>
            <a:r>
              <a:rPr lang="en-US" altLang="zh-CN" dirty="0" err="1">
                <a:latin typeface="Consolas" panose="020B0609020204030204" pitchFamily="49" charset="0"/>
              </a:rPr>
              <a:t>centroid_patch_map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matrix is ​​the new matrix of the sum of the centroids and their corresponding patches.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979EF3-BCDD-4C65-9DF3-AA5B9C66A7A5}"/>
              </a:ext>
            </a:extLst>
          </p:cNvPr>
          <p:cNvCxnSpPr>
            <a:cxnSpLocks/>
          </p:cNvCxnSpPr>
          <p:nvPr/>
        </p:nvCxnSpPr>
        <p:spPr>
          <a:xfrm flipH="1" flipV="1">
            <a:off x="6745574" y="4227227"/>
            <a:ext cx="734518" cy="38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8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308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楠</dc:creator>
  <cp:lastModifiedBy>方 楠</cp:lastModifiedBy>
  <cp:revision>8</cp:revision>
  <dcterms:created xsi:type="dcterms:W3CDTF">2019-07-21T02:26:40Z</dcterms:created>
  <dcterms:modified xsi:type="dcterms:W3CDTF">2019-07-21T11:04:38Z</dcterms:modified>
</cp:coreProperties>
</file>