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59" r:id="rId4"/>
    <p:sldId id="274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ibul" initials="R" lastIdx="1" clrIdx="0">
    <p:extLst>
      <p:ext uri="{19B8F6BF-5375-455C-9EA6-DF929625EA0E}">
        <p15:presenceInfo xmlns:p15="http://schemas.microsoft.com/office/powerpoint/2012/main" userId="a5ea33c738390b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9T11:35:36.235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5B2BD8F-EDF2-4490-99BC-A0854DB11EB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8E6536C-A000-468C-A084-24D06F42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6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BD8F-EDF2-4490-99BC-A0854DB11EB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536C-A000-468C-A084-24D06F42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BD8F-EDF2-4490-99BC-A0854DB11EB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536C-A000-468C-A084-24D06F42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53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BD8F-EDF2-4490-99BC-A0854DB11EB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536C-A000-468C-A084-24D06F42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BD8F-EDF2-4490-99BC-A0854DB11EB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536C-A000-468C-A084-24D06F42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48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BD8F-EDF2-4490-99BC-A0854DB11EB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536C-A000-468C-A084-24D06F42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1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BD8F-EDF2-4490-99BC-A0854DB11EB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536C-A000-468C-A084-24D06F42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79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5B2BD8F-EDF2-4490-99BC-A0854DB11EB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536C-A000-468C-A084-24D06F42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87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5B2BD8F-EDF2-4490-99BC-A0854DB11EB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536C-A000-468C-A084-24D06F42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4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BD8F-EDF2-4490-99BC-A0854DB11EB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536C-A000-468C-A084-24D06F42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4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BD8F-EDF2-4490-99BC-A0854DB11EB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536C-A000-468C-A084-24D06F42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BD8F-EDF2-4490-99BC-A0854DB11EB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536C-A000-468C-A084-24D06F42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1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BD8F-EDF2-4490-99BC-A0854DB11EB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536C-A000-468C-A084-24D06F42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4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BD8F-EDF2-4490-99BC-A0854DB11EB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536C-A000-468C-A084-24D06F42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2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BD8F-EDF2-4490-99BC-A0854DB11EB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536C-A000-468C-A084-24D06F42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8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BD8F-EDF2-4490-99BC-A0854DB11EB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536C-A000-468C-A084-24D06F42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2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BD8F-EDF2-4490-99BC-A0854DB11EB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536C-A000-468C-A084-24D06F42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7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5B2BD8F-EDF2-4490-99BC-A0854DB11EB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8E6536C-A000-468C-A084-24D06F42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8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3F4A-97A7-5E0C-DB17-D60002804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507" y="1765032"/>
            <a:ext cx="9070985" cy="1024530"/>
          </a:xfrm>
        </p:spPr>
        <p:txBody>
          <a:bodyPr/>
          <a:lstStyle/>
          <a:p>
            <a:pPr algn="ctr"/>
            <a:r>
              <a:rPr lang="en-US" sz="4400" b="1" dirty="0"/>
              <a:t>ManPower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B3B8E-4375-D6E8-65FB-D9F29C4DC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600591"/>
            <a:ext cx="8825658" cy="67092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3600" dirty="0"/>
              <a:t>Final Project Round 51 ESAD-CS-A IsDb-bisew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87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917BF8-7326-4C0D-91F6-C2FF70B63232}"/>
              </a:ext>
            </a:extLst>
          </p:cNvPr>
          <p:cNvSpPr/>
          <p:nvPr/>
        </p:nvSpPr>
        <p:spPr>
          <a:xfrm>
            <a:off x="1655947" y="1116663"/>
            <a:ext cx="8575301" cy="53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Medical Section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95920-9CD9-5C3B-DABB-91CC86A83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000" y="2104299"/>
            <a:ext cx="1928875" cy="2373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3749EA-F4E7-C5A4-5DAE-81C89F91D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91" y="2089260"/>
            <a:ext cx="1856634" cy="29587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42CAF7-A68A-A04B-6823-EC3A7C114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67" y="2104299"/>
            <a:ext cx="1981173" cy="2928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C02953-7C94-C48E-3C41-C5E2A266D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057" y="2104299"/>
            <a:ext cx="1737443" cy="22899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5CAB50-1F70-2152-AE65-40905B63FF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328" y="2104298"/>
            <a:ext cx="2475099" cy="13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8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3C3E48-96AC-CDCA-7D4C-03ABF88C9B1A}"/>
              </a:ext>
            </a:extLst>
          </p:cNvPr>
          <p:cNvSpPr/>
          <p:nvPr/>
        </p:nvSpPr>
        <p:spPr>
          <a:xfrm>
            <a:off x="1655947" y="1074333"/>
            <a:ext cx="8575301" cy="53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Section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CE3FB2-CE76-C4B0-7BB7-470DD4689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223" y="1955723"/>
            <a:ext cx="1541001" cy="1641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BF93EF-9299-9FAB-60A2-B8FFA56C7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63" y="1964190"/>
            <a:ext cx="1810080" cy="25570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B64CC7-E009-6695-4617-BBCB9C311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78" y="1905848"/>
            <a:ext cx="2605874" cy="12108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88A95B-A77E-44CA-B61F-D4933A311D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15" y="1943023"/>
            <a:ext cx="1604485" cy="27051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2E94BB-129F-1B59-01C3-E43B561D9F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910" y="3394636"/>
            <a:ext cx="2032000" cy="2473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4A406-16A4-AD78-C862-88014D4F7A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510" y="3845367"/>
            <a:ext cx="3140490" cy="139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03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E736C38-DD22-43CE-2BCB-218AEB3788DF}"/>
              </a:ext>
            </a:extLst>
          </p:cNvPr>
          <p:cNvSpPr/>
          <p:nvPr/>
        </p:nvSpPr>
        <p:spPr>
          <a:xfrm>
            <a:off x="1655947" y="1379129"/>
            <a:ext cx="8575301" cy="53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Calling Section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5CAF8-4942-E5FC-77F3-D20518C8F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00" y="2235523"/>
            <a:ext cx="2013111" cy="2526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CBCAFF-2686-E438-2AD9-AB60225D8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965" y="2235523"/>
            <a:ext cx="2369398" cy="2526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60A174-E206-ACBB-3C28-EB7CF2002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454" y="2235523"/>
            <a:ext cx="2935580" cy="14390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515779-CC59-8217-7075-E46736C9C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20" y="2235524"/>
            <a:ext cx="1712303" cy="268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73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08178E-D8A7-3176-35C8-C50C2A88DE61}"/>
              </a:ext>
            </a:extLst>
          </p:cNvPr>
          <p:cNvSpPr/>
          <p:nvPr/>
        </p:nvSpPr>
        <p:spPr>
          <a:xfrm>
            <a:off x="1655947" y="1116663"/>
            <a:ext cx="8575301" cy="53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Forwarding Section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AC7E0-446F-722B-DBE2-F66018D5F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28" y="4225653"/>
            <a:ext cx="2108291" cy="1441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4A546-2170-852A-F9C6-A472671AD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87" y="4336252"/>
            <a:ext cx="1743165" cy="1386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65EE16-83E0-9068-BC5E-9A1032B9F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44" y="2153940"/>
            <a:ext cx="1491652" cy="1851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F2BD29-5E41-1196-B41E-8FA880ED2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50" y="2153940"/>
            <a:ext cx="2262830" cy="10811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5F34FA-DE14-5EB5-48D6-8FECB2EEA9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966" y="2123118"/>
            <a:ext cx="1697509" cy="16975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E4DADA-4E56-9412-3996-95CD11B2B0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36" y="2117149"/>
            <a:ext cx="1558500" cy="11255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DC6CDD-690F-DCB1-06CB-34010545EC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279" y="4336252"/>
            <a:ext cx="2536447" cy="12200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71D4B35-E0D5-5312-4B94-6727A38A3E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22" y="2147499"/>
            <a:ext cx="1697509" cy="17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0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865467D-4935-46E6-352E-95D35C9B4389}"/>
              </a:ext>
            </a:extLst>
          </p:cNvPr>
          <p:cNvSpPr/>
          <p:nvPr/>
        </p:nvSpPr>
        <p:spPr>
          <a:xfrm>
            <a:off x="1655947" y="727196"/>
            <a:ext cx="8575301" cy="53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VISA Section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A51AA-FC8C-851F-2487-E14BB6E7B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582" y="2240270"/>
            <a:ext cx="1832163" cy="2277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8682D4-2703-4B80-E738-C2FF34055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713" y="2221350"/>
            <a:ext cx="1929354" cy="1266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D992C4-EE30-DFD0-A6FD-83ADA24FA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014" y="2221351"/>
            <a:ext cx="2385870" cy="12669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8E166A-C2FE-228A-0A53-7A7118EA3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012" y="2221351"/>
            <a:ext cx="1333506" cy="20881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2CB72E-14A4-5982-1FCC-48689D3E2A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31" y="2221351"/>
            <a:ext cx="1796484" cy="227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76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B9879D-078F-B23D-CD35-56042742CD6D}"/>
              </a:ext>
            </a:extLst>
          </p:cNvPr>
          <p:cNvSpPr/>
          <p:nvPr/>
        </p:nvSpPr>
        <p:spPr>
          <a:xfrm>
            <a:off x="1655947" y="727196"/>
            <a:ext cx="8575301" cy="53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Section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842D4-FF22-F17A-9925-702BFC5CF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8246"/>
            <a:ext cx="1486989" cy="2126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6F70B6-8BA8-634E-2CAE-EB1350DDA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194" y="1988246"/>
            <a:ext cx="2630666" cy="1660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8EB1B9-233B-A5EA-7D06-0C737F22E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369" y="1988246"/>
            <a:ext cx="1696916" cy="19826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5A64F8-9C92-4FD0-0647-66C361C1EF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078" y="1966368"/>
            <a:ext cx="1677892" cy="285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07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031803-A316-5472-319E-ED47BCF34AB6}"/>
              </a:ext>
            </a:extLst>
          </p:cNvPr>
          <p:cNvSpPr/>
          <p:nvPr/>
        </p:nvSpPr>
        <p:spPr>
          <a:xfrm>
            <a:off x="1655947" y="727196"/>
            <a:ext cx="8575301" cy="53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Rejected Section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172F3A-CC9F-3349-1824-42AA33985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529" y="1896002"/>
            <a:ext cx="3690938" cy="237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9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E94343-4722-8DF0-34D9-5DCDBA04EA2F}"/>
              </a:ext>
            </a:extLst>
          </p:cNvPr>
          <p:cNvSpPr txBox="1"/>
          <p:nvPr/>
        </p:nvSpPr>
        <p:spPr>
          <a:xfrm>
            <a:off x="2030931" y="1395663"/>
            <a:ext cx="7652083" cy="392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Member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Abdul Ahad (Project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Leader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Md. Shawon Khalifa</a:t>
            </a:r>
            <a:endParaRPr lang="en-US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Rakibul Hasib</a:t>
            </a:r>
            <a:endParaRPr lang="en-US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Md. Faruk Hossain</a:t>
            </a:r>
            <a:endParaRPr lang="en-US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Md. Atiqur Rahman</a:t>
            </a:r>
            <a:endParaRPr lang="en-US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Amin</a:t>
            </a:r>
            <a:endParaRPr lang="en-US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Afsana Sarkar</a:t>
            </a:r>
            <a:endParaRPr lang="en-US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1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E919C9-61A3-85F2-166A-354704905028}"/>
              </a:ext>
            </a:extLst>
          </p:cNvPr>
          <p:cNvSpPr txBox="1"/>
          <p:nvPr/>
        </p:nvSpPr>
        <p:spPr>
          <a:xfrm>
            <a:off x="1081236" y="1253065"/>
            <a:ext cx="10279781" cy="2176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1722 BAIRA enlisted agency in Bangladesh . From this 1722 agencies, 100 are syndicate agency. Who process entire processing. Others agency who manage applicant via agent and send them to syndicate to process further action.</a:t>
            </a:r>
            <a:endParaRPr lang="en-US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25D66-D45E-A9B3-82F0-FE99533E9932}"/>
              </a:ext>
            </a:extLst>
          </p:cNvPr>
          <p:cNvSpPr txBox="1"/>
          <p:nvPr/>
        </p:nvSpPr>
        <p:spPr>
          <a:xfrm>
            <a:off x="1081235" y="4081288"/>
            <a:ext cx="10279781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are building this software for those agencies who only manage applicant not processing</a:t>
            </a:r>
          </a:p>
        </p:txBody>
      </p:sp>
    </p:spTree>
    <p:extLst>
      <p:ext uri="{BB962C8B-B14F-4D97-AF65-F5344CB8AC3E}">
        <p14:creationId xmlns:p14="http://schemas.microsoft.com/office/powerpoint/2010/main" val="79567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E8D1C7-D09D-27B3-2771-959B9203E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81" y="1222282"/>
            <a:ext cx="9609667" cy="50376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BD428E-B323-1E5B-8BB4-0C2DC763CC18}"/>
              </a:ext>
            </a:extLst>
          </p:cNvPr>
          <p:cNvSpPr/>
          <p:nvPr/>
        </p:nvSpPr>
        <p:spPr>
          <a:xfrm>
            <a:off x="2340474" y="584200"/>
            <a:ext cx="7175412" cy="464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Flow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4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ECF065-7620-8E3E-29F5-09F9A7912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67" y="3145910"/>
            <a:ext cx="1909751" cy="11176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071716-4A81-DA2F-50E0-EFBAAC12C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610" y="3084453"/>
            <a:ext cx="1694958" cy="16759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91E805-F426-E626-26DA-727F3816E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887" y="3118319"/>
            <a:ext cx="1531412" cy="22399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6019EC-9A49-ECD3-1329-C1BB918B2F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769" y="3112045"/>
            <a:ext cx="1816191" cy="11176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6ADAF8-6D55-CD06-7109-3F6FD94746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303" y="3109850"/>
            <a:ext cx="1150535" cy="168892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DF0E6E6-E893-C6AC-67A2-ABE169C3E83B}"/>
              </a:ext>
            </a:extLst>
          </p:cNvPr>
          <p:cNvSpPr/>
          <p:nvPr/>
        </p:nvSpPr>
        <p:spPr>
          <a:xfrm>
            <a:off x="1126869" y="1472307"/>
            <a:ext cx="9788893" cy="53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</a:t>
            </a:r>
            <a:r>
              <a:rPr lang="en-US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0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3CC210-4006-F5F8-F954-E25CD03D2BD7}"/>
              </a:ext>
            </a:extLst>
          </p:cNvPr>
          <p:cNvSpPr/>
          <p:nvPr/>
        </p:nvSpPr>
        <p:spPr>
          <a:xfrm>
            <a:off x="1126869" y="1370707"/>
            <a:ext cx="9788893" cy="53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Demand Section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70BCD-A2F4-22BB-27A3-257BF3D39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472" y="2348120"/>
            <a:ext cx="1635525" cy="3527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378A88-3CC7-F4F4-F767-45D74958E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500" y="2348120"/>
            <a:ext cx="1946410" cy="2071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208D9D-6163-D41D-A291-F949F7508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47" y="2316660"/>
            <a:ext cx="1729788" cy="14679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83881-255E-293A-ED23-226E59CAD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285" y="2431999"/>
            <a:ext cx="2193192" cy="11832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5B3E33-DE84-4B8F-2377-C0C5829401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947" y="2348119"/>
            <a:ext cx="1674446" cy="244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3550CE-C745-7B83-27B8-4362DCD6A449}"/>
              </a:ext>
            </a:extLst>
          </p:cNvPr>
          <p:cNvSpPr/>
          <p:nvPr/>
        </p:nvSpPr>
        <p:spPr>
          <a:xfrm>
            <a:off x="1655947" y="727196"/>
            <a:ext cx="8575301" cy="53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Applicant Section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3BC7E3-09AA-49C8-540D-18D941985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988" y="1406477"/>
            <a:ext cx="1568480" cy="22837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8E9189-7766-D173-C001-A50FDB158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811" y="1406477"/>
            <a:ext cx="2376013" cy="1201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64F977-4E32-11ED-BC3F-C1CCE1986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265" y="1406477"/>
            <a:ext cx="2068584" cy="21473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AA10FC-B63C-6E2E-7511-710EF6A08A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02" y="1377817"/>
            <a:ext cx="2204319" cy="497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1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C685DA-3C07-6D0C-3D41-33CE3CF73F9A}"/>
              </a:ext>
            </a:extLst>
          </p:cNvPr>
          <p:cNvSpPr/>
          <p:nvPr/>
        </p:nvSpPr>
        <p:spPr>
          <a:xfrm>
            <a:off x="1655947" y="727196"/>
            <a:ext cx="8575301" cy="53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Section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3F390-1CED-D58C-F46F-B652F61E7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059" y="1835067"/>
            <a:ext cx="2308498" cy="2245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C9D822-5EE5-7BB0-A767-75743F858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744" y="1835067"/>
            <a:ext cx="2119177" cy="1497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819BAB-009E-7B23-888E-1B0B53847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79" y="1800118"/>
            <a:ext cx="2625386" cy="433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4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02B4A4-3EAE-B194-DC5C-65F306B4253D}"/>
              </a:ext>
            </a:extLst>
          </p:cNvPr>
          <p:cNvSpPr/>
          <p:nvPr/>
        </p:nvSpPr>
        <p:spPr>
          <a:xfrm>
            <a:off x="1655947" y="1142064"/>
            <a:ext cx="8575301" cy="532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Agency Section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F215C-E338-C24E-30E3-EE3F3BCB0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21393"/>
            <a:ext cx="3056581" cy="1901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0BA916-CFE3-2FC3-A239-88B520272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494" y="2221393"/>
            <a:ext cx="2161277" cy="328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90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714</TotalTime>
  <Words>116</Words>
  <Application>Microsoft Office PowerPoint</Application>
  <PresentationFormat>Widescreen</PresentationFormat>
  <Paragraphs>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Ion Boardroom</vt:lpstr>
      <vt:lpstr>ManPower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ManPower</dc:title>
  <dc:creator>Rakibul</dc:creator>
  <cp:lastModifiedBy>Rakibul</cp:lastModifiedBy>
  <cp:revision>6</cp:revision>
  <dcterms:created xsi:type="dcterms:W3CDTF">2023-01-04T16:33:53Z</dcterms:created>
  <dcterms:modified xsi:type="dcterms:W3CDTF">2023-02-01T22:02:01Z</dcterms:modified>
</cp:coreProperties>
</file>