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6e0b171b2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6e0b171b2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3bd15cf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73bd15cf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3bd15cf2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73bd15cf2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6e0b171b2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76e0b171b2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6e0b171b2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76e0b171b2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6e0b171b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6e0b171b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6e0b171b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6e0b171b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3bd15cf2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3bd15cf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6e0b171b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6e0b171b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05383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57200" y="120040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178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178"/>
            <a:ext cx="2895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4767178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352925"/>
            <a:ext cx="9144000" cy="789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 flipH="1" rot="10800000">
            <a:off x="0" y="4333875"/>
            <a:ext cx="9144000" cy="381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mall Use Shield_GoldOnTrans.eps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01028" y="178596"/>
            <a:ext cx="601263" cy="5611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lineWordmark_GoldOnCard_NoBG.eps"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97700" y="4846522"/>
            <a:ext cx="1464212" cy="1161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GoldOnCard_NoBG.eps" id="10" name="Google Shape;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2" y="4603732"/>
            <a:ext cx="1399569" cy="35255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6997700" y="4603732"/>
            <a:ext cx="18975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Epstein Department of ISE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daJn-dd99AKjW44pOne83r40TrV-O0SC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lvcva.com/stats-and-facts/visitor-statistics/" TargetMode="External"/><Relationship Id="rId4" Type="http://schemas.openxmlformats.org/officeDocument/2006/relationships/hyperlink" Target="https://covid19.healthdata.org/united-states-of-america" TargetMode="External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ctrTitle"/>
          </p:nvPr>
        </p:nvSpPr>
        <p:spPr>
          <a:xfrm>
            <a:off x="440350" y="271125"/>
            <a:ext cx="8520600" cy="10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COVID-19 SEIR-D MODEL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Simulation 	</a:t>
            </a:r>
            <a:endParaRPr sz="3600"/>
          </a:p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365925" y="1779150"/>
            <a:ext cx="8520600" cy="19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~ GROUP 8 ~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Shaoqian Chen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Qinhao Chang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Tianxiao Yu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Wei 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59250" y="2231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Timeline </a:t>
            </a:r>
            <a:endParaRPr b="1" sz="1800"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588" y="666250"/>
            <a:ext cx="6354829" cy="3644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Index</a:t>
            </a:r>
            <a:endParaRPr b="1" sz="1800"/>
          </a:p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9278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Problem 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Assumptions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Traditional SEIR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Introduce SEIR-D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Demo of Our Simulation Using AnyLogic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Further improvement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Problem Description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422000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the outspread of COVID-19, It is essential to build model to analyze COVID-19.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Objective: To establish a SEIR+D epidemic dynamic model that can be used to simulate the COVID-19 epidemic, and to predict </a:t>
            </a:r>
            <a:r>
              <a:rPr lang="en"/>
              <a:t>and e</a:t>
            </a:r>
            <a:r>
              <a:rPr lang="en"/>
              <a:t>valuate the COVID-19. Expand the area from California to three adjacent states, including Oregon and Nevada via the proposed model. Also, play with contact rate to explore w</a:t>
            </a:r>
            <a:r>
              <a:rPr lang="en"/>
              <a:t>hat benefits might there from instituting </a:t>
            </a:r>
            <a:r>
              <a:rPr lang="en"/>
              <a:t>"shelter-in-place" for two weeks.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Health care resources are limited and essential. Thus, predicting the amount of usage and shortage plays a significant role in COVID-19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Assumptions</a:t>
            </a:r>
            <a:endParaRPr b="1" sz="1800"/>
          </a:p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311700" y="1110050"/>
            <a:ext cx="8520600" cy="24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We will use 3.4% as fixed Mortality Rate which estimate by the World Health Organization (WHO) as of March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We assume average incubation time is 15 days fixed through the process.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We ignore the infectious who has no symptoms;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447" y="1532100"/>
            <a:ext cx="6599750" cy="229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Introduction of Traditional SEIR Model</a:t>
            </a:r>
            <a:endParaRPr b="1" sz="1800"/>
          </a:p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08863" y="1189500"/>
            <a:ext cx="19635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Traditional model </a:t>
            </a:r>
            <a:endParaRPr sz="1200"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0" y="2458427"/>
            <a:ext cx="6493451" cy="120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ta" id="59" name="Google Shape;5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3138" y="3022775"/>
            <a:ext cx="133025" cy="193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xi" id="60" name="Google Shape;60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9988" y="2371952"/>
            <a:ext cx="8572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" id="61" name="Google Shape;61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7100" y="3081407"/>
            <a:ext cx="185419" cy="13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gamma" id="62" name="Google Shape;62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13463" y="3052086"/>
            <a:ext cx="161229" cy="1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352075" y="2993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Introduce SEIR-D Model </a:t>
            </a:r>
            <a:endParaRPr b="1" sz="1800"/>
          </a:p>
        </p:txBody>
      </p:sp>
      <p:pic>
        <p:nvPicPr>
          <p:cNvPr id="68" name="Google Shape;6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25" y="799100"/>
            <a:ext cx="2028924" cy="345257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1"/>
          <p:cNvSpPr txBox="1"/>
          <p:nvPr/>
        </p:nvSpPr>
        <p:spPr>
          <a:xfrm>
            <a:off x="4113250" y="1331975"/>
            <a:ext cx="4918800" cy="28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ExposedRate = Infectious*ContactRateInfectious*Infectivity*Susceptible/TotalPop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InfectiousRate = Exposed/AverageIncubationTime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RecoveredRate = Infectious/AverageIllnessDuration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FatalityRate = Infectious</a:t>
            </a:r>
            <a:r>
              <a:rPr lang="en"/>
              <a:t>*Fatality</a:t>
            </a:r>
            <a:r>
              <a:rPr lang="en"/>
              <a:t>/AverageIllnessDuration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ReturnRate</a:t>
            </a:r>
            <a:r>
              <a:rPr lang="en"/>
              <a:t> = (Still working on it)</a:t>
            </a:r>
            <a:endParaRPr/>
          </a:p>
        </p:txBody>
      </p:sp>
      <p:cxnSp>
        <p:nvCxnSpPr>
          <p:cNvPr id="70" name="Google Shape;70;p11"/>
          <p:cNvCxnSpPr/>
          <p:nvPr/>
        </p:nvCxnSpPr>
        <p:spPr>
          <a:xfrm flipH="1" rot="5400000">
            <a:off x="820125" y="2211625"/>
            <a:ext cx="2988300" cy="592500"/>
          </a:xfrm>
          <a:prstGeom prst="bentConnector3">
            <a:avLst>
              <a:gd fmla="val 994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2968950" y="1518475"/>
            <a:ext cx="32061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Demo</a:t>
            </a:r>
            <a:endParaRPr b="1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3" title="present4_demo1080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394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Future Improvement</a:t>
            </a:r>
            <a:endParaRPr b="1" sz="1800"/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11700" y="1403300"/>
            <a:ext cx="8520600" cy="21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traffic data across three states to predict Exposed Rate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https://www.lvcva.com/stats-and-facts/visitor-statistics/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hospitality data to predict Fatality and Recovered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https://covid19.healthdata.org/united-states-of-america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Include </a:t>
            </a:r>
            <a:r>
              <a:rPr lang="en"/>
              <a:t>people who recovered but become infectious again into our simulation;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675" y="1974625"/>
            <a:ext cx="6239200" cy="3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