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6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EE72-1E63-44EC-B716-C9424126C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C0CA0-0D40-4212-B8F4-CAB3E4DFC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FCACD-E42E-4E63-9957-339BA499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18D2-9AFC-4455-A531-B71312F6120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2C67-62CE-4CFB-A169-10D7C9D7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E60F-399D-4AD1-BC42-46A94AB3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6F0F-9261-407C-9B6A-BC80A48E1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62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6304-0BF2-4975-B828-8856749E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71AC7-9EE5-4F03-81D8-A25D30D94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5A8E9-B4E9-4C37-8B1D-8C876E6D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18D2-9AFC-4455-A531-B71312F6120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7E622-6784-4373-B5E4-9B895CD6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39384-694C-47F4-8FA6-2E68E747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6F0F-9261-407C-9B6A-BC80A48E1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30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AFDDC-0E37-411B-B9CD-C1E0AB6D8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8D882-965F-4BDA-988A-8C67CF97E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6DAFF-3F8B-4D35-A6F8-49037AAB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18D2-9AFC-4455-A531-B71312F6120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4EB8B-F1E9-46F5-B9F7-2A536AA6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21855-7121-4DC3-8E7D-B412FAB8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6F0F-9261-407C-9B6A-BC80A48E1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89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60B9-80BF-40E7-8153-1C72B667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217F-EB41-4147-A0DD-0AB619761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1CDFB-E521-4768-A5A1-9DF735CF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18D2-9AFC-4455-A531-B71312F6120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4B2A-0B52-4AD0-8197-5FDAAFCC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AAFF5-6C6B-474B-BE9A-C46900B8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6F0F-9261-407C-9B6A-BC80A48E1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36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470F-E991-4C1A-ACF0-0109A21C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78EBF-F67D-4FDD-91FD-729AE884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9FC7D-8CD9-40EF-A1F3-6A6D98D8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18D2-9AFC-4455-A531-B71312F6120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2A9D9-F803-41B4-9FBE-03F94A5C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1944D-3E6D-4259-A055-5250CFFE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6F0F-9261-407C-9B6A-BC80A48E1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7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FB9B-97AD-44F4-91FC-A1D959F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CE46-5B58-48D0-92DB-5603D9633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85274-2E3F-450F-ABC2-875E3D4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CAB53-7686-4D37-A692-3263B15B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18D2-9AFC-4455-A531-B71312F6120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57A06-73CF-409F-91F5-ADEA0E85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D067A-48BF-422B-8F46-73204611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6F0F-9261-407C-9B6A-BC80A48E1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3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291F-3353-4CD4-90C9-D487B547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26632-D808-4136-9432-72FD543D0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64559-3995-4981-B027-DA59F33A4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3B18F-3127-4222-A46F-212828DCB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95F5D-C6CA-4F66-893A-C4183EFA7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EC5F3-83C0-4209-B544-255C6E78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18D2-9AFC-4455-A531-B71312F6120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BD0BB-E712-470E-A81D-84B44AF8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304EB-F6D9-4342-9786-B0E34FDF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6F0F-9261-407C-9B6A-BC80A48E1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09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CE14-DD8A-499A-ACAA-1D8BE6D2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01D6A-1C43-436F-A315-3A206672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18D2-9AFC-4455-A531-B71312F6120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D6077-DB49-48D7-AE18-2F551B4D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78252-2F0F-4E69-8992-4E60F6B6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6F0F-9261-407C-9B6A-BC80A48E1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83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9B63F-37D0-4216-AF09-4ADCE914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18D2-9AFC-4455-A531-B71312F6120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3FDD3-5879-400E-817A-C3FCA107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95E51-9019-43CD-A725-C1D299AF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6F0F-9261-407C-9B6A-BC80A48E1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01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8E93-25B6-48A3-98B1-1913F939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9406-6E08-43F6-92A5-70510C614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03094-4C97-48E8-8F91-ACE620A8A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68753-5405-4651-A77E-D9EC061E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18D2-9AFC-4455-A531-B71312F6120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BFBB1-37F5-40E3-A27C-DE9ECCC1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3CDC4-EEAB-4232-84F2-234C23AD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6F0F-9261-407C-9B6A-BC80A48E1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49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729-F6C6-4EE3-8D88-CE695E08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ADB6B-651F-4267-8B50-FE61A1F6F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A2809-ACD2-46CB-A532-4C29FF850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0DC08-D070-44DD-98F5-9030FFB7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18D2-9AFC-4455-A531-B71312F6120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704D6-A458-4D54-9A48-E9A35570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8650E-052C-4EA8-B338-C70537DF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6F0F-9261-407C-9B6A-BC80A48E1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01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ECB6D-6B8B-4214-A488-6AA0AFCF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C815E-603B-4CEB-82A7-F3793A78C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10BD-E623-403C-AB6A-817961948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018D2-9AFC-4455-A531-B71312F6120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6EA98-50DA-44F4-871E-6D64D49AF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E3059-59DE-4FAD-B834-B574AB6B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06F0F-9261-407C-9B6A-BC80A48E1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32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E697D2-A83D-4E4A-A08D-F87951830440}"/>
              </a:ext>
            </a:extLst>
          </p:cNvPr>
          <p:cNvSpPr/>
          <p:nvPr/>
        </p:nvSpPr>
        <p:spPr>
          <a:xfrm>
            <a:off x="6812280" y="312420"/>
            <a:ext cx="50749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TW" dirty="0"/>
              <a:t>About Me, Skillset, Projects, Contact Me</a:t>
            </a:r>
            <a:endParaRPr lang="zh-TW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6761A-D8E6-4F1A-9A7B-66B8DDB46FFE}"/>
              </a:ext>
            </a:extLst>
          </p:cNvPr>
          <p:cNvSpPr txBox="1"/>
          <p:nvPr/>
        </p:nvSpPr>
        <p:spPr>
          <a:xfrm>
            <a:off x="762000" y="307955"/>
            <a:ext cx="2635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TW" sz="2400" dirty="0"/>
              <a:t>Shao Yen’s Portfolio</a:t>
            </a:r>
            <a:endParaRPr lang="zh-TW" alt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B7672-C77A-45F4-80FB-72CDACEF6CD7}"/>
              </a:ext>
            </a:extLst>
          </p:cNvPr>
          <p:cNvSpPr/>
          <p:nvPr/>
        </p:nvSpPr>
        <p:spPr>
          <a:xfrm>
            <a:off x="533400" y="175260"/>
            <a:ext cx="11353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TW" dirty="0">
                <a:solidFill>
                  <a:schemeClr val="tx1"/>
                </a:solidFill>
              </a:rPr>
              <a:t>Image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47D13-A659-48C0-8338-5177B29F2A12}"/>
              </a:ext>
            </a:extLst>
          </p:cNvPr>
          <p:cNvSpPr/>
          <p:nvPr/>
        </p:nvSpPr>
        <p:spPr>
          <a:xfrm>
            <a:off x="533400" y="2278380"/>
            <a:ext cx="11353800" cy="2103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FB2F6-FEE9-4129-8F14-6DD5321F545B}"/>
              </a:ext>
            </a:extLst>
          </p:cNvPr>
          <p:cNvSpPr txBox="1"/>
          <p:nvPr/>
        </p:nvSpPr>
        <p:spPr>
          <a:xfrm>
            <a:off x="5524054" y="240030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TW" dirty="0"/>
              <a:t>- About Me -</a:t>
            </a:r>
            <a:endParaRPr lang="zh-TW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9F0828-0938-4D24-9EE4-3832393D8B71}"/>
              </a:ext>
            </a:extLst>
          </p:cNvPr>
          <p:cNvSpPr/>
          <p:nvPr/>
        </p:nvSpPr>
        <p:spPr>
          <a:xfrm>
            <a:off x="533400" y="4503420"/>
            <a:ext cx="11353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2E9D4-D70D-4E95-A440-DE0B9356151D}"/>
              </a:ext>
            </a:extLst>
          </p:cNvPr>
          <p:cNvSpPr txBox="1"/>
          <p:nvPr/>
        </p:nvSpPr>
        <p:spPr>
          <a:xfrm>
            <a:off x="5669735" y="450342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TW" dirty="0"/>
              <a:t>- Skillset -</a:t>
            </a:r>
            <a:endParaRPr lang="zh-TW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66FB04-9FB2-4D24-A5EB-6CB4108BC70A}"/>
              </a:ext>
            </a:extLst>
          </p:cNvPr>
          <p:cNvSpPr/>
          <p:nvPr/>
        </p:nvSpPr>
        <p:spPr>
          <a:xfrm>
            <a:off x="838200" y="2891552"/>
            <a:ext cx="10744200" cy="1299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TW" dirty="0">
                <a:solidFill>
                  <a:schemeClr val="tx1"/>
                </a:solidFill>
              </a:rPr>
              <a:t>Some test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899BD9-0E55-4B80-AC7A-87EBC74967D7}"/>
              </a:ext>
            </a:extLst>
          </p:cNvPr>
          <p:cNvSpPr/>
          <p:nvPr/>
        </p:nvSpPr>
        <p:spPr>
          <a:xfrm>
            <a:off x="2057400" y="4981218"/>
            <a:ext cx="1874520" cy="1299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TW" dirty="0">
                <a:solidFill>
                  <a:schemeClr val="tx1"/>
                </a:solidFill>
              </a:rPr>
              <a:t>Image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41F36A-CD57-4E4B-BFE8-B623463F8D51}"/>
              </a:ext>
            </a:extLst>
          </p:cNvPr>
          <p:cNvSpPr/>
          <p:nvPr/>
        </p:nvSpPr>
        <p:spPr>
          <a:xfrm>
            <a:off x="4221480" y="4981218"/>
            <a:ext cx="1874520" cy="1299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TW" dirty="0">
                <a:solidFill>
                  <a:schemeClr val="tx1"/>
                </a:solidFill>
              </a:rPr>
              <a:t>Image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F372A0-1DFA-45DC-8224-4AD75258946E}"/>
              </a:ext>
            </a:extLst>
          </p:cNvPr>
          <p:cNvSpPr/>
          <p:nvPr/>
        </p:nvSpPr>
        <p:spPr>
          <a:xfrm>
            <a:off x="6385560" y="4981218"/>
            <a:ext cx="1874520" cy="1299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TW" dirty="0">
                <a:solidFill>
                  <a:schemeClr val="tx1"/>
                </a:solidFill>
              </a:rPr>
              <a:t>Image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9571F-EDD7-4836-B26C-E3C947321825}"/>
              </a:ext>
            </a:extLst>
          </p:cNvPr>
          <p:cNvSpPr/>
          <p:nvPr/>
        </p:nvSpPr>
        <p:spPr>
          <a:xfrm>
            <a:off x="8549640" y="4981218"/>
            <a:ext cx="1874520" cy="1299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TW" dirty="0">
                <a:solidFill>
                  <a:schemeClr val="tx1"/>
                </a:solidFill>
              </a:rPr>
              <a:t>Image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7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9F0828-0938-4D24-9EE4-3832393D8B71}"/>
              </a:ext>
            </a:extLst>
          </p:cNvPr>
          <p:cNvSpPr/>
          <p:nvPr/>
        </p:nvSpPr>
        <p:spPr>
          <a:xfrm>
            <a:off x="533400" y="693420"/>
            <a:ext cx="11353800" cy="2339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2E9D4-D70D-4E95-A440-DE0B9356151D}"/>
              </a:ext>
            </a:extLst>
          </p:cNvPr>
          <p:cNvSpPr txBox="1"/>
          <p:nvPr/>
        </p:nvSpPr>
        <p:spPr>
          <a:xfrm>
            <a:off x="5478369" y="815340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TW" dirty="0"/>
              <a:t>- Projects -</a:t>
            </a:r>
            <a:endParaRPr lang="zh-TW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A4E07A-5A32-4D59-B0F7-AB8B5A60AC70}"/>
              </a:ext>
            </a:extLst>
          </p:cNvPr>
          <p:cNvSpPr/>
          <p:nvPr/>
        </p:nvSpPr>
        <p:spPr>
          <a:xfrm>
            <a:off x="533400" y="3192304"/>
            <a:ext cx="11353800" cy="150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58410F-2A30-4E58-BBEE-1D5BF9CFEB51}"/>
              </a:ext>
            </a:extLst>
          </p:cNvPr>
          <p:cNvSpPr txBox="1"/>
          <p:nvPr/>
        </p:nvSpPr>
        <p:spPr>
          <a:xfrm>
            <a:off x="5449579" y="3271659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TW" dirty="0"/>
              <a:t>- Contact Me -</a:t>
            </a:r>
            <a:endParaRPr lang="zh-TW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C73CA-E101-4B50-8534-EC3F4A380744}"/>
              </a:ext>
            </a:extLst>
          </p:cNvPr>
          <p:cNvSpPr/>
          <p:nvPr/>
        </p:nvSpPr>
        <p:spPr>
          <a:xfrm>
            <a:off x="5311140" y="3749457"/>
            <a:ext cx="1874520" cy="634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TW" dirty="0">
                <a:solidFill>
                  <a:schemeClr val="tx1"/>
                </a:solidFill>
              </a:rPr>
              <a:t>Number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63D7C5-F837-46E9-AE51-E01D2A638E79}"/>
              </a:ext>
            </a:extLst>
          </p:cNvPr>
          <p:cNvSpPr/>
          <p:nvPr/>
        </p:nvSpPr>
        <p:spPr>
          <a:xfrm>
            <a:off x="3177540" y="3749457"/>
            <a:ext cx="1874520" cy="634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TW" dirty="0">
                <a:solidFill>
                  <a:schemeClr val="tx1"/>
                </a:solidFill>
              </a:rPr>
              <a:t>Email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A2BDB9-5C22-4910-AEFF-CCFD5B02C082}"/>
              </a:ext>
            </a:extLst>
          </p:cNvPr>
          <p:cNvSpPr/>
          <p:nvPr/>
        </p:nvSpPr>
        <p:spPr>
          <a:xfrm>
            <a:off x="7444740" y="3749457"/>
            <a:ext cx="1874520" cy="634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TW" dirty="0">
                <a:solidFill>
                  <a:schemeClr val="tx1"/>
                </a:solidFill>
              </a:rPr>
              <a:t>Social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890D25-8253-4C49-BFAE-BA73F90D8281}"/>
              </a:ext>
            </a:extLst>
          </p:cNvPr>
          <p:cNvSpPr/>
          <p:nvPr/>
        </p:nvSpPr>
        <p:spPr>
          <a:xfrm>
            <a:off x="2057400" y="1293138"/>
            <a:ext cx="1874520" cy="1299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TW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8E8E03-A29A-464C-9BAD-E2DFBE33E29C}"/>
              </a:ext>
            </a:extLst>
          </p:cNvPr>
          <p:cNvSpPr/>
          <p:nvPr/>
        </p:nvSpPr>
        <p:spPr>
          <a:xfrm>
            <a:off x="1950720" y="2110740"/>
            <a:ext cx="100584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C609BC-44AF-494B-B0DC-FDC2FF25F3C7}"/>
              </a:ext>
            </a:extLst>
          </p:cNvPr>
          <p:cNvSpPr/>
          <p:nvPr/>
        </p:nvSpPr>
        <p:spPr>
          <a:xfrm>
            <a:off x="4221480" y="1293138"/>
            <a:ext cx="1874520" cy="1299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TW" dirty="0">
                <a:solidFill>
                  <a:schemeClr val="tx1"/>
                </a:solidFill>
              </a:rPr>
              <a:t>Image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1671F9-6352-4ADB-94EF-5F634D632344}"/>
              </a:ext>
            </a:extLst>
          </p:cNvPr>
          <p:cNvSpPr/>
          <p:nvPr/>
        </p:nvSpPr>
        <p:spPr>
          <a:xfrm>
            <a:off x="4114800" y="2110740"/>
            <a:ext cx="100584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E87488-8CC0-4392-A45C-39BAB95078B5}"/>
              </a:ext>
            </a:extLst>
          </p:cNvPr>
          <p:cNvSpPr/>
          <p:nvPr/>
        </p:nvSpPr>
        <p:spPr>
          <a:xfrm>
            <a:off x="6385560" y="1293138"/>
            <a:ext cx="1874520" cy="1299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TW" dirty="0">
                <a:solidFill>
                  <a:schemeClr val="tx1"/>
                </a:solidFill>
              </a:rPr>
              <a:t>Image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DF566A-A23E-47DC-B290-1D92CF937FB0}"/>
              </a:ext>
            </a:extLst>
          </p:cNvPr>
          <p:cNvSpPr/>
          <p:nvPr/>
        </p:nvSpPr>
        <p:spPr>
          <a:xfrm>
            <a:off x="6278880" y="2110740"/>
            <a:ext cx="100584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B55349-E356-4B40-8F49-6B90E324E77B}"/>
              </a:ext>
            </a:extLst>
          </p:cNvPr>
          <p:cNvSpPr/>
          <p:nvPr/>
        </p:nvSpPr>
        <p:spPr>
          <a:xfrm>
            <a:off x="8549640" y="1293138"/>
            <a:ext cx="1874520" cy="1299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TW" dirty="0">
                <a:solidFill>
                  <a:schemeClr val="tx1"/>
                </a:solidFill>
              </a:rPr>
              <a:t>Image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D32983-3F03-43BB-88C5-04AE8963AA57}"/>
              </a:ext>
            </a:extLst>
          </p:cNvPr>
          <p:cNvSpPr/>
          <p:nvPr/>
        </p:nvSpPr>
        <p:spPr>
          <a:xfrm>
            <a:off x="8442960" y="2110740"/>
            <a:ext cx="100584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9DEBE8-D468-4989-A060-AF0AFB0D063D}"/>
              </a:ext>
            </a:extLst>
          </p:cNvPr>
          <p:cNvSpPr txBox="1"/>
          <p:nvPr/>
        </p:nvSpPr>
        <p:spPr>
          <a:xfrm>
            <a:off x="1950720" y="2592586"/>
            <a:ext cx="1173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altLang="zh-TW" sz="1100" dirty="0">
                <a:solidFill>
                  <a:schemeClr val="tx1"/>
                </a:solidFill>
              </a:rPr>
              <a:t>(click to enlarge)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5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Beta Yen</dc:creator>
  <cp:lastModifiedBy>Beta Yen</cp:lastModifiedBy>
  <cp:revision>2</cp:revision>
  <dcterms:created xsi:type="dcterms:W3CDTF">2021-08-28T05:42:59Z</dcterms:created>
  <dcterms:modified xsi:type="dcterms:W3CDTF">2021-08-29T01:33:52Z</dcterms:modified>
</cp:coreProperties>
</file>