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CD222-E56E-42F1-B95E-E433EC8E5B30}" v="59" dt="2024-11-07T05:13:46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6865D-2878-6445-91B4-21693775C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BE91EA-5CB4-D979-9937-93FA4B5D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521C2-2D65-5AC1-1A4C-A35BF31E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2845D-5F36-4F39-9F04-77813E9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3398E1-3385-3760-EA6A-0E500C5C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B7B2D-1628-8357-8C82-E3190D34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EDBBCB-6951-98F8-77E8-D31F920D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BBD8B-253D-2C9D-615C-90B271D7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BE294-36E2-F449-0F6B-7E7F1CA8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773AE-6119-B144-0C7E-98AAD855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225FD0-50AC-F99C-4058-E6B8D41B8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90C68B-0C7B-C180-1EF5-859D2CFB0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59A92-9D9D-F056-E996-362C1BED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8CB30-CBF8-39F9-C6C0-954200BD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E7D7B8-9ECD-3714-B752-C6CD047B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62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356BC-B54C-C731-AD98-96252AE9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A4689-EE50-2A5F-2894-DD61FDC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ED4FF2-DBD2-7B4F-3310-9863C004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30E2F-B804-DB13-1117-F77F7704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0A7C1-B7E7-C28D-2ACD-E316FAC3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5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E6546-A994-8089-AC4C-EBB20689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8DA61A-9153-89F3-C153-5224B3F3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D3DC1F-0942-1818-2F97-F31DDF6B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7CED6-0CFA-1C3F-6CAC-171E7A9C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0E7BA-59FB-C17D-05CA-E694AD4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1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EA9D-548E-CEAF-6A5F-44CB9EF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27A187-60E3-165D-3F77-9033574EE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294472-7381-D7B9-DEB9-5D4511E8D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35E508-09E9-B4F1-009B-184419F5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7EF70B-2C38-E7E4-8540-5D85504C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90898B-AA7A-C205-94BA-256C3DEB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8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3C03C-5E7B-A825-6045-5337DF66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ED1A3-E5F6-8164-8A63-7B53FA6B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363CB7-9622-91F7-308B-CAA68C2E0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891E51-6667-27C9-2251-71C71DD40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D948DF-8D3B-F944-CBF6-D32712D4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0D1D3C-914D-C786-76C7-EE7B487B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3D029F-FAC0-0E01-7EEE-A78332A4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2A8AA2-72B2-ABC2-1FEB-5C1D48CE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B3F2F-92C0-AF00-034C-20862951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22E9AE-CEA4-3AE0-3385-AEA2DF5B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A1A4A7-428A-CB29-1BB7-DDCD9496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B77D77-CB01-DCBA-7F81-EB7D3D28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46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76F631-8BDA-3D51-E81F-9E8A4889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5A957E-2706-0A01-14DF-5EA07224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C13FC-60BE-A733-B50C-F375266E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7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7CD0B-9C7B-5075-181C-C299770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756B3-DAF3-D755-96E8-408737C4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B8CC96-88CE-FFBC-514E-A83CED7F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E3270-CCF5-FFEF-A1A6-218DED2D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2A90A-7784-5D12-25FE-85285F30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49F061-24FF-B291-16B3-FEEAB5BD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86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D455A-1EAC-02AD-326C-5C40760B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E71973-754E-B63C-C419-B105555FD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3B186D-AB7D-DF72-3CA3-E20874A56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EF6221-4E1E-99CB-0BD9-8543F003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982936-C4E0-1209-FC5B-FBF8464A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B7533E-35A0-D9A8-0132-E28B14E2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5DFCF6-C7E5-4620-B387-8B884CC7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3074A4-3E56-53DE-A1A4-D4A6B5E3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2F516-55CF-D5F9-118D-FC5B85A3A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D58DA-B1C2-C6EF-7B64-2E4209B6C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DC33EA-8EDF-EBF6-7AFE-9D76C4E5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1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DE63F-5220-C46A-44A7-8C1E3B10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2AC3DD-DBCF-B278-1C0B-5654D688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46" y="1690688"/>
            <a:ext cx="10665307" cy="35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0DEF4-16AD-D5B3-D88B-AB3DF9B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042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E3BC0-5E53-1711-FDF1-4DF81440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4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進行灰階轉換、邊緣檢測和正規化的前處理步驟。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93D7D0A-A891-6D1A-0E1E-CE8F24D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21767"/>
              </p:ext>
            </p:extLst>
          </p:nvPr>
        </p:nvGraphicFramePr>
        <p:xfrm>
          <a:off x="936530" y="1721969"/>
          <a:ext cx="8128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0">
                  <a:extLst>
                    <a:ext uri="{9D8B030D-6E8A-4147-A177-3AD203B41FA5}">
                      <a16:colId xmlns:a16="http://schemas.microsoft.com/office/drawing/2014/main" val="1442397726"/>
                    </a:ext>
                  </a:extLst>
                </a:gridCol>
                <a:gridCol w="7154250">
                  <a:extLst>
                    <a:ext uri="{9D8B030D-6E8A-4147-A177-3AD203B41FA5}">
                      <a16:colId xmlns:a16="http://schemas.microsoft.com/office/drawing/2014/main" val="460438524"/>
                    </a:ext>
                  </a:extLst>
                </a:gridCol>
              </a:tblGrid>
              <a:tr h="3182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image 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二維圖像矩陣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19889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processed_image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處理後的圖像矩陣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404152"/>
                  </a:ext>
                </a:extLst>
              </a:tr>
              <a:tr h="5493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edge_threshold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: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邊緣檢測的閾值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位置參數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62664"/>
                  </a:ext>
                </a:extLst>
              </a:tr>
              <a:tr h="266823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</a:t>
                      </a:r>
                      <a:endParaRPr lang="en-US" altLang="zh-TW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範例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# </a:t>
                      </a:r>
                      <a:r>
                        <a:rPr lang="zh-TW" altLang="en-US" dirty="0"/>
                        <a:t>載入一張彩色圖像</a:t>
                      </a:r>
                    </a:p>
                    <a:p>
                      <a:r>
                        <a:rPr lang="en-US" dirty="0"/>
                        <a:t>image = cv2.imread("example.jpg")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 </a:t>
                      </a:r>
                      <a:r>
                        <a:rPr lang="zh-TW" altLang="en-US" dirty="0"/>
                        <a:t>進行前處理</a:t>
                      </a:r>
                    </a:p>
                    <a:p>
                      <a:r>
                        <a:rPr lang="en-US" dirty="0" err="1"/>
                        <a:t>processed_image</a:t>
                      </a:r>
                      <a:r>
                        <a:rPr lang="en-US" dirty="0"/>
                        <a:t> = preprocessing(image)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 </a:t>
                      </a:r>
                      <a:r>
                        <a:rPr lang="zh-TW" altLang="en-US" dirty="0"/>
                        <a:t>顯示結果</a:t>
                      </a:r>
                    </a:p>
                    <a:p>
                      <a:r>
                        <a:rPr lang="en-US" dirty="0"/>
                        <a:t>cv2.imshow("Processed Image", </a:t>
                      </a:r>
                      <a:r>
                        <a:rPr lang="en-US" dirty="0" err="1"/>
                        <a:t>processed_image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cv2.waitKey(0)</a:t>
                      </a:r>
                    </a:p>
                    <a:p>
                      <a:r>
                        <a:rPr lang="en-US" dirty="0"/>
                        <a:t>cv2.destroyAllWindows()</a:t>
                      </a:r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6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1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0DEF4-16AD-D5B3-D88B-AB3DF9B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36" y="210351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E3BC0-5E53-1711-FDF1-4DF81440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64" y="1146615"/>
            <a:ext cx="11085214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紋理分析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3x3 LBP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編碼和直方圖分析圖像的紋理特徵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7CB5223-9000-FDE1-86CB-85C52A8E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19794"/>
              </p:ext>
            </p:extLst>
          </p:nvPr>
        </p:nvGraphicFramePr>
        <p:xfrm>
          <a:off x="1045171" y="1683330"/>
          <a:ext cx="8128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0">
                  <a:extLst>
                    <a:ext uri="{9D8B030D-6E8A-4147-A177-3AD203B41FA5}">
                      <a16:colId xmlns:a16="http://schemas.microsoft.com/office/drawing/2014/main" val="1442397726"/>
                    </a:ext>
                  </a:extLst>
                </a:gridCol>
                <a:gridCol w="7154250">
                  <a:extLst>
                    <a:ext uri="{9D8B030D-6E8A-4147-A177-3AD203B41FA5}">
                      <a16:colId xmlns:a16="http://schemas.microsoft.com/office/drawing/2014/main" val="46043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processed_image (</a:t>
                      </a:r>
                      <a:r>
                        <a:rPr lang="zh-TW" altLang="en-US" sz="1800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二維圖像矩陣</a:t>
                      </a:r>
                      <a:r>
                        <a:rPr lang="en-US" altLang="zh-TW" sz="1800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1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lbp_encoded_image (LBP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編碼後的圖像矩陣</a:t>
                      </a:r>
                      <a:r>
                        <a:rPr lang="en-US" altLang="zh-TW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histogram (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數組</a:t>
                      </a:r>
                      <a:r>
                        <a:rPr lang="en-US" altLang="zh-TW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):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圖像的直方圖表示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40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lbp_size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: LBP 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區塊大小 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例如 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 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 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3x3 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區塊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n_points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決定參與比較的鄰域像素數。</a:t>
                      </a:r>
                    </a:p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radius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決定鄰域的範圍。</a:t>
                      </a:r>
                    </a:p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method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選擇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模式。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6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en-US" altLang="zh-TW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Skimage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(from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skimage.feature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import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local_binary_pattern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8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5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0DEF4-16AD-D5B3-D88B-AB3DF9B6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E3BC0-5E53-1711-FDF1-4DF81440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7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路徑搜尋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BFS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搜尋馬路的路徑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AA99AE-F704-BCFA-CDC0-A0CBDC31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59469"/>
              </p:ext>
            </p:extLst>
          </p:nvPr>
        </p:nvGraphicFramePr>
        <p:xfrm>
          <a:off x="838200" y="202904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0">
                  <a:extLst>
                    <a:ext uri="{9D8B030D-6E8A-4147-A177-3AD203B41FA5}">
                      <a16:colId xmlns:a16="http://schemas.microsoft.com/office/drawing/2014/main" val="1442397726"/>
                    </a:ext>
                  </a:extLst>
                </a:gridCol>
                <a:gridCol w="7154250">
                  <a:extLst>
                    <a:ext uri="{9D8B030D-6E8A-4147-A177-3AD203B41FA5}">
                      <a16:colId xmlns:a16="http://schemas.microsoft.com/office/drawing/2014/main" val="46043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lbp_encoded_image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二維圖像矩陣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1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path_map (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二維布林矩陣</a:t>
                      </a:r>
                      <a:r>
                        <a:rPr lang="en-US" altLang="zh-TW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):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標記路徑的圖像矩陣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40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路徑搜尋方法，預設為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"BFS"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6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path_search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lbp_encoded_image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search_method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="DFS")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0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0DEF4-16AD-D5B3-D88B-AB3DF9B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694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E3BC0-5E53-1711-FDF1-4DF81440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9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上色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根據路徑地圖上色標記馬路區域。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19D599F-B847-EEE3-448C-5A70D956C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86778"/>
              </p:ext>
            </p:extLst>
          </p:nvPr>
        </p:nvGraphicFramePr>
        <p:xfrm>
          <a:off x="838200" y="1611518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0">
                  <a:extLst>
                    <a:ext uri="{9D8B030D-6E8A-4147-A177-3AD203B41FA5}">
                      <a16:colId xmlns:a16="http://schemas.microsoft.com/office/drawing/2014/main" val="1442397726"/>
                    </a:ext>
                  </a:extLst>
                </a:gridCol>
                <a:gridCol w="7154250">
                  <a:extLst>
                    <a:ext uri="{9D8B030D-6E8A-4147-A177-3AD203B41FA5}">
                      <a16:colId xmlns:a16="http://schemas.microsoft.com/office/drawing/2014/main" val="460438524"/>
                    </a:ext>
                  </a:extLst>
                </a:gridCol>
              </a:tblGrid>
              <a:tr h="3109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path_map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二維布林矩陣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19889"/>
                  </a:ext>
                </a:extLst>
              </a:tr>
              <a:tr h="3109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colored_road_image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二維圖像矩陣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):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上色後的圖像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404152"/>
                  </a:ext>
                </a:extLst>
              </a:tr>
              <a:tr h="777304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Image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  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提供的圖像數據。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path_map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提供的布林矩陣，標記需上色的路徑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Color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  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可選填充顏色，默認為綠色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(0, 255, 0)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colored_image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上色後的圖像。</a:t>
                      </a: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3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25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0DEF4-16AD-D5B3-D88B-AB3DF9B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818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E3BC0-5E53-1711-FDF1-4DF81440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參數設定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設定處理中的參數，用於其他步驟的調整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D1E66F-3A76-E822-B6E5-335B8B73E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3905"/>
              </p:ext>
            </p:extLst>
          </p:nvPr>
        </p:nvGraphicFramePr>
        <p:xfrm>
          <a:off x="838200" y="1778046"/>
          <a:ext cx="8128000" cy="133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0">
                  <a:extLst>
                    <a:ext uri="{9D8B030D-6E8A-4147-A177-3AD203B41FA5}">
                      <a16:colId xmlns:a16="http://schemas.microsoft.com/office/drawing/2014/main" val="1442397726"/>
                    </a:ext>
                  </a:extLst>
                </a:gridCol>
                <a:gridCol w="7154250">
                  <a:extLst>
                    <a:ext uri="{9D8B030D-6E8A-4147-A177-3AD203B41FA5}">
                      <a16:colId xmlns:a16="http://schemas.microsoft.com/office/drawing/2014/main" val="460438524"/>
                    </a:ext>
                  </a:extLst>
                </a:gridCol>
              </a:tblGrid>
              <a:tr h="4164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path_map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二維布林矩陣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):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標記路徑的圖像矩陣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40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 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整數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可設定的參數，用於處理步驟中的大小設定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stride 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整數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步伐大小，決定影像處理中的步伐長度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sobel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布林值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):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是否使用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Sobel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邊緣檢測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6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76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B19ABEB4743A64095E907D8875A9442" ma:contentTypeVersion="5" ma:contentTypeDescription="建立新的文件。" ma:contentTypeScope="" ma:versionID="8738b5232a1b8038cdabeab280de7da3">
  <xsd:schema xmlns:xsd="http://www.w3.org/2001/XMLSchema" xmlns:xs="http://www.w3.org/2001/XMLSchema" xmlns:p="http://schemas.microsoft.com/office/2006/metadata/properties" xmlns:ns3="d4b34b6b-d965-4182-934c-6c9f628588dd" targetNamespace="http://schemas.microsoft.com/office/2006/metadata/properties" ma:root="true" ma:fieldsID="9c101a0f9f6905cac228faae3dbb9459" ns3:_="">
    <xsd:import namespace="d4b34b6b-d965-4182-934c-6c9f628588d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34b6b-d965-4182-934c-6c9f628588d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3A3226-D8C0-4E0E-AD4B-5E468AF8CDBA}">
  <ds:schemaRefs>
    <ds:schemaRef ds:uri="d4b34b6b-d965-4182-934c-6c9f628588dd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18F1E1-8F87-4DE8-A4E1-E59AE4664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FFC660-0578-4C03-A301-8497F0D9AE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b34b6b-d965-4182-934c-6c9f628588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20293</TotalTime>
  <Words>426</Words>
  <Application>Microsoft Office PowerPoint</Application>
  <PresentationFormat>寬螢幕</PresentationFormat>
  <Paragraphs>65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Times New Roman</vt:lpstr>
      <vt:lpstr>Office 佈景主題</vt:lpstr>
      <vt:lpstr>Breakdown 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F113111119</dc:creator>
  <cp:lastModifiedBy>Shao  Wei Hsu</cp:lastModifiedBy>
  <cp:revision>7</cp:revision>
  <dcterms:created xsi:type="dcterms:W3CDTF">2024-10-24T03:05:17Z</dcterms:created>
  <dcterms:modified xsi:type="dcterms:W3CDTF">2024-11-07T05:17:17Z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0x0101000B19ABEB4743A64095E907D8875A9442</vt:lpwstr>
  </property>
</Properties>
</file>