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D237E-AECB-405A-B984-30F34D79BAEC}" v="19" dt="2024-10-24T04:41:5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6865D-2878-6445-91B4-21693775C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BE91EA-5CB4-D979-9937-93FA4B5D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521C2-2D65-5AC1-1A4C-A35BF31E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2845D-5F36-4F39-9F04-77813E9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398E1-3385-3760-EA6A-0E500C5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7B2D-1628-8357-8C82-E3190D34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DBBCB-6951-98F8-77E8-D31F920D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BBD8B-253D-2C9D-615C-90B271D7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BE294-36E2-F449-0F6B-7E7F1CA8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773AE-6119-B144-0C7E-98AAD855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25FD0-50AC-F99C-4058-E6B8D41B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90C68B-0C7B-C180-1EF5-859D2CFB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59A92-9D9D-F056-E996-362C1BE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8CB30-CBF8-39F9-C6C0-954200BD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7D7B8-9ECD-3714-B752-C6CD047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356BC-B54C-C731-AD98-96252AE9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A4689-EE50-2A5F-2894-DD61FDC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ED4FF2-DBD2-7B4F-3310-9863C004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30E2F-B804-DB13-1117-F77F7704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0A7C1-B7E7-C28D-2ACD-E316FAC3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5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E6546-A994-8089-AC4C-EBB2068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DA61A-9153-89F3-C153-5224B3F3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3DC1F-0942-1818-2F97-F31DDF6B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7CED6-0CFA-1C3F-6CAC-171E7A9C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0E7BA-59FB-C17D-05CA-E694AD4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1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DEA9D-548E-CEAF-6A5F-44CB9EF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7A187-60E3-165D-3F77-9033574E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94472-7381-D7B9-DEB9-5D4511E8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35E508-09E9-B4F1-009B-184419F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EF70B-2C38-E7E4-8540-5D85504C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90898B-AA7A-C205-94BA-256C3DE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8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3C03C-5E7B-A825-6045-5337DF66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ED1A3-E5F6-8164-8A63-7B53FA6B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63CB7-9622-91F7-308B-CAA68C2E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891E51-6667-27C9-2251-71C71DD4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D948DF-8D3B-F944-CBF6-D32712D4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D1D3C-914D-C786-76C7-EE7B487B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3D029F-FAC0-0E01-7EEE-A78332A4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2A8AA2-72B2-ABC2-1FEB-5C1D48C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B3F2F-92C0-AF00-034C-20862951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22E9AE-CEA4-3AE0-3385-AEA2DF5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A1A4A7-428A-CB29-1BB7-DDCD949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B77D77-CB01-DCBA-7F81-EB7D3D28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76F631-8BDA-3D51-E81F-9E8A4889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5A957E-2706-0A01-14DF-5EA0722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C13FC-60BE-A733-B50C-F375266E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7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CD0B-9C7B-5075-181C-C2997704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756B3-DAF3-D755-96E8-408737C4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8CC96-88CE-FFBC-514E-A83CED7F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E3270-CCF5-FFEF-A1A6-218DED2D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2A90A-7784-5D12-25FE-85285F30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9F061-24FF-B291-16B3-FEEAB5B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D455A-1EAC-02AD-326C-5C40760B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E71973-754E-B63C-C419-B105555FD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3B186D-AB7D-DF72-3CA3-E20874A5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F6221-4E1E-99CB-0BD9-8543F00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82936-C4E0-1209-FC5B-FBF8464A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7533E-35A0-D9A8-0132-E28B14E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DFCF6-C7E5-4620-B387-8B884CC7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3074A4-3E56-53DE-A1A4-D4A6B5E3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2F516-55CF-D5F9-118D-FC5B85A3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D38F-FD25-466A-B8A5-0B07EA17789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D58DA-B1C2-C6EF-7B64-2E4209B6C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C33EA-8EDF-EBF6-7AFE-9D76C4E5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086-58B4-480E-9A33-1E8395E45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E63F-5220-C46A-44A7-8C1E3B10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E06D92-0FA9-C19C-E58E-3D34C257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600200"/>
            <a:ext cx="99264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1A913FB-7B03-6306-D536-E6B3484FB027}"/>
              </a:ext>
            </a:extLst>
          </p:cNvPr>
          <p:cNvSpPr/>
          <p:nvPr/>
        </p:nvSpPr>
        <p:spPr>
          <a:xfrm>
            <a:off x="605334" y="2169001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9B3F5C-5EAB-66D0-4F3F-E28512F76969}"/>
              </a:ext>
            </a:extLst>
          </p:cNvPr>
          <p:cNvSpPr/>
          <p:nvPr/>
        </p:nvSpPr>
        <p:spPr>
          <a:xfrm>
            <a:off x="1363103" y="2813937"/>
            <a:ext cx="900000" cy="90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切分影像為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3×3</a:t>
            </a:r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cells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92CEED-7B88-5501-CB01-B3203516BA13}"/>
              </a:ext>
            </a:extLst>
          </p:cNvPr>
          <p:cNvSpPr/>
          <p:nvPr/>
        </p:nvSpPr>
        <p:spPr>
          <a:xfrm>
            <a:off x="642383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82A647-36E6-0A76-9F37-EA9C854718BD}"/>
              </a:ext>
            </a:extLst>
          </p:cNvPr>
          <p:cNvSpPr/>
          <p:nvPr/>
        </p:nvSpPr>
        <p:spPr>
          <a:xfrm>
            <a:off x="6536892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加權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A376C5-7403-F1AD-70F0-A3A3D996B566}"/>
              </a:ext>
            </a:extLst>
          </p:cNvPr>
          <p:cNvSpPr/>
          <p:nvPr/>
        </p:nvSpPr>
        <p:spPr>
          <a:xfrm>
            <a:off x="351671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400" b="1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特徵分析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DECF4E-6894-F14E-95CD-6FBAB76EDEF9}"/>
              </a:ext>
            </a:extLst>
          </p:cNvPr>
          <p:cNvSpPr/>
          <p:nvPr/>
        </p:nvSpPr>
        <p:spPr>
          <a:xfrm>
            <a:off x="7339277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平滑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4178CF-9980-2629-6AE6-3E6872B7CFBC}"/>
              </a:ext>
            </a:extLst>
          </p:cNvPr>
          <p:cNvSpPr/>
          <p:nvPr/>
        </p:nvSpPr>
        <p:spPr>
          <a:xfrm>
            <a:off x="8141556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邊界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優化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3567A5-E924-6985-17B1-81208B201F87}"/>
              </a:ext>
            </a:extLst>
          </p:cNvPr>
          <p:cNvSpPr/>
          <p:nvPr/>
        </p:nvSpPr>
        <p:spPr>
          <a:xfrm>
            <a:off x="4944810" y="227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 Histogram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CFE7DD-7481-9D11-C00D-81EF7BBD1AAC}"/>
              </a:ext>
            </a:extLst>
          </p:cNvPr>
          <p:cNvSpPr/>
          <p:nvPr/>
        </p:nvSpPr>
        <p:spPr>
          <a:xfrm>
            <a:off x="4944810" y="321178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得到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2B57EC-D60D-5A62-6671-DA09964FC750}"/>
              </a:ext>
            </a:extLst>
          </p:cNvPr>
          <p:cNvSpPr/>
          <p:nvPr/>
        </p:nvSpPr>
        <p:spPr>
          <a:xfrm>
            <a:off x="3777784" y="321178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LBP mask</a:t>
            </a:r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A1DB30-1373-9E03-1B29-85220E8F789C}"/>
              </a:ext>
            </a:extLst>
          </p:cNvPr>
          <p:cNvSpPr/>
          <p:nvPr/>
        </p:nvSpPr>
        <p:spPr>
          <a:xfrm>
            <a:off x="3777784" y="227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與相鄰點比較</a:t>
            </a:r>
            <a:endParaRPr lang="en-US" altLang="zh-TW" sz="1200" dirty="0">
              <a:solidFill>
                <a:schemeClr val="bg1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39BBF6D-5718-76CA-E8CC-05DDEFDBB2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37784" y="2993937"/>
            <a:ext cx="0" cy="217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22E41086-A35C-B84E-13C2-48DE17D3D7C4}"/>
              </a:ext>
            </a:extLst>
          </p:cNvPr>
          <p:cNvCxnSpPr>
            <a:stCxn id="20" idx="3"/>
          </p:cNvCxnSpPr>
          <p:nvPr/>
        </p:nvCxnSpPr>
        <p:spPr>
          <a:xfrm flipV="1">
            <a:off x="4497784" y="2633937"/>
            <a:ext cx="229466" cy="9378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8509F65-1C39-6798-17F4-DC603E9F1C4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12991" y="2633937"/>
            <a:ext cx="2318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09E17E9-F9C8-3AC0-1A78-D76C26436E98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5304810" y="2993937"/>
            <a:ext cx="0" cy="217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40AEA68-7D21-DB4B-798D-DF8C30A8F670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6036716" y="3429000"/>
            <a:ext cx="387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805B06-A6F7-0184-3E07-0EF45E4B753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125334" y="3429000"/>
            <a:ext cx="39138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7764A9A-5DF5-28B0-F813-5AF2EC32353E}"/>
              </a:ext>
            </a:extLst>
          </p:cNvPr>
          <p:cNvSpPr/>
          <p:nvPr/>
        </p:nvSpPr>
        <p:spPr>
          <a:xfrm>
            <a:off x="9330956" y="2169000"/>
            <a:ext cx="2520000" cy="252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Dateset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405AD4D-BEC3-686A-7216-BF6B3DDA6B2F}"/>
              </a:ext>
            </a:extLst>
          </p:cNvPr>
          <p:cNvSpPr/>
          <p:nvPr/>
        </p:nvSpPr>
        <p:spPr>
          <a:xfrm>
            <a:off x="9711447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790513-777F-C211-09F2-362CFB4DF26D}"/>
              </a:ext>
            </a:extLst>
          </p:cNvPr>
          <p:cNvSpPr/>
          <p:nvPr/>
        </p:nvSpPr>
        <p:spPr>
          <a:xfrm>
            <a:off x="10971856" y="2993937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City</a:t>
            </a:r>
          </a:p>
          <a:p>
            <a:pPr algn="ctr"/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scapes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13C7D99-4BF0-911C-315D-A56F925C4975}"/>
              </a:ext>
            </a:extLst>
          </p:cNvPr>
          <p:cNvCxnSpPr>
            <a:cxnSpLocks/>
            <a:stCxn id="57" idx="1"/>
            <a:endCxn id="11" idx="3"/>
          </p:cNvCxnSpPr>
          <p:nvPr/>
        </p:nvCxnSpPr>
        <p:spPr>
          <a:xfrm flipH="1">
            <a:off x="8943836" y="3429000"/>
            <a:ext cx="387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B19ABEB4743A64095E907D8875A9442" ma:contentTypeVersion="5" ma:contentTypeDescription="建立新的文件。" ma:contentTypeScope="" ma:versionID="8738b5232a1b8038cdabeab280de7da3">
  <xsd:schema xmlns:xsd="http://www.w3.org/2001/XMLSchema" xmlns:xs="http://www.w3.org/2001/XMLSchema" xmlns:p="http://schemas.microsoft.com/office/2006/metadata/properties" xmlns:ns3="d4b34b6b-d965-4182-934c-6c9f628588dd" targetNamespace="http://schemas.microsoft.com/office/2006/metadata/properties" ma:root="true" ma:fieldsID="9c101a0f9f6905cac228faae3dbb9459" ns3:_="">
    <xsd:import namespace="d4b34b6b-d965-4182-934c-6c9f628588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34b6b-d965-4182-934c-6c9f628588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A3226-D8C0-4E0E-AD4B-5E468AF8CDB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4b34b6b-d965-4182-934c-6c9f628588dd"/>
  </ds:schemaRefs>
</ds:datastoreItem>
</file>

<file path=customXml/itemProps2.xml><?xml version="1.0" encoding="utf-8"?>
<ds:datastoreItem xmlns:ds="http://schemas.openxmlformats.org/officeDocument/2006/customXml" ds:itemID="{6818F1E1-8F87-4DE8-A4E1-E59AE4664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FC660-0578-4C03-A301-8497F0D9A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b34b6b-d965-4182-934c-6c9f62858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</Words>
  <Application>Microsoft Office PowerPoint</Application>
  <PresentationFormat>寬螢幕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標楷體</vt:lpstr>
      <vt:lpstr>Office 佈景主題</vt:lpstr>
      <vt:lpstr>Breakdown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F113111119</dc:creator>
  <cp:lastModifiedBy>Shao  Wei Hsu</cp:lastModifiedBy>
  <cp:revision>4</cp:revision>
  <dcterms:created xsi:type="dcterms:W3CDTF">2024-10-24T03:05:17Z</dcterms:created>
  <dcterms:modified xsi:type="dcterms:W3CDTF">2024-10-24T04:43:26Z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0x0101000B19ABEB4743A64095E907D8875A9442</vt:lpwstr>
  </property>
</Properties>
</file>