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7" r:id="rId3"/>
    <p:sldId id="1142" r:id="rId4"/>
    <p:sldId id="1256" r:id="rId5"/>
    <p:sldId id="1257" r:id="rId6"/>
    <p:sldId id="125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F2613-1007-4DB2-800A-D9D3949B94F4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D331E95-80BC-436C-8334-D006B982B9E8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行人辨識</a:t>
          </a:r>
        </a:p>
      </dgm:t>
    </dgm:pt>
    <dgm:pt modelId="{120B0196-E522-4A54-90A4-562A17024853}" type="parTrans" cxnId="{2075A8B0-68F4-48F7-B444-730E43107EAD}">
      <dgm:prSet/>
      <dgm:spPr/>
      <dgm:t>
        <a:bodyPr/>
        <a:lstStyle/>
        <a:p>
          <a:endParaRPr lang="zh-TW" altLang="en-US"/>
        </a:p>
      </dgm:t>
    </dgm:pt>
    <dgm:pt modelId="{72D89C30-E723-4497-9761-228F90A02317}" type="sibTrans" cxnId="{2075A8B0-68F4-48F7-B444-730E43107EAD}">
      <dgm:prSet/>
      <dgm:spPr/>
      <dgm:t>
        <a:bodyPr/>
        <a:lstStyle/>
        <a:p>
          <a:endParaRPr lang="zh-TW" altLang="en-US"/>
        </a:p>
      </dgm:t>
    </dgm:pt>
    <dgm:pt modelId="{0E1E23B0-F934-4CFC-A47D-53C48ACD8A55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數據格式化</a:t>
          </a:r>
        </a:p>
      </dgm:t>
    </dgm:pt>
    <dgm:pt modelId="{140EFB3E-EE79-4424-8D13-DBA152C05CAF}" type="parTrans" cxnId="{085D24D2-448C-422B-A1AF-2DFF18396003}">
      <dgm:prSet/>
      <dgm:spPr/>
      <dgm:t>
        <a:bodyPr/>
        <a:lstStyle/>
        <a:p>
          <a:endParaRPr lang="zh-TW" altLang="en-US"/>
        </a:p>
      </dgm:t>
    </dgm:pt>
    <dgm:pt modelId="{3948B88D-EEB9-4DBB-8C89-D2C0ADC0E729}" type="sibTrans" cxnId="{085D24D2-448C-422B-A1AF-2DFF18396003}">
      <dgm:prSet/>
      <dgm:spPr/>
      <dgm:t>
        <a:bodyPr/>
        <a:lstStyle/>
        <a:p>
          <a:endParaRPr lang="zh-TW" altLang="en-US"/>
        </a:p>
      </dgm:t>
    </dgm:pt>
    <dgm:pt modelId="{E9C2D9DA-571D-4528-AED8-D5E3AAAE7912}">
      <dgm:prSet phldrT="[文字]" custT="1"/>
      <dgm:spPr/>
      <dgm:t>
        <a:bodyPr/>
        <a:lstStyle/>
        <a:p>
          <a:r>
            <a:rPr lang="en-US" altLang="zh-TW" sz="1600" dirty="0"/>
            <a:t>matlab</a:t>
          </a:r>
          <a:endParaRPr lang="zh-TW" altLang="en-US" sz="1600" dirty="0"/>
        </a:p>
      </dgm:t>
    </dgm:pt>
    <dgm:pt modelId="{96C9D161-34C1-4E9F-A206-8421937B88B2}" type="parTrans" cxnId="{7E0DB9F9-7176-4CCE-810A-0BA2CE6FADD2}">
      <dgm:prSet/>
      <dgm:spPr/>
      <dgm:t>
        <a:bodyPr/>
        <a:lstStyle/>
        <a:p>
          <a:endParaRPr lang="zh-TW" altLang="en-US"/>
        </a:p>
      </dgm:t>
    </dgm:pt>
    <dgm:pt modelId="{4787E4B2-FD42-4654-AFDA-492470CDFFD2}" type="sibTrans" cxnId="{7E0DB9F9-7176-4CCE-810A-0BA2CE6FADD2}">
      <dgm:prSet/>
      <dgm:spPr/>
      <dgm:t>
        <a:bodyPr/>
        <a:lstStyle/>
        <a:p>
          <a:endParaRPr lang="zh-TW" altLang="en-US"/>
        </a:p>
      </dgm:t>
    </dgm:pt>
    <dgm:pt modelId="{5F4D4474-6763-45EA-A012-A7BC5BAEEFED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FPGA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3599120-599D-4D6C-B4CF-F3A085A6F3E0}" type="parTrans" cxnId="{6030FB7E-5EDF-4133-B7A2-B57F0FF6DD97}">
      <dgm:prSet/>
      <dgm:spPr/>
      <dgm:t>
        <a:bodyPr/>
        <a:lstStyle/>
        <a:p>
          <a:endParaRPr lang="zh-TW" altLang="en-US"/>
        </a:p>
      </dgm:t>
    </dgm:pt>
    <dgm:pt modelId="{588D81FF-F83D-4C97-87F0-9A50E645F6DE}" type="sibTrans" cxnId="{6030FB7E-5EDF-4133-B7A2-B57F0FF6DD97}">
      <dgm:prSet/>
      <dgm:spPr/>
      <dgm:t>
        <a:bodyPr/>
        <a:lstStyle/>
        <a:p>
          <a:endParaRPr lang="zh-TW" altLang="en-US"/>
        </a:p>
      </dgm:t>
    </dgm:pt>
    <dgm:pt modelId="{4D0EF0FD-54AB-407D-85F2-D31FF6C0392B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 行人辨識</a:t>
          </a:r>
        </a:p>
      </dgm:t>
    </dgm:pt>
    <dgm:pt modelId="{86886A00-09D0-4A6F-A058-E4FB3303365C}" type="parTrans" cxnId="{F79B40B2-7101-4D93-8B25-4489D91E5148}">
      <dgm:prSet/>
      <dgm:spPr/>
      <dgm:t>
        <a:bodyPr/>
        <a:lstStyle/>
        <a:p>
          <a:endParaRPr lang="zh-TW" altLang="en-US"/>
        </a:p>
      </dgm:t>
    </dgm:pt>
    <dgm:pt modelId="{81C9332B-5F26-4B3B-8AD4-B9C284330D13}" type="sibTrans" cxnId="{F79B40B2-7101-4D93-8B25-4489D91E5148}">
      <dgm:prSet/>
      <dgm:spPr/>
      <dgm:t>
        <a:bodyPr/>
        <a:lstStyle/>
        <a:p>
          <a:endParaRPr lang="zh-TW" altLang="en-US"/>
        </a:p>
      </dgm:t>
    </dgm:pt>
    <dgm:pt modelId="{948971AA-82E6-4626-A0E6-CF80CF71EFAC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數據集</a:t>
          </a:r>
        </a:p>
      </dgm:t>
    </dgm:pt>
    <dgm:pt modelId="{4975ACC8-8BCE-4C4F-83C4-46AF84308B08}" type="parTrans" cxnId="{327F423D-3330-4583-9DCB-AC7390369C50}">
      <dgm:prSet/>
      <dgm:spPr/>
      <dgm:t>
        <a:bodyPr/>
        <a:lstStyle/>
        <a:p>
          <a:endParaRPr lang="zh-TW" altLang="en-US"/>
        </a:p>
      </dgm:t>
    </dgm:pt>
    <dgm:pt modelId="{1F20CCD2-08BF-4D55-890E-AB9B3843CFB9}" type="sibTrans" cxnId="{327F423D-3330-4583-9DCB-AC7390369C50}">
      <dgm:prSet/>
      <dgm:spPr/>
      <dgm:t>
        <a:bodyPr/>
        <a:lstStyle/>
        <a:p>
          <a:endParaRPr lang="zh-TW" altLang="en-US"/>
        </a:p>
      </dgm:t>
    </dgm:pt>
    <dgm:pt modelId="{5EA72DE5-7EE0-4187-B6F3-C2DCDBC1A11C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行人數據集</a:t>
          </a:r>
        </a:p>
      </dgm:t>
    </dgm:pt>
    <dgm:pt modelId="{A1A03F33-47FF-44C0-985F-860B24D71C5D}" type="parTrans" cxnId="{11B9D332-6795-489A-89DE-770C4E203D91}">
      <dgm:prSet/>
      <dgm:spPr/>
      <dgm:t>
        <a:bodyPr/>
        <a:lstStyle/>
        <a:p>
          <a:endParaRPr lang="zh-TW" altLang="en-US"/>
        </a:p>
      </dgm:t>
    </dgm:pt>
    <dgm:pt modelId="{F2630515-C3B4-4A29-9380-78FC24B3F4E8}" type="sibTrans" cxnId="{11B9D332-6795-489A-89DE-770C4E203D91}">
      <dgm:prSet/>
      <dgm:spPr/>
      <dgm:t>
        <a:bodyPr/>
        <a:lstStyle/>
        <a:p>
          <a:endParaRPr lang="zh-TW" altLang="en-US"/>
        </a:p>
      </dgm:t>
    </dgm:pt>
    <dgm:pt modelId="{B8CB617D-FB55-4B3C-BA11-1154D7EECD1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圖像讀寫</a:t>
          </a:r>
        </a:p>
      </dgm:t>
    </dgm:pt>
    <dgm:pt modelId="{EBC15101-616F-476E-B93B-31EF27035D85}" type="parTrans" cxnId="{7D33E7E3-6DF9-4291-AC86-D991A12740DD}">
      <dgm:prSet/>
      <dgm:spPr/>
      <dgm:t>
        <a:bodyPr/>
        <a:lstStyle/>
        <a:p>
          <a:endParaRPr lang="zh-TW" altLang="en-US"/>
        </a:p>
      </dgm:t>
    </dgm:pt>
    <dgm:pt modelId="{77501FE0-8617-46DC-AA45-D214B021FAA8}" type="sibTrans" cxnId="{7D33E7E3-6DF9-4291-AC86-D991A12740DD}">
      <dgm:prSet/>
      <dgm:spPr/>
      <dgm:t>
        <a:bodyPr/>
        <a:lstStyle/>
        <a:p>
          <a:endParaRPr lang="zh-TW" altLang="en-US"/>
        </a:p>
      </dgm:t>
    </dgm:pt>
    <dgm:pt modelId="{3A3413AF-A874-4EF7-9E62-D630E9111324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BRAM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E8319F9-2AF1-4B37-B400-D840FDB8A136}" type="parTrans" cxnId="{7CA4B724-1A43-49A3-A742-251E281D24E0}">
      <dgm:prSet/>
      <dgm:spPr/>
      <dgm:t>
        <a:bodyPr/>
        <a:lstStyle/>
        <a:p>
          <a:endParaRPr lang="zh-TW" altLang="en-US"/>
        </a:p>
      </dgm:t>
    </dgm:pt>
    <dgm:pt modelId="{D77043C9-B705-4E76-B521-F15978566CCA}" type="sibTrans" cxnId="{7CA4B724-1A43-49A3-A742-251E281D24E0}">
      <dgm:prSet/>
      <dgm:spPr/>
      <dgm:t>
        <a:bodyPr/>
        <a:lstStyle/>
        <a:p>
          <a:endParaRPr lang="zh-TW" altLang="en-US"/>
        </a:p>
      </dgm:t>
    </dgm:pt>
    <dgm:pt modelId="{7EE111B4-980C-4758-A204-48ADCB59242A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分類器</a:t>
          </a:r>
        </a:p>
      </dgm:t>
    </dgm:pt>
    <dgm:pt modelId="{2C99F6B0-F5A6-44E0-B156-928FE4F0E4D5}" type="parTrans" cxnId="{B4923680-79C6-4DC6-B769-23A962E472B9}">
      <dgm:prSet/>
      <dgm:spPr/>
      <dgm:t>
        <a:bodyPr/>
        <a:lstStyle/>
        <a:p>
          <a:endParaRPr lang="zh-TW" altLang="en-US"/>
        </a:p>
      </dgm:t>
    </dgm:pt>
    <dgm:pt modelId="{23AFCB15-C8EF-4289-A6BF-FAB0B0250369}" type="sibTrans" cxnId="{B4923680-79C6-4DC6-B769-23A962E472B9}">
      <dgm:prSet/>
      <dgm:spPr/>
      <dgm:t>
        <a:bodyPr/>
        <a:lstStyle/>
        <a:p>
          <a:endParaRPr lang="zh-TW" altLang="en-US"/>
        </a:p>
      </dgm:t>
    </dgm:pt>
    <dgm:pt modelId="{197A571B-27C2-4263-8679-2AA8C1C52D13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SVM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15FEC4-3575-43C2-9203-DDF2EBFAF540}" type="parTrans" cxnId="{1AD0E3E8-F661-4CFD-AF27-5DF87408FA3E}">
      <dgm:prSet/>
      <dgm:spPr/>
      <dgm:t>
        <a:bodyPr/>
        <a:lstStyle/>
        <a:p>
          <a:endParaRPr lang="zh-TW" altLang="en-US"/>
        </a:p>
      </dgm:t>
    </dgm:pt>
    <dgm:pt modelId="{3F7114C2-A63C-4BBD-AAF9-FD96C72F1FC8}" type="sibTrans" cxnId="{1AD0E3E8-F661-4CFD-AF27-5DF87408FA3E}">
      <dgm:prSet/>
      <dgm:spPr/>
      <dgm:t>
        <a:bodyPr/>
        <a:lstStyle/>
        <a:p>
          <a:endParaRPr lang="zh-TW" altLang="en-US"/>
        </a:p>
      </dgm:t>
    </dgm:pt>
    <dgm:pt modelId="{E096858C-2974-41B8-B322-A6BDB7928C47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特徵提取</a:t>
          </a:r>
        </a:p>
      </dgm:t>
    </dgm:pt>
    <dgm:pt modelId="{5D4DC01A-098D-4AAA-BBC3-BAE05DE96994}" type="parTrans" cxnId="{37EFC227-CE1D-4E66-97B5-29662C6E9653}">
      <dgm:prSet/>
      <dgm:spPr/>
      <dgm:t>
        <a:bodyPr/>
        <a:lstStyle/>
        <a:p>
          <a:endParaRPr lang="zh-TW" altLang="en-US"/>
        </a:p>
      </dgm:t>
    </dgm:pt>
    <dgm:pt modelId="{E4543B1C-E838-4075-B6A3-DC3B5B185D07}" type="sibTrans" cxnId="{37EFC227-CE1D-4E66-97B5-29662C6E9653}">
      <dgm:prSet/>
      <dgm:spPr/>
      <dgm:t>
        <a:bodyPr/>
        <a:lstStyle/>
        <a:p>
          <a:endParaRPr lang="zh-TW" altLang="en-US"/>
        </a:p>
      </dgm:t>
    </dgm:pt>
    <dgm:pt modelId="{8A6F9739-3D5E-49CD-8BED-912B95B97B4D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HOG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8AA0B62-E512-4560-9269-C175DBC4552F}" type="parTrans" cxnId="{6988E83E-4314-471E-AB4D-1D4E1DDAA16C}">
      <dgm:prSet/>
      <dgm:spPr/>
      <dgm:t>
        <a:bodyPr/>
        <a:lstStyle/>
        <a:p>
          <a:endParaRPr lang="zh-TW" altLang="en-US"/>
        </a:p>
      </dgm:t>
    </dgm:pt>
    <dgm:pt modelId="{EB047CCF-7387-4AE4-A7B5-3E9363ABE200}" type="sibTrans" cxnId="{6988E83E-4314-471E-AB4D-1D4E1DDAA16C}">
      <dgm:prSet/>
      <dgm:spPr/>
      <dgm:t>
        <a:bodyPr/>
        <a:lstStyle/>
        <a:p>
          <a:endParaRPr lang="zh-TW" altLang="en-US"/>
        </a:p>
      </dgm:t>
    </dgm:pt>
    <dgm:pt modelId="{0002BB00-7CB0-4089-A7F8-CB04EA448487}">
      <dgm:prSet phldrT="[文字]" custT="1"/>
      <dgm:spPr/>
      <dgm:t>
        <a:bodyPr/>
        <a:lstStyle/>
        <a:p>
          <a:r>
            <a:rPr lang="en-US" altLang="zh-TW" sz="1600" dirty="0" err="1">
              <a:latin typeface="標楷體" panose="03000509000000000000" pitchFamily="65" charset="-120"/>
              <a:ea typeface="標楷體" panose="03000509000000000000" pitchFamily="65" charset="-120"/>
            </a:rPr>
            <a:t>bladeRF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95B9B61-33EE-465F-9079-92F560B83481}" type="parTrans" cxnId="{5C418018-16E3-4B1C-AC21-0D4D4DC16D44}">
      <dgm:prSet/>
      <dgm:spPr/>
      <dgm:t>
        <a:bodyPr/>
        <a:lstStyle/>
        <a:p>
          <a:endParaRPr lang="zh-TW" altLang="en-US"/>
        </a:p>
      </dgm:t>
    </dgm:pt>
    <dgm:pt modelId="{10AD4116-457D-4873-B08E-8A7E59E111E1}" type="sibTrans" cxnId="{5C418018-16E3-4B1C-AC21-0D4D4DC16D44}">
      <dgm:prSet/>
      <dgm:spPr/>
      <dgm:t>
        <a:bodyPr/>
        <a:lstStyle/>
        <a:p>
          <a:endParaRPr lang="zh-TW" altLang="en-US"/>
        </a:p>
      </dgm:t>
    </dgm:pt>
    <dgm:pt modelId="{0851603C-C771-4DCF-A9C1-04E7893EBF35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TX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DA7C7EE-C58F-4DCF-AB71-5419EBB599F9}" type="parTrans" cxnId="{38BDC966-D138-4805-A024-4F5FCEC8741D}">
      <dgm:prSet/>
      <dgm:spPr/>
      <dgm:t>
        <a:bodyPr/>
        <a:lstStyle/>
        <a:p>
          <a:endParaRPr lang="zh-TW" altLang="en-US"/>
        </a:p>
      </dgm:t>
    </dgm:pt>
    <dgm:pt modelId="{2C82E596-A8A6-47AD-BCF0-12E4DB1FEA0B}" type="sibTrans" cxnId="{38BDC966-D138-4805-A024-4F5FCEC8741D}">
      <dgm:prSet/>
      <dgm:spPr/>
      <dgm:t>
        <a:bodyPr/>
        <a:lstStyle/>
        <a:p>
          <a:endParaRPr lang="zh-TW" altLang="en-US"/>
        </a:p>
      </dgm:t>
    </dgm:pt>
    <dgm:pt modelId="{57133534-AB32-4EF3-8D77-D9AC386ACB27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RX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C009297-81A1-437F-A7BC-73413636AA0B}" type="parTrans" cxnId="{B313EB6D-90F1-4861-A392-A0A2383E1789}">
      <dgm:prSet/>
      <dgm:spPr/>
      <dgm:t>
        <a:bodyPr/>
        <a:lstStyle/>
        <a:p>
          <a:endParaRPr lang="zh-TW" altLang="en-US"/>
        </a:p>
      </dgm:t>
    </dgm:pt>
    <dgm:pt modelId="{6508C342-6705-4578-814C-293EEEF826A6}" type="sibTrans" cxnId="{B313EB6D-90F1-4861-A392-A0A2383E1789}">
      <dgm:prSet/>
      <dgm:spPr/>
      <dgm:t>
        <a:bodyPr/>
        <a:lstStyle/>
        <a:p>
          <a:endParaRPr lang="zh-TW" altLang="en-US"/>
        </a:p>
      </dgm:t>
    </dgm:pt>
    <dgm:pt modelId="{2461806B-CC4B-45FA-B831-2A723B9C3790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CSV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B132E4-3705-49F2-AC9D-D30C75958A73}" type="parTrans" cxnId="{413ED0B6-EFBD-4214-BBB2-EF1CE2867242}">
      <dgm:prSet/>
      <dgm:spPr/>
      <dgm:t>
        <a:bodyPr/>
        <a:lstStyle/>
        <a:p>
          <a:endParaRPr lang="zh-TW" altLang="en-US"/>
        </a:p>
      </dgm:t>
    </dgm:pt>
    <dgm:pt modelId="{589FF40D-D885-4617-9EA8-1FB1058F07A1}" type="sibTrans" cxnId="{413ED0B6-EFBD-4214-BBB2-EF1CE2867242}">
      <dgm:prSet/>
      <dgm:spPr/>
      <dgm:t>
        <a:bodyPr/>
        <a:lstStyle/>
        <a:p>
          <a:endParaRPr lang="zh-TW" altLang="en-US"/>
        </a:p>
      </dgm:t>
    </dgm:pt>
    <dgm:pt modelId="{F7D032B9-2324-437A-9621-30FA9460261A}">
      <dgm:prSet phldrT="[文字]" custT="1"/>
      <dgm:spPr/>
      <dgm:t>
        <a:bodyPr/>
        <a:lstStyle/>
        <a:p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VGA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out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DCFBFD4-4E04-4DF4-B96D-090272E936F0}" type="parTrans" cxnId="{32D00FE5-A3D1-41B3-8508-AC82FFCA44A6}">
      <dgm:prSet/>
      <dgm:spPr/>
      <dgm:t>
        <a:bodyPr/>
        <a:lstStyle/>
        <a:p>
          <a:endParaRPr lang="zh-TW" altLang="en-US"/>
        </a:p>
      </dgm:t>
    </dgm:pt>
    <dgm:pt modelId="{1B9CF2A0-14DF-4E46-8B75-FA5FAC0F882A}" type="sibTrans" cxnId="{32D00FE5-A3D1-41B3-8508-AC82FFCA44A6}">
      <dgm:prSet/>
      <dgm:spPr/>
      <dgm:t>
        <a:bodyPr/>
        <a:lstStyle/>
        <a:p>
          <a:endParaRPr lang="zh-TW" altLang="en-US"/>
        </a:p>
      </dgm:t>
    </dgm:pt>
    <dgm:pt modelId="{8A41D693-425D-4A2D-A28B-D2A2AC9CC462}" type="pres">
      <dgm:prSet presAssocID="{2E2F2613-1007-4DB2-800A-D9D3949B94F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4EF897-6624-4C11-980A-A67AE995F81B}" type="pres">
      <dgm:prSet presAssocID="{2E2F2613-1007-4DB2-800A-D9D3949B94F4}" presName="hierFlow" presStyleCnt="0"/>
      <dgm:spPr/>
    </dgm:pt>
    <dgm:pt modelId="{07669E01-CC50-4B63-93F5-94A58C59B9EC}" type="pres">
      <dgm:prSet presAssocID="{2E2F2613-1007-4DB2-800A-D9D3949B94F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68D9E5A-E92B-4FE0-9C48-37659CFDB9FB}" type="pres">
      <dgm:prSet presAssocID="{8D331E95-80BC-436C-8334-D006B982B9E8}" presName="Name14" presStyleCnt="0"/>
      <dgm:spPr/>
    </dgm:pt>
    <dgm:pt modelId="{2744D482-DB48-4DE3-B3A8-B5311D959E76}" type="pres">
      <dgm:prSet presAssocID="{8D331E95-80BC-436C-8334-D006B982B9E8}" presName="level1Shape" presStyleLbl="node0" presStyleIdx="0" presStyleCnt="1" custLinFactNeighborX="5407" custLinFactNeighborY="9463">
        <dgm:presLayoutVars>
          <dgm:chPref val="3"/>
        </dgm:presLayoutVars>
      </dgm:prSet>
      <dgm:spPr/>
    </dgm:pt>
    <dgm:pt modelId="{89A7976A-4256-43BF-8254-6649B113423D}" type="pres">
      <dgm:prSet presAssocID="{8D331E95-80BC-436C-8334-D006B982B9E8}" presName="hierChild2" presStyleCnt="0"/>
      <dgm:spPr/>
    </dgm:pt>
    <dgm:pt modelId="{BB76914E-6F66-4B7E-B20A-8728A61A2362}" type="pres">
      <dgm:prSet presAssocID="{96C9D161-34C1-4E9F-A206-8421937B88B2}" presName="Name19" presStyleLbl="parChTrans1D2" presStyleIdx="0" presStyleCnt="3"/>
      <dgm:spPr/>
    </dgm:pt>
    <dgm:pt modelId="{B8531633-2219-47E0-A7A5-BBCA196B18BB}" type="pres">
      <dgm:prSet presAssocID="{E9C2D9DA-571D-4528-AED8-D5E3AAAE7912}" presName="Name21" presStyleCnt="0"/>
      <dgm:spPr/>
    </dgm:pt>
    <dgm:pt modelId="{CBFCA3EA-CCE3-4DBF-8963-1B070056BA3F}" type="pres">
      <dgm:prSet presAssocID="{E9C2D9DA-571D-4528-AED8-D5E3AAAE7912}" presName="level2Shape" presStyleLbl="node2" presStyleIdx="0" presStyleCnt="3"/>
      <dgm:spPr/>
    </dgm:pt>
    <dgm:pt modelId="{A2B35AC7-7045-4356-BC15-851BC48D1867}" type="pres">
      <dgm:prSet presAssocID="{E9C2D9DA-571D-4528-AED8-D5E3AAAE7912}" presName="hierChild3" presStyleCnt="0"/>
      <dgm:spPr/>
    </dgm:pt>
    <dgm:pt modelId="{57F9BF24-5C39-4C41-8192-7C15C36B1916}" type="pres">
      <dgm:prSet presAssocID="{140EFB3E-EE79-4424-8D13-DBA152C05CAF}" presName="Name19" presStyleLbl="parChTrans1D3" presStyleIdx="0" presStyleCnt="8"/>
      <dgm:spPr/>
    </dgm:pt>
    <dgm:pt modelId="{4A26E6B3-AFDC-4497-A72F-0E4B6EA07195}" type="pres">
      <dgm:prSet presAssocID="{0E1E23B0-F934-4CFC-A47D-53C48ACD8A55}" presName="Name21" presStyleCnt="0"/>
      <dgm:spPr/>
    </dgm:pt>
    <dgm:pt modelId="{9DF91F12-215E-47F3-8F3B-30C15E0D7DE2}" type="pres">
      <dgm:prSet presAssocID="{0E1E23B0-F934-4CFC-A47D-53C48ACD8A55}" presName="level2Shape" presStyleLbl="node3" presStyleIdx="0" presStyleCnt="8"/>
      <dgm:spPr/>
    </dgm:pt>
    <dgm:pt modelId="{E9B4B8E4-5EA4-4699-9806-9AD4E5C0240F}" type="pres">
      <dgm:prSet presAssocID="{0E1E23B0-F934-4CFC-A47D-53C48ACD8A55}" presName="hierChild3" presStyleCnt="0"/>
      <dgm:spPr/>
    </dgm:pt>
    <dgm:pt modelId="{47BCAAE7-C617-422A-9B2E-1486F9F5DFE5}" type="pres">
      <dgm:prSet presAssocID="{95B132E4-3705-49F2-AC9D-D30C75958A73}" presName="Name19" presStyleLbl="parChTrans1D4" presStyleIdx="0" presStyleCnt="6"/>
      <dgm:spPr/>
    </dgm:pt>
    <dgm:pt modelId="{EE868A24-A447-46EE-B44C-53B0742C46C2}" type="pres">
      <dgm:prSet presAssocID="{2461806B-CC4B-45FA-B831-2A723B9C3790}" presName="Name21" presStyleCnt="0"/>
      <dgm:spPr/>
    </dgm:pt>
    <dgm:pt modelId="{C2088110-FAE5-4820-B4A3-8CF4988880A8}" type="pres">
      <dgm:prSet presAssocID="{2461806B-CC4B-45FA-B831-2A723B9C3790}" presName="level2Shape" presStyleLbl="node4" presStyleIdx="0" presStyleCnt="6"/>
      <dgm:spPr/>
    </dgm:pt>
    <dgm:pt modelId="{F85A84ED-E554-4653-875D-06079D0160F8}" type="pres">
      <dgm:prSet presAssocID="{2461806B-CC4B-45FA-B831-2A723B9C3790}" presName="hierChild3" presStyleCnt="0"/>
      <dgm:spPr/>
    </dgm:pt>
    <dgm:pt modelId="{49463B61-E868-45E5-92FA-A61F641E7AAD}" type="pres">
      <dgm:prSet presAssocID="{13599120-599D-4D6C-B4CF-F3A085A6F3E0}" presName="Name19" presStyleLbl="parChTrans1D2" presStyleIdx="1" presStyleCnt="3"/>
      <dgm:spPr/>
    </dgm:pt>
    <dgm:pt modelId="{2AD77083-9444-4742-9643-05F2B4166E1A}" type="pres">
      <dgm:prSet presAssocID="{5F4D4474-6763-45EA-A012-A7BC5BAEEFED}" presName="Name21" presStyleCnt="0"/>
      <dgm:spPr/>
    </dgm:pt>
    <dgm:pt modelId="{70228F92-7C55-4A4D-9988-CA6B234436CE}" type="pres">
      <dgm:prSet presAssocID="{5F4D4474-6763-45EA-A012-A7BC5BAEEFED}" presName="level2Shape" presStyleLbl="node2" presStyleIdx="1" presStyleCnt="3"/>
      <dgm:spPr/>
    </dgm:pt>
    <dgm:pt modelId="{5984146B-2BF3-4814-B2E5-AF31DEA679C8}" type="pres">
      <dgm:prSet presAssocID="{5F4D4474-6763-45EA-A012-A7BC5BAEEFED}" presName="hierChild3" presStyleCnt="0"/>
      <dgm:spPr/>
    </dgm:pt>
    <dgm:pt modelId="{554FA5C0-A604-4043-BFFA-A86EC3077B77}" type="pres">
      <dgm:prSet presAssocID="{86886A00-09D0-4A6F-A058-E4FB3303365C}" presName="Name19" presStyleLbl="parChTrans1D3" presStyleIdx="1" presStyleCnt="8"/>
      <dgm:spPr/>
    </dgm:pt>
    <dgm:pt modelId="{7F4E66D0-4AB2-49AC-940F-9F4ACC427850}" type="pres">
      <dgm:prSet presAssocID="{4D0EF0FD-54AB-407D-85F2-D31FF6C0392B}" presName="Name21" presStyleCnt="0"/>
      <dgm:spPr/>
    </dgm:pt>
    <dgm:pt modelId="{39545D67-7D9B-4708-B35C-D3B825DB5D80}" type="pres">
      <dgm:prSet presAssocID="{4D0EF0FD-54AB-407D-85F2-D31FF6C0392B}" presName="level2Shape" presStyleLbl="node3" presStyleIdx="1" presStyleCnt="8"/>
      <dgm:spPr/>
    </dgm:pt>
    <dgm:pt modelId="{968AA263-C241-4743-BEA8-8824E20807CC}" type="pres">
      <dgm:prSet presAssocID="{4D0EF0FD-54AB-407D-85F2-D31FF6C0392B}" presName="hierChild3" presStyleCnt="0"/>
      <dgm:spPr/>
    </dgm:pt>
    <dgm:pt modelId="{8A731CFF-4F01-450A-BC70-36F217053F28}" type="pres">
      <dgm:prSet presAssocID="{4975ACC8-8BCE-4C4F-83C4-46AF84308B08}" presName="Name19" presStyleLbl="parChTrans1D4" presStyleIdx="1" presStyleCnt="6"/>
      <dgm:spPr/>
    </dgm:pt>
    <dgm:pt modelId="{4F315C91-46A9-48A2-9568-CBF5DE067ADD}" type="pres">
      <dgm:prSet presAssocID="{948971AA-82E6-4626-A0E6-CF80CF71EFAC}" presName="Name21" presStyleCnt="0"/>
      <dgm:spPr/>
    </dgm:pt>
    <dgm:pt modelId="{37310A91-C004-493E-838C-CF4FA5EE5493}" type="pres">
      <dgm:prSet presAssocID="{948971AA-82E6-4626-A0E6-CF80CF71EFAC}" presName="level2Shape" presStyleLbl="node4" presStyleIdx="1" presStyleCnt="6"/>
      <dgm:spPr/>
    </dgm:pt>
    <dgm:pt modelId="{2D2E8BD4-082F-47BC-A267-985E6B30E038}" type="pres">
      <dgm:prSet presAssocID="{948971AA-82E6-4626-A0E6-CF80CF71EFAC}" presName="hierChild3" presStyleCnt="0"/>
      <dgm:spPr/>
    </dgm:pt>
    <dgm:pt modelId="{591E6ECE-85CC-4E51-B4DB-B5D861327D93}" type="pres">
      <dgm:prSet presAssocID="{A1A03F33-47FF-44C0-985F-860B24D71C5D}" presName="Name19" presStyleLbl="parChTrans1D4" presStyleIdx="2" presStyleCnt="6"/>
      <dgm:spPr/>
    </dgm:pt>
    <dgm:pt modelId="{7C49062D-9C29-4E59-BEE6-EA4EF47E689D}" type="pres">
      <dgm:prSet presAssocID="{5EA72DE5-7EE0-4187-B6F3-C2DCDBC1A11C}" presName="Name21" presStyleCnt="0"/>
      <dgm:spPr/>
    </dgm:pt>
    <dgm:pt modelId="{2E7048EB-E217-4014-8BE4-F24A6BA0B986}" type="pres">
      <dgm:prSet presAssocID="{5EA72DE5-7EE0-4187-B6F3-C2DCDBC1A11C}" presName="level2Shape" presStyleLbl="node4" presStyleIdx="2" presStyleCnt="6"/>
      <dgm:spPr/>
    </dgm:pt>
    <dgm:pt modelId="{DBC99F32-EB36-4C1D-B85E-A3F0CB6F7E26}" type="pres">
      <dgm:prSet presAssocID="{5EA72DE5-7EE0-4187-B6F3-C2DCDBC1A11C}" presName="hierChild3" presStyleCnt="0"/>
      <dgm:spPr/>
    </dgm:pt>
    <dgm:pt modelId="{77F21A38-FBAD-4269-B295-49EC4067B317}" type="pres">
      <dgm:prSet presAssocID="{EBC15101-616F-476E-B93B-31EF27035D85}" presName="Name19" presStyleLbl="parChTrans1D3" presStyleIdx="2" presStyleCnt="8"/>
      <dgm:spPr/>
    </dgm:pt>
    <dgm:pt modelId="{CAF8AAE8-3D6F-42AC-912E-A0C958AF672C}" type="pres">
      <dgm:prSet presAssocID="{B8CB617D-FB55-4B3C-BA11-1154D7EECD18}" presName="Name21" presStyleCnt="0"/>
      <dgm:spPr/>
    </dgm:pt>
    <dgm:pt modelId="{97993808-DD31-4F7B-9C05-421E8DCCCC31}" type="pres">
      <dgm:prSet presAssocID="{B8CB617D-FB55-4B3C-BA11-1154D7EECD18}" presName="level2Shape" presStyleLbl="node3" presStyleIdx="2" presStyleCnt="8"/>
      <dgm:spPr/>
    </dgm:pt>
    <dgm:pt modelId="{DCDBC091-C4A6-4A02-9643-A94CA7CA2E28}" type="pres">
      <dgm:prSet presAssocID="{B8CB617D-FB55-4B3C-BA11-1154D7EECD18}" presName="hierChild3" presStyleCnt="0"/>
      <dgm:spPr/>
    </dgm:pt>
    <dgm:pt modelId="{113EEC42-F99E-46DD-84E0-36AAC6C65A5D}" type="pres">
      <dgm:prSet presAssocID="{CE8319F9-2AF1-4B37-B400-D840FDB8A136}" presName="Name19" presStyleLbl="parChTrans1D4" presStyleIdx="3" presStyleCnt="6"/>
      <dgm:spPr/>
    </dgm:pt>
    <dgm:pt modelId="{62D928E2-85D5-4CF4-A16D-4A41FBDDDF14}" type="pres">
      <dgm:prSet presAssocID="{3A3413AF-A874-4EF7-9E62-D630E9111324}" presName="Name21" presStyleCnt="0"/>
      <dgm:spPr/>
    </dgm:pt>
    <dgm:pt modelId="{946FCA3B-DC23-49FA-B5BF-A41131F66DBC}" type="pres">
      <dgm:prSet presAssocID="{3A3413AF-A874-4EF7-9E62-D630E9111324}" presName="level2Shape" presStyleLbl="node4" presStyleIdx="3" presStyleCnt="6"/>
      <dgm:spPr/>
    </dgm:pt>
    <dgm:pt modelId="{980979A0-9C75-47CA-86E6-72371EAC46C4}" type="pres">
      <dgm:prSet presAssocID="{3A3413AF-A874-4EF7-9E62-D630E9111324}" presName="hierChild3" presStyleCnt="0"/>
      <dgm:spPr/>
    </dgm:pt>
    <dgm:pt modelId="{0BB006FB-EF9B-49CD-BCE9-481DFD454151}" type="pres">
      <dgm:prSet presAssocID="{2C99F6B0-F5A6-44E0-B156-928FE4F0E4D5}" presName="Name19" presStyleLbl="parChTrans1D3" presStyleIdx="3" presStyleCnt="8"/>
      <dgm:spPr/>
    </dgm:pt>
    <dgm:pt modelId="{CC24287F-B523-4099-9981-7D0A85DD7C41}" type="pres">
      <dgm:prSet presAssocID="{7EE111B4-980C-4758-A204-48ADCB59242A}" presName="Name21" presStyleCnt="0"/>
      <dgm:spPr/>
    </dgm:pt>
    <dgm:pt modelId="{472D39E7-9A48-4166-8FC9-DE56AE381C54}" type="pres">
      <dgm:prSet presAssocID="{7EE111B4-980C-4758-A204-48ADCB59242A}" presName="level2Shape" presStyleLbl="node3" presStyleIdx="3" presStyleCnt="8"/>
      <dgm:spPr/>
    </dgm:pt>
    <dgm:pt modelId="{DC224A70-E1F1-4820-8FE0-42CC78B17C28}" type="pres">
      <dgm:prSet presAssocID="{7EE111B4-980C-4758-A204-48ADCB59242A}" presName="hierChild3" presStyleCnt="0"/>
      <dgm:spPr/>
    </dgm:pt>
    <dgm:pt modelId="{19D008B1-8602-4DA8-9D82-ACA161477DAF}" type="pres">
      <dgm:prSet presAssocID="{0E15FEC4-3575-43C2-9203-DDF2EBFAF540}" presName="Name19" presStyleLbl="parChTrans1D4" presStyleIdx="4" presStyleCnt="6"/>
      <dgm:spPr/>
    </dgm:pt>
    <dgm:pt modelId="{833DDA73-3CCB-41C0-BE54-AABD219FD9EB}" type="pres">
      <dgm:prSet presAssocID="{197A571B-27C2-4263-8679-2AA8C1C52D13}" presName="Name21" presStyleCnt="0"/>
      <dgm:spPr/>
    </dgm:pt>
    <dgm:pt modelId="{F84B7668-2E95-43F8-B185-BE55FC19BC18}" type="pres">
      <dgm:prSet presAssocID="{197A571B-27C2-4263-8679-2AA8C1C52D13}" presName="level2Shape" presStyleLbl="node4" presStyleIdx="4" presStyleCnt="6"/>
      <dgm:spPr/>
    </dgm:pt>
    <dgm:pt modelId="{20CFFBF4-DFF9-4630-801B-E9AF49B341DF}" type="pres">
      <dgm:prSet presAssocID="{197A571B-27C2-4263-8679-2AA8C1C52D13}" presName="hierChild3" presStyleCnt="0"/>
      <dgm:spPr/>
    </dgm:pt>
    <dgm:pt modelId="{09E4BC74-9A29-4E4C-B0E5-467B4B914A7B}" type="pres">
      <dgm:prSet presAssocID="{5D4DC01A-098D-4AAA-BBC3-BAE05DE96994}" presName="Name19" presStyleLbl="parChTrans1D3" presStyleIdx="4" presStyleCnt="8"/>
      <dgm:spPr/>
    </dgm:pt>
    <dgm:pt modelId="{862818A7-F632-4744-B8F9-39667698D6F4}" type="pres">
      <dgm:prSet presAssocID="{E096858C-2974-41B8-B322-A6BDB7928C47}" presName="Name21" presStyleCnt="0"/>
      <dgm:spPr/>
    </dgm:pt>
    <dgm:pt modelId="{2948D152-9FE6-4FDD-87AF-AA9B4842060B}" type="pres">
      <dgm:prSet presAssocID="{E096858C-2974-41B8-B322-A6BDB7928C47}" presName="level2Shape" presStyleLbl="node3" presStyleIdx="4" presStyleCnt="8"/>
      <dgm:spPr/>
    </dgm:pt>
    <dgm:pt modelId="{74D11BC1-E675-4BC9-B406-B260C41BC3A0}" type="pres">
      <dgm:prSet presAssocID="{E096858C-2974-41B8-B322-A6BDB7928C47}" presName="hierChild3" presStyleCnt="0"/>
      <dgm:spPr/>
    </dgm:pt>
    <dgm:pt modelId="{1D12FEC2-D55B-43BD-BE3F-8A63BC3BDD84}" type="pres">
      <dgm:prSet presAssocID="{48AA0B62-E512-4560-9269-C175DBC4552F}" presName="Name19" presStyleLbl="parChTrans1D4" presStyleIdx="5" presStyleCnt="6"/>
      <dgm:spPr/>
    </dgm:pt>
    <dgm:pt modelId="{3F299F47-DEE8-42C5-AF21-5847DD1AE908}" type="pres">
      <dgm:prSet presAssocID="{8A6F9739-3D5E-49CD-8BED-912B95B97B4D}" presName="Name21" presStyleCnt="0"/>
      <dgm:spPr/>
    </dgm:pt>
    <dgm:pt modelId="{B00B9491-58B2-4721-A586-A364AF32E235}" type="pres">
      <dgm:prSet presAssocID="{8A6F9739-3D5E-49CD-8BED-912B95B97B4D}" presName="level2Shape" presStyleLbl="node4" presStyleIdx="5" presStyleCnt="6"/>
      <dgm:spPr/>
    </dgm:pt>
    <dgm:pt modelId="{B69C8637-92D4-4A19-97EF-BF083FA1EAE0}" type="pres">
      <dgm:prSet presAssocID="{8A6F9739-3D5E-49CD-8BED-912B95B97B4D}" presName="hierChild3" presStyleCnt="0"/>
      <dgm:spPr/>
    </dgm:pt>
    <dgm:pt modelId="{0E24FDDD-4DD9-41F3-B4EB-B76E27D7269D}" type="pres">
      <dgm:prSet presAssocID="{9DCFBFD4-4E04-4DF4-B96D-090272E936F0}" presName="Name19" presStyleLbl="parChTrans1D3" presStyleIdx="5" presStyleCnt="8"/>
      <dgm:spPr/>
    </dgm:pt>
    <dgm:pt modelId="{D67CB6CB-4FA8-4F9F-9BA4-91810893FDB4}" type="pres">
      <dgm:prSet presAssocID="{F7D032B9-2324-437A-9621-30FA9460261A}" presName="Name21" presStyleCnt="0"/>
      <dgm:spPr/>
    </dgm:pt>
    <dgm:pt modelId="{D337F9D4-600B-42FC-B2D5-9573CCAF82DA}" type="pres">
      <dgm:prSet presAssocID="{F7D032B9-2324-437A-9621-30FA9460261A}" presName="level2Shape" presStyleLbl="node3" presStyleIdx="5" presStyleCnt="8"/>
      <dgm:spPr/>
    </dgm:pt>
    <dgm:pt modelId="{0F44F57A-5785-427C-B148-CAA90CE78CEA}" type="pres">
      <dgm:prSet presAssocID="{F7D032B9-2324-437A-9621-30FA9460261A}" presName="hierChild3" presStyleCnt="0"/>
      <dgm:spPr/>
    </dgm:pt>
    <dgm:pt modelId="{8CE15E9E-FDED-4083-AB6A-B4985C5C9119}" type="pres">
      <dgm:prSet presAssocID="{395B9B61-33EE-465F-9079-92F560B83481}" presName="Name19" presStyleLbl="parChTrans1D2" presStyleIdx="2" presStyleCnt="3"/>
      <dgm:spPr/>
    </dgm:pt>
    <dgm:pt modelId="{22ED17FE-CC35-494D-A05C-D3DFD4759603}" type="pres">
      <dgm:prSet presAssocID="{0002BB00-7CB0-4089-A7F8-CB04EA448487}" presName="Name21" presStyleCnt="0"/>
      <dgm:spPr/>
    </dgm:pt>
    <dgm:pt modelId="{E2DD7ED5-0F65-4A39-8A29-75BF565D17F7}" type="pres">
      <dgm:prSet presAssocID="{0002BB00-7CB0-4089-A7F8-CB04EA448487}" presName="level2Shape" presStyleLbl="node2" presStyleIdx="2" presStyleCnt="3"/>
      <dgm:spPr/>
    </dgm:pt>
    <dgm:pt modelId="{CE240AF1-3C67-4DF3-9295-7AD6301E4358}" type="pres">
      <dgm:prSet presAssocID="{0002BB00-7CB0-4089-A7F8-CB04EA448487}" presName="hierChild3" presStyleCnt="0"/>
      <dgm:spPr/>
    </dgm:pt>
    <dgm:pt modelId="{6D74DDD8-EAD7-4847-96ED-3A17A8A22AB4}" type="pres">
      <dgm:prSet presAssocID="{3DA7C7EE-C58F-4DCF-AB71-5419EBB599F9}" presName="Name19" presStyleLbl="parChTrans1D3" presStyleIdx="6" presStyleCnt="8"/>
      <dgm:spPr/>
    </dgm:pt>
    <dgm:pt modelId="{C096E920-2C64-4FAE-B3E5-6330A23148CF}" type="pres">
      <dgm:prSet presAssocID="{0851603C-C771-4DCF-A9C1-04E7893EBF35}" presName="Name21" presStyleCnt="0"/>
      <dgm:spPr/>
    </dgm:pt>
    <dgm:pt modelId="{12AAD122-F8E5-4650-BF9E-0E809711BFCC}" type="pres">
      <dgm:prSet presAssocID="{0851603C-C771-4DCF-A9C1-04E7893EBF35}" presName="level2Shape" presStyleLbl="node3" presStyleIdx="6" presStyleCnt="8"/>
      <dgm:spPr/>
    </dgm:pt>
    <dgm:pt modelId="{92CE7FE6-649A-409D-B1E3-602BEEE2A984}" type="pres">
      <dgm:prSet presAssocID="{0851603C-C771-4DCF-A9C1-04E7893EBF35}" presName="hierChild3" presStyleCnt="0"/>
      <dgm:spPr/>
    </dgm:pt>
    <dgm:pt modelId="{AD9F8604-128E-4FFC-8EBD-C51C1B4EC0C0}" type="pres">
      <dgm:prSet presAssocID="{FC009297-81A1-437F-A7BC-73413636AA0B}" presName="Name19" presStyleLbl="parChTrans1D3" presStyleIdx="7" presStyleCnt="8"/>
      <dgm:spPr/>
    </dgm:pt>
    <dgm:pt modelId="{A42F2620-F2EC-4FC3-9970-84FDC919A135}" type="pres">
      <dgm:prSet presAssocID="{57133534-AB32-4EF3-8D77-D9AC386ACB27}" presName="Name21" presStyleCnt="0"/>
      <dgm:spPr/>
    </dgm:pt>
    <dgm:pt modelId="{EAFE556B-8391-45BE-AD29-797FFD930603}" type="pres">
      <dgm:prSet presAssocID="{57133534-AB32-4EF3-8D77-D9AC386ACB27}" presName="level2Shape" presStyleLbl="node3" presStyleIdx="7" presStyleCnt="8"/>
      <dgm:spPr/>
    </dgm:pt>
    <dgm:pt modelId="{9BE0B214-A73B-4AD8-956A-7649AC1494C2}" type="pres">
      <dgm:prSet presAssocID="{57133534-AB32-4EF3-8D77-D9AC386ACB27}" presName="hierChild3" presStyleCnt="0"/>
      <dgm:spPr/>
    </dgm:pt>
    <dgm:pt modelId="{658362E5-3AFB-44A7-86F8-80E0717934BD}" type="pres">
      <dgm:prSet presAssocID="{2E2F2613-1007-4DB2-800A-D9D3949B94F4}" presName="bgShapesFlow" presStyleCnt="0"/>
      <dgm:spPr/>
    </dgm:pt>
  </dgm:ptLst>
  <dgm:cxnLst>
    <dgm:cxn modelId="{56BC3C02-B55B-4218-B668-2703F2BCDE95}" type="presOf" srcId="{0851603C-C771-4DCF-A9C1-04E7893EBF35}" destId="{12AAD122-F8E5-4650-BF9E-0E809711BFCC}" srcOrd="0" destOrd="0" presId="urn:microsoft.com/office/officeart/2005/8/layout/hierarchy6"/>
    <dgm:cxn modelId="{4F7EC613-AC29-452D-BF70-A2DD1113C8F4}" type="presOf" srcId="{4975ACC8-8BCE-4C4F-83C4-46AF84308B08}" destId="{8A731CFF-4F01-450A-BC70-36F217053F28}" srcOrd="0" destOrd="0" presId="urn:microsoft.com/office/officeart/2005/8/layout/hierarchy6"/>
    <dgm:cxn modelId="{5C418018-16E3-4B1C-AC21-0D4D4DC16D44}" srcId="{8D331E95-80BC-436C-8334-D006B982B9E8}" destId="{0002BB00-7CB0-4089-A7F8-CB04EA448487}" srcOrd="2" destOrd="0" parTransId="{395B9B61-33EE-465F-9079-92F560B83481}" sibTransId="{10AD4116-457D-4873-B08E-8A7E59E111E1}"/>
    <dgm:cxn modelId="{67B18121-CA16-4C54-BB0B-50E74C984B79}" type="presOf" srcId="{5EA72DE5-7EE0-4187-B6F3-C2DCDBC1A11C}" destId="{2E7048EB-E217-4014-8BE4-F24A6BA0B986}" srcOrd="0" destOrd="0" presId="urn:microsoft.com/office/officeart/2005/8/layout/hierarchy6"/>
    <dgm:cxn modelId="{7CA4B724-1A43-49A3-A742-251E281D24E0}" srcId="{B8CB617D-FB55-4B3C-BA11-1154D7EECD18}" destId="{3A3413AF-A874-4EF7-9E62-D630E9111324}" srcOrd="0" destOrd="0" parTransId="{CE8319F9-2AF1-4B37-B400-D840FDB8A136}" sibTransId="{D77043C9-B705-4E76-B521-F15978566CCA}"/>
    <dgm:cxn modelId="{37EFC227-CE1D-4E66-97B5-29662C6E9653}" srcId="{5F4D4474-6763-45EA-A012-A7BC5BAEEFED}" destId="{E096858C-2974-41B8-B322-A6BDB7928C47}" srcOrd="3" destOrd="0" parTransId="{5D4DC01A-098D-4AAA-BBC3-BAE05DE96994}" sibTransId="{E4543B1C-E838-4075-B6A3-DC3B5B185D07}"/>
    <dgm:cxn modelId="{11B9D332-6795-489A-89DE-770C4E203D91}" srcId="{948971AA-82E6-4626-A0E6-CF80CF71EFAC}" destId="{5EA72DE5-7EE0-4187-B6F3-C2DCDBC1A11C}" srcOrd="0" destOrd="0" parTransId="{A1A03F33-47FF-44C0-985F-860B24D71C5D}" sibTransId="{F2630515-C3B4-4A29-9380-78FC24B3F4E8}"/>
    <dgm:cxn modelId="{832ABE33-CB6F-4374-AE94-9503C4ED20EE}" type="presOf" srcId="{57133534-AB32-4EF3-8D77-D9AC386ACB27}" destId="{EAFE556B-8391-45BE-AD29-797FFD930603}" srcOrd="0" destOrd="0" presId="urn:microsoft.com/office/officeart/2005/8/layout/hierarchy6"/>
    <dgm:cxn modelId="{E84A6037-8377-45F7-94F7-13FFA0894E6D}" type="presOf" srcId="{395B9B61-33EE-465F-9079-92F560B83481}" destId="{8CE15E9E-FDED-4083-AB6A-B4985C5C9119}" srcOrd="0" destOrd="0" presId="urn:microsoft.com/office/officeart/2005/8/layout/hierarchy6"/>
    <dgm:cxn modelId="{ACB7883C-6C92-4475-A2EA-77052BE26D69}" type="presOf" srcId="{CE8319F9-2AF1-4B37-B400-D840FDB8A136}" destId="{113EEC42-F99E-46DD-84E0-36AAC6C65A5D}" srcOrd="0" destOrd="0" presId="urn:microsoft.com/office/officeart/2005/8/layout/hierarchy6"/>
    <dgm:cxn modelId="{F598A03C-6138-4904-AA20-61892A7DBFEC}" type="presOf" srcId="{5F4D4474-6763-45EA-A012-A7BC5BAEEFED}" destId="{70228F92-7C55-4A4D-9988-CA6B234436CE}" srcOrd="0" destOrd="0" presId="urn:microsoft.com/office/officeart/2005/8/layout/hierarchy6"/>
    <dgm:cxn modelId="{327F423D-3330-4583-9DCB-AC7390369C50}" srcId="{4D0EF0FD-54AB-407D-85F2-D31FF6C0392B}" destId="{948971AA-82E6-4626-A0E6-CF80CF71EFAC}" srcOrd="0" destOrd="0" parTransId="{4975ACC8-8BCE-4C4F-83C4-46AF84308B08}" sibTransId="{1F20CCD2-08BF-4D55-890E-AB9B3843CFB9}"/>
    <dgm:cxn modelId="{6988E83E-4314-471E-AB4D-1D4E1DDAA16C}" srcId="{E096858C-2974-41B8-B322-A6BDB7928C47}" destId="{8A6F9739-3D5E-49CD-8BED-912B95B97B4D}" srcOrd="0" destOrd="0" parTransId="{48AA0B62-E512-4560-9269-C175DBC4552F}" sibTransId="{EB047CCF-7387-4AE4-A7B5-3E9363ABE200}"/>
    <dgm:cxn modelId="{7AAEAB3F-D607-43C3-9A83-6D31D3D1F93B}" type="presOf" srcId="{A1A03F33-47FF-44C0-985F-860B24D71C5D}" destId="{591E6ECE-85CC-4E51-B4DB-B5D861327D93}" srcOrd="0" destOrd="0" presId="urn:microsoft.com/office/officeart/2005/8/layout/hierarchy6"/>
    <dgm:cxn modelId="{C7C22C5D-6C82-47E1-910E-DCFAE3E4C3B7}" type="presOf" srcId="{8D331E95-80BC-436C-8334-D006B982B9E8}" destId="{2744D482-DB48-4DE3-B3A8-B5311D959E76}" srcOrd="0" destOrd="0" presId="urn:microsoft.com/office/officeart/2005/8/layout/hierarchy6"/>
    <dgm:cxn modelId="{78088141-BA99-4BCB-AC7E-1CFEC5102383}" type="presOf" srcId="{0002BB00-7CB0-4089-A7F8-CB04EA448487}" destId="{E2DD7ED5-0F65-4A39-8A29-75BF565D17F7}" srcOrd="0" destOrd="0" presId="urn:microsoft.com/office/officeart/2005/8/layout/hierarchy6"/>
    <dgm:cxn modelId="{33EC3C42-9E36-4483-8580-6F59B5FBB427}" type="presOf" srcId="{0E1E23B0-F934-4CFC-A47D-53C48ACD8A55}" destId="{9DF91F12-215E-47F3-8F3B-30C15E0D7DE2}" srcOrd="0" destOrd="0" presId="urn:microsoft.com/office/officeart/2005/8/layout/hierarchy6"/>
    <dgm:cxn modelId="{38BDC966-D138-4805-A024-4F5FCEC8741D}" srcId="{0002BB00-7CB0-4089-A7F8-CB04EA448487}" destId="{0851603C-C771-4DCF-A9C1-04E7893EBF35}" srcOrd="0" destOrd="0" parTransId="{3DA7C7EE-C58F-4DCF-AB71-5419EBB599F9}" sibTransId="{2C82E596-A8A6-47AD-BCF0-12E4DB1FEA0B}"/>
    <dgm:cxn modelId="{88120C47-BEF8-42A8-8277-B425F86AB583}" type="presOf" srcId="{E096858C-2974-41B8-B322-A6BDB7928C47}" destId="{2948D152-9FE6-4FDD-87AF-AA9B4842060B}" srcOrd="0" destOrd="0" presId="urn:microsoft.com/office/officeart/2005/8/layout/hierarchy6"/>
    <dgm:cxn modelId="{133EB448-3C30-443C-93D3-4DE9011CB0B7}" type="presOf" srcId="{B8CB617D-FB55-4B3C-BA11-1154D7EECD18}" destId="{97993808-DD31-4F7B-9C05-421E8DCCCC31}" srcOrd="0" destOrd="0" presId="urn:microsoft.com/office/officeart/2005/8/layout/hierarchy6"/>
    <dgm:cxn modelId="{B313EB6D-90F1-4861-A392-A0A2383E1789}" srcId="{0002BB00-7CB0-4089-A7F8-CB04EA448487}" destId="{57133534-AB32-4EF3-8D77-D9AC386ACB27}" srcOrd="1" destOrd="0" parTransId="{FC009297-81A1-437F-A7BC-73413636AA0B}" sibTransId="{6508C342-6705-4578-814C-293EEEF826A6}"/>
    <dgm:cxn modelId="{FDC3B653-0371-4053-A607-9923C0C534F4}" type="presOf" srcId="{3DA7C7EE-C58F-4DCF-AB71-5419EBB599F9}" destId="{6D74DDD8-EAD7-4847-96ED-3A17A8A22AB4}" srcOrd="0" destOrd="0" presId="urn:microsoft.com/office/officeart/2005/8/layout/hierarchy6"/>
    <dgm:cxn modelId="{8C68E273-B654-4B24-871F-62A81C63D1CF}" type="presOf" srcId="{2461806B-CC4B-45FA-B831-2A723B9C3790}" destId="{C2088110-FAE5-4820-B4A3-8CF4988880A8}" srcOrd="0" destOrd="0" presId="urn:microsoft.com/office/officeart/2005/8/layout/hierarchy6"/>
    <dgm:cxn modelId="{E2D26B54-3D14-42EC-83A1-A0113F9D7581}" type="presOf" srcId="{0E15FEC4-3575-43C2-9203-DDF2EBFAF540}" destId="{19D008B1-8602-4DA8-9D82-ACA161477DAF}" srcOrd="0" destOrd="0" presId="urn:microsoft.com/office/officeart/2005/8/layout/hierarchy6"/>
    <dgm:cxn modelId="{DE1F9855-C8B6-498E-8BD4-761FB0E923EF}" type="presOf" srcId="{96C9D161-34C1-4E9F-A206-8421937B88B2}" destId="{BB76914E-6F66-4B7E-B20A-8728A61A2362}" srcOrd="0" destOrd="0" presId="urn:microsoft.com/office/officeart/2005/8/layout/hierarchy6"/>
    <dgm:cxn modelId="{311C1977-6E49-4C2C-B45F-D5377115BA17}" type="presOf" srcId="{48AA0B62-E512-4560-9269-C175DBC4552F}" destId="{1D12FEC2-D55B-43BD-BE3F-8A63BC3BDD84}" srcOrd="0" destOrd="0" presId="urn:microsoft.com/office/officeart/2005/8/layout/hierarchy6"/>
    <dgm:cxn modelId="{C9DB727C-6129-4717-90D2-10D8B33AD0AD}" type="presOf" srcId="{3A3413AF-A874-4EF7-9E62-D630E9111324}" destId="{946FCA3B-DC23-49FA-B5BF-A41131F66DBC}" srcOrd="0" destOrd="0" presId="urn:microsoft.com/office/officeart/2005/8/layout/hierarchy6"/>
    <dgm:cxn modelId="{94752E7E-E531-4856-866A-7B1436D7F60F}" type="presOf" srcId="{7EE111B4-980C-4758-A204-48ADCB59242A}" destId="{472D39E7-9A48-4166-8FC9-DE56AE381C54}" srcOrd="0" destOrd="0" presId="urn:microsoft.com/office/officeart/2005/8/layout/hierarchy6"/>
    <dgm:cxn modelId="{6030FB7E-5EDF-4133-B7A2-B57F0FF6DD97}" srcId="{8D331E95-80BC-436C-8334-D006B982B9E8}" destId="{5F4D4474-6763-45EA-A012-A7BC5BAEEFED}" srcOrd="1" destOrd="0" parTransId="{13599120-599D-4D6C-B4CF-F3A085A6F3E0}" sibTransId="{588D81FF-F83D-4C97-87F0-9A50E645F6DE}"/>
    <dgm:cxn modelId="{B4923680-79C6-4DC6-B769-23A962E472B9}" srcId="{5F4D4474-6763-45EA-A012-A7BC5BAEEFED}" destId="{7EE111B4-980C-4758-A204-48ADCB59242A}" srcOrd="2" destOrd="0" parTransId="{2C99F6B0-F5A6-44E0-B156-928FE4F0E4D5}" sibTransId="{23AFCB15-C8EF-4289-A6BF-FAB0B0250369}"/>
    <dgm:cxn modelId="{83F19681-67DC-40A1-A2C7-6F4A60589669}" type="presOf" srcId="{5D4DC01A-098D-4AAA-BBC3-BAE05DE96994}" destId="{09E4BC74-9A29-4E4C-B0E5-467B4B914A7B}" srcOrd="0" destOrd="0" presId="urn:microsoft.com/office/officeart/2005/8/layout/hierarchy6"/>
    <dgm:cxn modelId="{5E70E690-D02A-4AEE-B474-596606323563}" type="presOf" srcId="{FC009297-81A1-437F-A7BC-73413636AA0B}" destId="{AD9F8604-128E-4FFC-8EBD-C51C1B4EC0C0}" srcOrd="0" destOrd="0" presId="urn:microsoft.com/office/officeart/2005/8/layout/hierarchy6"/>
    <dgm:cxn modelId="{E127B89E-93CD-40EC-917E-2412896FF39D}" type="presOf" srcId="{86886A00-09D0-4A6F-A058-E4FB3303365C}" destId="{554FA5C0-A604-4043-BFFA-A86EC3077B77}" srcOrd="0" destOrd="0" presId="urn:microsoft.com/office/officeart/2005/8/layout/hierarchy6"/>
    <dgm:cxn modelId="{E09F2AA1-CF26-467D-8FB1-E7BF8A2D43AD}" type="presOf" srcId="{9DCFBFD4-4E04-4DF4-B96D-090272E936F0}" destId="{0E24FDDD-4DD9-41F3-B4EB-B76E27D7269D}" srcOrd="0" destOrd="0" presId="urn:microsoft.com/office/officeart/2005/8/layout/hierarchy6"/>
    <dgm:cxn modelId="{06DC2BA7-B880-4AD1-8B1A-ABB97EB6B281}" type="presOf" srcId="{2C99F6B0-F5A6-44E0-B156-928FE4F0E4D5}" destId="{0BB006FB-EF9B-49CD-BCE9-481DFD454151}" srcOrd="0" destOrd="0" presId="urn:microsoft.com/office/officeart/2005/8/layout/hierarchy6"/>
    <dgm:cxn modelId="{937D85A7-84F5-4EE1-9921-ED6618DD3DD2}" type="presOf" srcId="{948971AA-82E6-4626-A0E6-CF80CF71EFAC}" destId="{37310A91-C004-493E-838C-CF4FA5EE5493}" srcOrd="0" destOrd="0" presId="urn:microsoft.com/office/officeart/2005/8/layout/hierarchy6"/>
    <dgm:cxn modelId="{1E9B5FAD-76CD-40D0-AF1D-A5589D341A16}" type="presOf" srcId="{140EFB3E-EE79-4424-8D13-DBA152C05CAF}" destId="{57F9BF24-5C39-4C41-8192-7C15C36B1916}" srcOrd="0" destOrd="0" presId="urn:microsoft.com/office/officeart/2005/8/layout/hierarchy6"/>
    <dgm:cxn modelId="{5F59A5B0-7010-4220-9C5F-235659FCF878}" type="presOf" srcId="{8A6F9739-3D5E-49CD-8BED-912B95B97B4D}" destId="{B00B9491-58B2-4721-A586-A364AF32E235}" srcOrd="0" destOrd="0" presId="urn:microsoft.com/office/officeart/2005/8/layout/hierarchy6"/>
    <dgm:cxn modelId="{2075A8B0-68F4-48F7-B444-730E43107EAD}" srcId="{2E2F2613-1007-4DB2-800A-D9D3949B94F4}" destId="{8D331E95-80BC-436C-8334-D006B982B9E8}" srcOrd="0" destOrd="0" parTransId="{120B0196-E522-4A54-90A4-562A17024853}" sibTransId="{72D89C30-E723-4497-9761-228F90A02317}"/>
    <dgm:cxn modelId="{F79B40B2-7101-4D93-8B25-4489D91E5148}" srcId="{5F4D4474-6763-45EA-A012-A7BC5BAEEFED}" destId="{4D0EF0FD-54AB-407D-85F2-D31FF6C0392B}" srcOrd="0" destOrd="0" parTransId="{86886A00-09D0-4A6F-A058-E4FB3303365C}" sibTransId="{81C9332B-5F26-4B3B-8AD4-B9C284330D13}"/>
    <dgm:cxn modelId="{413ED0B6-EFBD-4214-BBB2-EF1CE2867242}" srcId="{0E1E23B0-F934-4CFC-A47D-53C48ACD8A55}" destId="{2461806B-CC4B-45FA-B831-2A723B9C3790}" srcOrd="0" destOrd="0" parTransId="{95B132E4-3705-49F2-AC9D-D30C75958A73}" sibTransId="{589FF40D-D885-4617-9EA8-1FB1058F07A1}"/>
    <dgm:cxn modelId="{EECE40B8-C02F-4578-9DD2-5621CB8503B9}" type="presOf" srcId="{E9C2D9DA-571D-4528-AED8-D5E3AAAE7912}" destId="{CBFCA3EA-CCE3-4DBF-8963-1B070056BA3F}" srcOrd="0" destOrd="0" presId="urn:microsoft.com/office/officeart/2005/8/layout/hierarchy6"/>
    <dgm:cxn modelId="{68AA0FCA-8774-47E6-AA5E-A119095AE955}" type="presOf" srcId="{95B132E4-3705-49F2-AC9D-D30C75958A73}" destId="{47BCAAE7-C617-422A-9B2E-1486F9F5DFE5}" srcOrd="0" destOrd="0" presId="urn:microsoft.com/office/officeart/2005/8/layout/hierarchy6"/>
    <dgm:cxn modelId="{B6DE2DCA-D0B7-4A85-B5B4-39E83F73DED0}" type="presOf" srcId="{4D0EF0FD-54AB-407D-85F2-D31FF6C0392B}" destId="{39545D67-7D9B-4708-B35C-D3B825DB5D80}" srcOrd="0" destOrd="0" presId="urn:microsoft.com/office/officeart/2005/8/layout/hierarchy6"/>
    <dgm:cxn modelId="{520E99CD-5775-40E4-B8E2-47203D1DA817}" type="presOf" srcId="{F7D032B9-2324-437A-9621-30FA9460261A}" destId="{D337F9D4-600B-42FC-B2D5-9573CCAF82DA}" srcOrd="0" destOrd="0" presId="urn:microsoft.com/office/officeart/2005/8/layout/hierarchy6"/>
    <dgm:cxn modelId="{085D24D2-448C-422B-A1AF-2DFF18396003}" srcId="{E9C2D9DA-571D-4528-AED8-D5E3AAAE7912}" destId="{0E1E23B0-F934-4CFC-A47D-53C48ACD8A55}" srcOrd="0" destOrd="0" parTransId="{140EFB3E-EE79-4424-8D13-DBA152C05CAF}" sibTransId="{3948B88D-EEB9-4DBB-8C89-D2C0ADC0E729}"/>
    <dgm:cxn modelId="{74ECD9DF-B108-46AB-AC18-5399B759F21F}" type="presOf" srcId="{EBC15101-616F-476E-B93B-31EF27035D85}" destId="{77F21A38-FBAD-4269-B295-49EC4067B317}" srcOrd="0" destOrd="0" presId="urn:microsoft.com/office/officeart/2005/8/layout/hierarchy6"/>
    <dgm:cxn modelId="{7D33E7E3-6DF9-4291-AC86-D991A12740DD}" srcId="{5F4D4474-6763-45EA-A012-A7BC5BAEEFED}" destId="{B8CB617D-FB55-4B3C-BA11-1154D7EECD18}" srcOrd="1" destOrd="0" parTransId="{EBC15101-616F-476E-B93B-31EF27035D85}" sibTransId="{77501FE0-8617-46DC-AA45-D214B021FAA8}"/>
    <dgm:cxn modelId="{32D00FE5-A3D1-41B3-8508-AC82FFCA44A6}" srcId="{5F4D4474-6763-45EA-A012-A7BC5BAEEFED}" destId="{F7D032B9-2324-437A-9621-30FA9460261A}" srcOrd="4" destOrd="0" parTransId="{9DCFBFD4-4E04-4DF4-B96D-090272E936F0}" sibTransId="{1B9CF2A0-14DF-4E46-8B75-FA5FAC0F882A}"/>
    <dgm:cxn modelId="{1AD0E3E8-F661-4CFD-AF27-5DF87408FA3E}" srcId="{7EE111B4-980C-4758-A204-48ADCB59242A}" destId="{197A571B-27C2-4263-8679-2AA8C1C52D13}" srcOrd="0" destOrd="0" parTransId="{0E15FEC4-3575-43C2-9203-DDF2EBFAF540}" sibTransId="{3F7114C2-A63C-4BBD-AAF9-FD96C72F1FC8}"/>
    <dgm:cxn modelId="{57BC9DED-8B18-4DF4-80FA-79675ABBE38E}" type="presOf" srcId="{13599120-599D-4D6C-B4CF-F3A085A6F3E0}" destId="{49463B61-E868-45E5-92FA-A61F641E7AAD}" srcOrd="0" destOrd="0" presId="urn:microsoft.com/office/officeart/2005/8/layout/hierarchy6"/>
    <dgm:cxn modelId="{4D149CF0-18F5-45FF-BFFA-AED319CD5210}" type="presOf" srcId="{2E2F2613-1007-4DB2-800A-D9D3949B94F4}" destId="{8A41D693-425D-4A2D-A28B-D2A2AC9CC462}" srcOrd="0" destOrd="0" presId="urn:microsoft.com/office/officeart/2005/8/layout/hierarchy6"/>
    <dgm:cxn modelId="{7E0DB9F9-7176-4CCE-810A-0BA2CE6FADD2}" srcId="{8D331E95-80BC-436C-8334-D006B982B9E8}" destId="{E9C2D9DA-571D-4528-AED8-D5E3AAAE7912}" srcOrd="0" destOrd="0" parTransId="{96C9D161-34C1-4E9F-A206-8421937B88B2}" sibTransId="{4787E4B2-FD42-4654-AFDA-492470CDFFD2}"/>
    <dgm:cxn modelId="{DE4600FF-D987-43E3-9F75-12F4958F7250}" type="presOf" srcId="{197A571B-27C2-4263-8679-2AA8C1C52D13}" destId="{F84B7668-2E95-43F8-B185-BE55FC19BC18}" srcOrd="0" destOrd="0" presId="urn:microsoft.com/office/officeart/2005/8/layout/hierarchy6"/>
    <dgm:cxn modelId="{1715F4AC-E06B-4C41-A057-EDBDBCD02546}" type="presParOf" srcId="{8A41D693-425D-4A2D-A28B-D2A2AC9CC462}" destId="{074EF897-6624-4C11-980A-A67AE995F81B}" srcOrd="0" destOrd="0" presId="urn:microsoft.com/office/officeart/2005/8/layout/hierarchy6"/>
    <dgm:cxn modelId="{7DD2547B-5B4D-49D2-9557-6B7082F6DE29}" type="presParOf" srcId="{074EF897-6624-4C11-980A-A67AE995F81B}" destId="{07669E01-CC50-4B63-93F5-94A58C59B9EC}" srcOrd="0" destOrd="0" presId="urn:microsoft.com/office/officeart/2005/8/layout/hierarchy6"/>
    <dgm:cxn modelId="{83EE26ED-E2D9-45B0-BD36-31BE8D99935B}" type="presParOf" srcId="{07669E01-CC50-4B63-93F5-94A58C59B9EC}" destId="{D68D9E5A-E92B-4FE0-9C48-37659CFDB9FB}" srcOrd="0" destOrd="0" presId="urn:microsoft.com/office/officeart/2005/8/layout/hierarchy6"/>
    <dgm:cxn modelId="{E8BF7FE0-62B6-4806-9551-D50E0F982664}" type="presParOf" srcId="{D68D9E5A-E92B-4FE0-9C48-37659CFDB9FB}" destId="{2744D482-DB48-4DE3-B3A8-B5311D959E76}" srcOrd="0" destOrd="0" presId="urn:microsoft.com/office/officeart/2005/8/layout/hierarchy6"/>
    <dgm:cxn modelId="{80F40F41-7DC1-4985-A800-0E261E50694F}" type="presParOf" srcId="{D68D9E5A-E92B-4FE0-9C48-37659CFDB9FB}" destId="{89A7976A-4256-43BF-8254-6649B113423D}" srcOrd="1" destOrd="0" presId="urn:microsoft.com/office/officeart/2005/8/layout/hierarchy6"/>
    <dgm:cxn modelId="{6DFEFF08-FDE1-447A-8AA1-95FF514F93DD}" type="presParOf" srcId="{89A7976A-4256-43BF-8254-6649B113423D}" destId="{BB76914E-6F66-4B7E-B20A-8728A61A2362}" srcOrd="0" destOrd="0" presId="urn:microsoft.com/office/officeart/2005/8/layout/hierarchy6"/>
    <dgm:cxn modelId="{1DC031FD-DB6B-42CC-B270-1376504A563A}" type="presParOf" srcId="{89A7976A-4256-43BF-8254-6649B113423D}" destId="{B8531633-2219-47E0-A7A5-BBCA196B18BB}" srcOrd="1" destOrd="0" presId="urn:microsoft.com/office/officeart/2005/8/layout/hierarchy6"/>
    <dgm:cxn modelId="{DFE238D3-D105-40D4-8A4A-33A16AADE674}" type="presParOf" srcId="{B8531633-2219-47E0-A7A5-BBCA196B18BB}" destId="{CBFCA3EA-CCE3-4DBF-8963-1B070056BA3F}" srcOrd="0" destOrd="0" presId="urn:microsoft.com/office/officeart/2005/8/layout/hierarchy6"/>
    <dgm:cxn modelId="{FFE90E20-2EB9-4C8D-8BD1-E7D6B76BA634}" type="presParOf" srcId="{B8531633-2219-47E0-A7A5-BBCA196B18BB}" destId="{A2B35AC7-7045-4356-BC15-851BC48D1867}" srcOrd="1" destOrd="0" presId="urn:microsoft.com/office/officeart/2005/8/layout/hierarchy6"/>
    <dgm:cxn modelId="{2E4302F0-41ED-4A4E-BF7C-A4647A0A25E4}" type="presParOf" srcId="{A2B35AC7-7045-4356-BC15-851BC48D1867}" destId="{57F9BF24-5C39-4C41-8192-7C15C36B1916}" srcOrd="0" destOrd="0" presId="urn:microsoft.com/office/officeart/2005/8/layout/hierarchy6"/>
    <dgm:cxn modelId="{9F3224E3-7492-4B9C-B60E-0F627AAD8D01}" type="presParOf" srcId="{A2B35AC7-7045-4356-BC15-851BC48D1867}" destId="{4A26E6B3-AFDC-4497-A72F-0E4B6EA07195}" srcOrd="1" destOrd="0" presId="urn:microsoft.com/office/officeart/2005/8/layout/hierarchy6"/>
    <dgm:cxn modelId="{5DB3A06F-3C59-4A27-B528-C7BBDF8AFB7C}" type="presParOf" srcId="{4A26E6B3-AFDC-4497-A72F-0E4B6EA07195}" destId="{9DF91F12-215E-47F3-8F3B-30C15E0D7DE2}" srcOrd="0" destOrd="0" presId="urn:microsoft.com/office/officeart/2005/8/layout/hierarchy6"/>
    <dgm:cxn modelId="{D83150F2-8A11-4B6B-9F07-0843B6ABF28E}" type="presParOf" srcId="{4A26E6B3-AFDC-4497-A72F-0E4B6EA07195}" destId="{E9B4B8E4-5EA4-4699-9806-9AD4E5C0240F}" srcOrd="1" destOrd="0" presId="urn:microsoft.com/office/officeart/2005/8/layout/hierarchy6"/>
    <dgm:cxn modelId="{7DBB678D-4C4C-48E1-8B10-FC16E0E54240}" type="presParOf" srcId="{E9B4B8E4-5EA4-4699-9806-9AD4E5C0240F}" destId="{47BCAAE7-C617-422A-9B2E-1486F9F5DFE5}" srcOrd="0" destOrd="0" presId="urn:microsoft.com/office/officeart/2005/8/layout/hierarchy6"/>
    <dgm:cxn modelId="{DFBCA0D9-F51F-4038-BD06-6104911610A8}" type="presParOf" srcId="{E9B4B8E4-5EA4-4699-9806-9AD4E5C0240F}" destId="{EE868A24-A447-46EE-B44C-53B0742C46C2}" srcOrd="1" destOrd="0" presId="urn:microsoft.com/office/officeart/2005/8/layout/hierarchy6"/>
    <dgm:cxn modelId="{ECD7C0CC-E92D-48D0-9E9C-37A19B836C3B}" type="presParOf" srcId="{EE868A24-A447-46EE-B44C-53B0742C46C2}" destId="{C2088110-FAE5-4820-B4A3-8CF4988880A8}" srcOrd="0" destOrd="0" presId="urn:microsoft.com/office/officeart/2005/8/layout/hierarchy6"/>
    <dgm:cxn modelId="{55CF1B08-2E85-4F32-BECA-46ACE15DC7B0}" type="presParOf" srcId="{EE868A24-A447-46EE-B44C-53B0742C46C2}" destId="{F85A84ED-E554-4653-875D-06079D0160F8}" srcOrd="1" destOrd="0" presId="urn:microsoft.com/office/officeart/2005/8/layout/hierarchy6"/>
    <dgm:cxn modelId="{EEFBFEA3-C0BF-40A8-964D-02AF3E6854C1}" type="presParOf" srcId="{89A7976A-4256-43BF-8254-6649B113423D}" destId="{49463B61-E868-45E5-92FA-A61F641E7AAD}" srcOrd="2" destOrd="0" presId="urn:microsoft.com/office/officeart/2005/8/layout/hierarchy6"/>
    <dgm:cxn modelId="{A69E851B-2DE7-4890-BD0A-ACB4EC48A333}" type="presParOf" srcId="{89A7976A-4256-43BF-8254-6649B113423D}" destId="{2AD77083-9444-4742-9643-05F2B4166E1A}" srcOrd="3" destOrd="0" presId="urn:microsoft.com/office/officeart/2005/8/layout/hierarchy6"/>
    <dgm:cxn modelId="{1555A651-229E-4257-A086-B23578462055}" type="presParOf" srcId="{2AD77083-9444-4742-9643-05F2B4166E1A}" destId="{70228F92-7C55-4A4D-9988-CA6B234436CE}" srcOrd="0" destOrd="0" presId="urn:microsoft.com/office/officeart/2005/8/layout/hierarchy6"/>
    <dgm:cxn modelId="{9A21E576-95BC-4260-BA4D-D68CEDAC4D30}" type="presParOf" srcId="{2AD77083-9444-4742-9643-05F2B4166E1A}" destId="{5984146B-2BF3-4814-B2E5-AF31DEA679C8}" srcOrd="1" destOrd="0" presId="urn:microsoft.com/office/officeart/2005/8/layout/hierarchy6"/>
    <dgm:cxn modelId="{D1BF8958-518C-44BC-9D2F-55D36C9C1FC8}" type="presParOf" srcId="{5984146B-2BF3-4814-B2E5-AF31DEA679C8}" destId="{554FA5C0-A604-4043-BFFA-A86EC3077B77}" srcOrd="0" destOrd="0" presId="urn:microsoft.com/office/officeart/2005/8/layout/hierarchy6"/>
    <dgm:cxn modelId="{512BCF0C-546D-4D84-839F-091DE310B3B4}" type="presParOf" srcId="{5984146B-2BF3-4814-B2E5-AF31DEA679C8}" destId="{7F4E66D0-4AB2-49AC-940F-9F4ACC427850}" srcOrd="1" destOrd="0" presId="urn:microsoft.com/office/officeart/2005/8/layout/hierarchy6"/>
    <dgm:cxn modelId="{D3C8AC8F-1C3F-45B7-B6F9-34A6ECA84FFF}" type="presParOf" srcId="{7F4E66D0-4AB2-49AC-940F-9F4ACC427850}" destId="{39545D67-7D9B-4708-B35C-D3B825DB5D80}" srcOrd="0" destOrd="0" presId="urn:microsoft.com/office/officeart/2005/8/layout/hierarchy6"/>
    <dgm:cxn modelId="{02258CC3-624B-4013-816D-31A311CCCE4B}" type="presParOf" srcId="{7F4E66D0-4AB2-49AC-940F-9F4ACC427850}" destId="{968AA263-C241-4743-BEA8-8824E20807CC}" srcOrd="1" destOrd="0" presId="urn:microsoft.com/office/officeart/2005/8/layout/hierarchy6"/>
    <dgm:cxn modelId="{53BEFA9A-7416-4D1F-AACF-4B4B8812C191}" type="presParOf" srcId="{968AA263-C241-4743-BEA8-8824E20807CC}" destId="{8A731CFF-4F01-450A-BC70-36F217053F28}" srcOrd="0" destOrd="0" presId="urn:microsoft.com/office/officeart/2005/8/layout/hierarchy6"/>
    <dgm:cxn modelId="{D53D70BB-31F9-49A9-992E-6F1A05C63120}" type="presParOf" srcId="{968AA263-C241-4743-BEA8-8824E20807CC}" destId="{4F315C91-46A9-48A2-9568-CBF5DE067ADD}" srcOrd="1" destOrd="0" presId="urn:microsoft.com/office/officeart/2005/8/layout/hierarchy6"/>
    <dgm:cxn modelId="{D95753A6-EA64-4E86-95BE-1368C54F4DF9}" type="presParOf" srcId="{4F315C91-46A9-48A2-9568-CBF5DE067ADD}" destId="{37310A91-C004-493E-838C-CF4FA5EE5493}" srcOrd="0" destOrd="0" presId="urn:microsoft.com/office/officeart/2005/8/layout/hierarchy6"/>
    <dgm:cxn modelId="{0CF6F1C7-4C1D-4503-83E0-AC782B6F56B7}" type="presParOf" srcId="{4F315C91-46A9-48A2-9568-CBF5DE067ADD}" destId="{2D2E8BD4-082F-47BC-A267-985E6B30E038}" srcOrd="1" destOrd="0" presId="urn:microsoft.com/office/officeart/2005/8/layout/hierarchy6"/>
    <dgm:cxn modelId="{1ED76468-71A2-4C47-99CD-1E7A976854BD}" type="presParOf" srcId="{2D2E8BD4-082F-47BC-A267-985E6B30E038}" destId="{591E6ECE-85CC-4E51-B4DB-B5D861327D93}" srcOrd="0" destOrd="0" presId="urn:microsoft.com/office/officeart/2005/8/layout/hierarchy6"/>
    <dgm:cxn modelId="{0C02C38E-4582-4DF6-8027-A09B6A482DD8}" type="presParOf" srcId="{2D2E8BD4-082F-47BC-A267-985E6B30E038}" destId="{7C49062D-9C29-4E59-BEE6-EA4EF47E689D}" srcOrd="1" destOrd="0" presId="urn:microsoft.com/office/officeart/2005/8/layout/hierarchy6"/>
    <dgm:cxn modelId="{665E37C4-5E1D-4D0F-8367-C643259D2522}" type="presParOf" srcId="{7C49062D-9C29-4E59-BEE6-EA4EF47E689D}" destId="{2E7048EB-E217-4014-8BE4-F24A6BA0B986}" srcOrd="0" destOrd="0" presId="urn:microsoft.com/office/officeart/2005/8/layout/hierarchy6"/>
    <dgm:cxn modelId="{8DD12E08-EFB4-4398-AB7E-5C25B353A088}" type="presParOf" srcId="{7C49062D-9C29-4E59-BEE6-EA4EF47E689D}" destId="{DBC99F32-EB36-4C1D-B85E-A3F0CB6F7E26}" srcOrd="1" destOrd="0" presId="urn:microsoft.com/office/officeart/2005/8/layout/hierarchy6"/>
    <dgm:cxn modelId="{0D016B9B-0360-4C77-B1BE-712B0D7035FF}" type="presParOf" srcId="{5984146B-2BF3-4814-B2E5-AF31DEA679C8}" destId="{77F21A38-FBAD-4269-B295-49EC4067B317}" srcOrd="2" destOrd="0" presId="urn:microsoft.com/office/officeart/2005/8/layout/hierarchy6"/>
    <dgm:cxn modelId="{2320FAC9-ABB4-4131-BFC9-A86EAB3D9147}" type="presParOf" srcId="{5984146B-2BF3-4814-B2E5-AF31DEA679C8}" destId="{CAF8AAE8-3D6F-42AC-912E-A0C958AF672C}" srcOrd="3" destOrd="0" presId="urn:microsoft.com/office/officeart/2005/8/layout/hierarchy6"/>
    <dgm:cxn modelId="{2C2CC64F-D0B6-44A9-AA0D-E66EDD5D6B3E}" type="presParOf" srcId="{CAF8AAE8-3D6F-42AC-912E-A0C958AF672C}" destId="{97993808-DD31-4F7B-9C05-421E8DCCCC31}" srcOrd="0" destOrd="0" presId="urn:microsoft.com/office/officeart/2005/8/layout/hierarchy6"/>
    <dgm:cxn modelId="{D6D63890-3BAB-4263-8E8C-8F72187D1021}" type="presParOf" srcId="{CAF8AAE8-3D6F-42AC-912E-A0C958AF672C}" destId="{DCDBC091-C4A6-4A02-9643-A94CA7CA2E28}" srcOrd="1" destOrd="0" presId="urn:microsoft.com/office/officeart/2005/8/layout/hierarchy6"/>
    <dgm:cxn modelId="{CEAE8008-B81F-4921-B67A-E14E916E381A}" type="presParOf" srcId="{DCDBC091-C4A6-4A02-9643-A94CA7CA2E28}" destId="{113EEC42-F99E-46DD-84E0-36AAC6C65A5D}" srcOrd="0" destOrd="0" presId="urn:microsoft.com/office/officeart/2005/8/layout/hierarchy6"/>
    <dgm:cxn modelId="{2506CFC6-3FF3-4586-8250-F9526004E702}" type="presParOf" srcId="{DCDBC091-C4A6-4A02-9643-A94CA7CA2E28}" destId="{62D928E2-85D5-4CF4-A16D-4A41FBDDDF14}" srcOrd="1" destOrd="0" presId="urn:microsoft.com/office/officeart/2005/8/layout/hierarchy6"/>
    <dgm:cxn modelId="{BEED924D-A85E-4EF7-A6C1-A214E77B135C}" type="presParOf" srcId="{62D928E2-85D5-4CF4-A16D-4A41FBDDDF14}" destId="{946FCA3B-DC23-49FA-B5BF-A41131F66DBC}" srcOrd="0" destOrd="0" presId="urn:microsoft.com/office/officeart/2005/8/layout/hierarchy6"/>
    <dgm:cxn modelId="{FE0A57EB-E55D-41FA-B9FD-C59EED9632F1}" type="presParOf" srcId="{62D928E2-85D5-4CF4-A16D-4A41FBDDDF14}" destId="{980979A0-9C75-47CA-86E6-72371EAC46C4}" srcOrd="1" destOrd="0" presId="urn:microsoft.com/office/officeart/2005/8/layout/hierarchy6"/>
    <dgm:cxn modelId="{E0CE1AD1-E38E-4A39-9851-9C0726E33CD8}" type="presParOf" srcId="{5984146B-2BF3-4814-B2E5-AF31DEA679C8}" destId="{0BB006FB-EF9B-49CD-BCE9-481DFD454151}" srcOrd="4" destOrd="0" presId="urn:microsoft.com/office/officeart/2005/8/layout/hierarchy6"/>
    <dgm:cxn modelId="{33542021-6AB1-47F8-BE15-7FDF02920F84}" type="presParOf" srcId="{5984146B-2BF3-4814-B2E5-AF31DEA679C8}" destId="{CC24287F-B523-4099-9981-7D0A85DD7C41}" srcOrd="5" destOrd="0" presId="urn:microsoft.com/office/officeart/2005/8/layout/hierarchy6"/>
    <dgm:cxn modelId="{3C7807B1-ABFE-4C5F-B7E7-7180B46BE9F2}" type="presParOf" srcId="{CC24287F-B523-4099-9981-7D0A85DD7C41}" destId="{472D39E7-9A48-4166-8FC9-DE56AE381C54}" srcOrd="0" destOrd="0" presId="urn:microsoft.com/office/officeart/2005/8/layout/hierarchy6"/>
    <dgm:cxn modelId="{09CD16BE-9F91-453C-A600-A12EC1B34690}" type="presParOf" srcId="{CC24287F-B523-4099-9981-7D0A85DD7C41}" destId="{DC224A70-E1F1-4820-8FE0-42CC78B17C28}" srcOrd="1" destOrd="0" presId="urn:microsoft.com/office/officeart/2005/8/layout/hierarchy6"/>
    <dgm:cxn modelId="{E6B8F87E-B084-4389-8533-D09655BB5064}" type="presParOf" srcId="{DC224A70-E1F1-4820-8FE0-42CC78B17C28}" destId="{19D008B1-8602-4DA8-9D82-ACA161477DAF}" srcOrd="0" destOrd="0" presId="urn:microsoft.com/office/officeart/2005/8/layout/hierarchy6"/>
    <dgm:cxn modelId="{87EB04D4-7847-450C-A1FA-B7B550A14AD3}" type="presParOf" srcId="{DC224A70-E1F1-4820-8FE0-42CC78B17C28}" destId="{833DDA73-3CCB-41C0-BE54-AABD219FD9EB}" srcOrd="1" destOrd="0" presId="urn:microsoft.com/office/officeart/2005/8/layout/hierarchy6"/>
    <dgm:cxn modelId="{86E725C1-4E23-4A91-AE13-705D047EF3F0}" type="presParOf" srcId="{833DDA73-3CCB-41C0-BE54-AABD219FD9EB}" destId="{F84B7668-2E95-43F8-B185-BE55FC19BC18}" srcOrd="0" destOrd="0" presId="urn:microsoft.com/office/officeart/2005/8/layout/hierarchy6"/>
    <dgm:cxn modelId="{CBAAA2B4-1709-4D93-8693-78C3A0259F3E}" type="presParOf" srcId="{833DDA73-3CCB-41C0-BE54-AABD219FD9EB}" destId="{20CFFBF4-DFF9-4630-801B-E9AF49B341DF}" srcOrd="1" destOrd="0" presId="urn:microsoft.com/office/officeart/2005/8/layout/hierarchy6"/>
    <dgm:cxn modelId="{8D49E77B-F458-4CD9-90EA-5B10FCD375BB}" type="presParOf" srcId="{5984146B-2BF3-4814-B2E5-AF31DEA679C8}" destId="{09E4BC74-9A29-4E4C-B0E5-467B4B914A7B}" srcOrd="6" destOrd="0" presId="urn:microsoft.com/office/officeart/2005/8/layout/hierarchy6"/>
    <dgm:cxn modelId="{10473A96-CD2C-4755-892E-9BAA6FCF1663}" type="presParOf" srcId="{5984146B-2BF3-4814-B2E5-AF31DEA679C8}" destId="{862818A7-F632-4744-B8F9-39667698D6F4}" srcOrd="7" destOrd="0" presId="urn:microsoft.com/office/officeart/2005/8/layout/hierarchy6"/>
    <dgm:cxn modelId="{7F7B21C8-7B3C-4C02-AB8E-F2F51CB3E12A}" type="presParOf" srcId="{862818A7-F632-4744-B8F9-39667698D6F4}" destId="{2948D152-9FE6-4FDD-87AF-AA9B4842060B}" srcOrd="0" destOrd="0" presId="urn:microsoft.com/office/officeart/2005/8/layout/hierarchy6"/>
    <dgm:cxn modelId="{F6789C44-4975-40D9-A647-B49115476B94}" type="presParOf" srcId="{862818A7-F632-4744-B8F9-39667698D6F4}" destId="{74D11BC1-E675-4BC9-B406-B260C41BC3A0}" srcOrd="1" destOrd="0" presId="urn:microsoft.com/office/officeart/2005/8/layout/hierarchy6"/>
    <dgm:cxn modelId="{2EC3CD24-5BE0-436F-BEBD-0AD38401248F}" type="presParOf" srcId="{74D11BC1-E675-4BC9-B406-B260C41BC3A0}" destId="{1D12FEC2-D55B-43BD-BE3F-8A63BC3BDD84}" srcOrd="0" destOrd="0" presId="urn:microsoft.com/office/officeart/2005/8/layout/hierarchy6"/>
    <dgm:cxn modelId="{529FB04D-54E6-4110-B239-C434937E47DC}" type="presParOf" srcId="{74D11BC1-E675-4BC9-B406-B260C41BC3A0}" destId="{3F299F47-DEE8-42C5-AF21-5847DD1AE908}" srcOrd="1" destOrd="0" presId="urn:microsoft.com/office/officeart/2005/8/layout/hierarchy6"/>
    <dgm:cxn modelId="{A93BD894-86A3-4106-81C2-3014BD46EFCB}" type="presParOf" srcId="{3F299F47-DEE8-42C5-AF21-5847DD1AE908}" destId="{B00B9491-58B2-4721-A586-A364AF32E235}" srcOrd="0" destOrd="0" presId="urn:microsoft.com/office/officeart/2005/8/layout/hierarchy6"/>
    <dgm:cxn modelId="{19F4BCDE-3D96-4FD4-A0BF-F27D5F648662}" type="presParOf" srcId="{3F299F47-DEE8-42C5-AF21-5847DD1AE908}" destId="{B69C8637-92D4-4A19-97EF-BF083FA1EAE0}" srcOrd="1" destOrd="0" presId="urn:microsoft.com/office/officeart/2005/8/layout/hierarchy6"/>
    <dgm:cxn modelId="{94788B34-CE67-48C3-8475-56DCDF1ADA4D}" type="presParOf" srcId="{5984146B-2BF3-4814-B2E5-AF31DEA679C8}" destId="{0E24FDDD-4DD9-41F3-B4EB-B76E27D7269D}" srcOrd="8" destOrd="0" presId="urn:microsoft.com/office/officeart/2005/8/layout/hierarchy6"/>
    <dgm:cxn modelId="{A0B2CF98-C072-4191-974A-830D5B3AD2EB}" type="presParOf" srcId="{5984146B-2BF3-4814-B2E5-AF31DEA679C8}" destId="{D67CB6CB-4FA8-4F9F-9BA4-91810893FDB4}" srcOrd="9" destOrd="0" presId="urn:microsoft.com/office/officeart/2005/8/layout/hierarchy6"/>
    <dgm:cxn modelId="{14A6402E-E30F-419B-82A0-2F6EAB956C77}" type="presParOf" srcId="{D67CB6CB-4FA8-4F9F-9BA4-91810893FDB4}" destId="{D337F9D4-600B-42FC-B2D5-9573CCAF82DA}" srcOrd="0" destOrd="0" presId="urn:microsoft.com/office/officeart/2005/8/layout/hierarchy6"/>
    <dgm:cxn modelId="{6989CF40-0012-4B5D-AA8A-03FDCC8AD514}" type="presParOf" srcId="{D67CB6CB-4FA8-4F9F-9BA4-91810893FDB4}" destId="{0F44F57A-5785-427C-B148-CAA90CE78CEA}" srcOrd="1" destOrd="0" presId="urn:microsoft.com/office/officeart/2005/8/layout/hierarchy6"/>
    <dgm:cxn modelId="{4C5EE022-DA59-4D04-8832-3A141725950F}" type="presParOf" srcId="{89A7976A-4256-43BF-8254-6649B113423D}" destId="{8CE15E9E-FDED-4083-AB6A-B4985C5C9119}" srcOrd="4" destOrd="0" presId="urn:microsoft.com/office/officeart/2005/8/layout/hierarchy6"/>
    <dgm:cxn modelId="{165BF20A-B641-4BFE-89BA-1E30F278FFC7}" type="presParOf" srcId="{89A7976A-4256-43BF-8254-6649B113423D}" destId="{22ED17FE-CC35-494D-A05C-D3DFD4759603}" srcOrd="5" destOrd="0" presId="urn:microsoft.com/office/officeart/2005/8/layout/hierarchy6"/>
    <dgm:cxn modelId="{904DB56C-F74C-454B-823D-740600A0E112}" type="presParOf" srcId="{22ED17FE-CC35-494D-A05C-D3DFD4759603}" destId="{E2DD7ED5-0F65-4A39-8A29-75BF565D17F7}" srcOrd="0" destOrd="0" presId="urn:microsoft.com/office/officeart/2005/8/layout/hierarchy6"/>
    <dgm:cxn modelId="{916B64A9-F69D-4B7C-BC36-2A7244EF5C69}" type="presParOf" srcId="{22ED17FE-CC35-494D-A05C-D3DFD4759603}" destId="{CE240AF1-3C67-4DF3-9295-7AD6301E4358}" srcOrd="1" destOrd="0" presId="urn:microsoft.com/office/officeart/2005/8/layout/hierarchy6"/>
    <dgm:cxn modelId="{D1A04FC4-41D8-4BAB-B289-419031F7500D}" type="presParOf" srcId="{CE240AF1-3C67-4DF3-9295-7AD6301E4358}" destId="{6D74DDD8-EAD7-4847-96ED-3A17A8A22AB4}" srcOrd="0" destOrd="0" presId="urn:microsoft.com/office/officeart/2005/8/layout/hierarchy6"/>
    <dgm:cxn modelId="{7D698543-1B4C-4D35-8E9C-4555DEFB2AAD}" type="presParOf" srcId="{CE240AF1-3C67-4DF3-9295-7AD6301E4358}" destId="{C096E920-2C64-4FAE-B3E5-6330A23148CF}" srcOrd="1" destOrd="0" presId="urn:microsoft.com/office/officeart/2005/8/layout/hierarchy6"/>
    <dgm:cxn modelId="{A05204B0-B691-4706-A07E-9940019D76C3}" type="presParOf" srcId="{C096E920-2C64-4FAE-B3E5-6330A23148CF}" destId="{12AAD122-F8E5-4650-BF9E-0E809711BFCC}" srcOrd="0" destOrd="0" presId="urn:microsoft.com/office/officeart/2005/8/layout/hierarchy6"/>
    <dgm:cxn modelId="{4144F6B9-C723-4A3F-9E8E-6946F944464C}" type="presParOf" srcId="{C096E920-2C64-4FAE-B3E5-6330A23148CF}" destId="{92CE7FE6-649A-409D-B1E3-602BEEE2A984}" srcOrd="1" destOrd="0" presId="urn:microsoft.com/office/officeart/2005/8/layout/hierarchy6"/>
    <dgm:cxn modelId="{CCA50E8D-9344-4448-998B-21D01930E399}" type="presParOf" srcId="{CE240AF1-3C67-4DF3-9295-7AD6301E4358}" destId="{AD9F8604-128E-4FFC-8EBD-C51C1B4EC0C0}" srcOrd="2" destOrd="0" presId="urn:microsoft.com/office/officeart/2005/8/layout/hierarchy6"/>
    <dgm:cxn modelId="{203EDD0A-64D4-4D61-B794-1ABA7AD94CBE}" type="presParOf" srcId="{CE240AF1-3C67-4DF3-9295-7AD6301E4358}" destId="{A42F2620-F2EC-4FC3-9970-84FDC919A135}" srcOrd="3" destOrd="0" presId="urn:microsoft.com/office/officeart/2005/8/layout/hierarchy6"/>
    <dgm:cxn modelId="{9255DD25-857C-46D3-B545-78B129761B10}" type="presParOf" srcId="{A42F2620-F2EC-4FC3-9970-84FDC919A135}" destId="{EAFE556B-8391-45BE-AD29-797FFD930603}" srcOrd="0" destOrd="0" presId="urn:microsoft.com/office/officeart/2005/8/layout/hierarchy6"/>
    <dgm:cxn modelId="{9C1DD0E3-C01D-40B8-A516-87322FF2950A}" type="presParOf" srcId="{A42F2620-F2EC-4FC3-9970-84FDC919A135}" destId="{9BE0B214-A73B-4AD8-956A-7649AC1494C2}" srcOrd="1" destOrd="0" presId="urn:microsoft.com/office/officeart/2005/8/layout/hierarchy6"/>
    <dgm:cxn modelId="{BCE5D13F-D855-4FB9-97E3-9AE33C430C4C}" type="presParOf" srcId="{8A41D693-425D-4A2D-A28B-D2A2AC9CC462}" destId="{658362E5-3AFB-44A7-86F8-80E0717934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4D482-DB48-4DE3-B3A8-B5311D959E76}">
      <dsp:nvSpPr>
        <dsp:cNvPr id="0" name=""/>
        <dsp:cNvSpPr/>
      </dsp:nvSpPr>
      <dsp:spPr>
        <a:xfrm>
          <a:off x="4137399" y="57035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行人辨識</a:t>
          </a:r>
        </a:p>
      </dsp:txBody>
      <dsp:txXfrm>
        <a:off x="4155052" y="74688"/>
        <a:ext cx="868781" cy="567418"/>
      </dsp:txXfrm>
    </dsp:sp>
    <dsp:sp modelId="{BB76914E-6F66-4B7E-B20A-8728A61A2362}">
      <dsp:nvSpPr>
        <dsp:cNvPr id="0" name=""/>
        <dsp:cNvSpPr/>
      </dsp:nvSpPr>
      <dsp:spPr>
        <a:xfrm>
          <a:off x="720791" y="659760"/>
          <a:ext cx="3868651" cy="184054"/>
        </a:xfrm>
        <a:custGeom>
          <a:avLst/>
          <a:gdLst/>
          <a:ahLst/>
          <a:cxnLst/>
          <a:rect l="0" t="0" r="0" b="0"/>
          <a:pathLst>
            <a:path>
              <a:moveTo>
                <a:pt x="3868651" y="0"/>
              </a:moveTo>
              <a:lnTo>
                <a:pt x="3868651" y="92027"/>
              </a:lnTo>
              <a:lnTo>
                <a:pt x="0" y="92027"/>
              </a:lnTo>
              <a:lnTo>
                <a:pt x="0" y="1840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CA3EA-CCE3-4DBF-8963-1B070056BA3F}">
      <dsp:nvSpPr>
        <dsp:cNvPr id="0" name=""/>
        <dsp:cNvSpPr/>
      </dsp:nvSpPr>
      <dsp:spPr>
        <a:xfrm>
          <a:off x="268747" y="843814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matlab</a:t>
          </a:r>
          <a:endParaRPr lang="zh-TW" altLang="en-US" sz="1600" kern="1200" dirty="0"/>
        </a:p>
      </dsp:txBody>
      <dsp:txXfrm>
        <a:off x="286400" y="861467"/>
        <a:ext cx="868781" cy="567418"/>
      </dsp:txXfrm>
    </dsp:sp>
    <dsp:sp modelId="{57F9BF24-5C39-4C41-8192-7C15C36B1916}">
      <dsp:nvSpPr>
        <dsp:cNvPr id="0" name=""/>
        <dsp:cNvSpPr/>
      </dsp:nvSpPr>
      <dsp:spPr>
        <a:xfrm>
          <a:off x="675071" y="1446539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91F12-215E-47F3-8F3B-30C15E0D7DE2}">
      <dsp:nvSpPr>
        <dsp:cNvPr id="0" name=""/>
        <dsp:cNvSpPr/>
      </dsp:nvSpPr>
      <dsp:spPr>
        <a:xfrm>
          <a:off x="268747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數據格式化</a:t>
          </a:r>
        </a:p>
      </dsp:txBody>
      <dsp:txXfrm>
        <a:off x="286400" y="1705282"/>
        <a:ext cx="868781" cy="567418"/>
      </dsp:txXfrm>
    </dsp:sp>
    <dsp:sp modelId="{47BCAAE7-C617-422A-9B2E-1486F9F5DFE5}">
      <dsp:nvSpPr>
        <dsp:cNvPr id="0" name=""/>
        <dsp:cNvSpPr/>
      </dsp:nvSpPr>
      <dsp:spPr>
        <a:xfrm>
          <a:off x="675071" y="2290353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88110-FAE5-4820-B4A3-8CF4988880A8}">
      <dsp:nvSpPr>
        <dsp:cNvPr id="0" name=""/>
        <dsp:cNvSpPr/>
      </dsp:nvSpPr>
      <dsp:spPr>
        <a:xfrm>
          <a:off x="268747" y="2531443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CSV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6400" y="2549096"/>
        <a:ext cx="868781" cy="567418"/>
      </dsp:txXfrm>
    </dsp:sp>
    <dsp:sp modelId="{49463B61-E868-45E5-92FA-A61F641E7AAD}">
      <dsp:nvSpPr>
        <dsp:cNvPr id="0" name=""/>
        <dsp:cNvSpPr/>
      </dsp:nvSpPr>
      <dsp:spPr>
        <a:xfrm>
          <a:off x="4246730" y="659760"/>
          <a:ext cx="342712" cy="184054"/>
        </a:xfrm>
        <a:custGeom>
          <a:avLst/>
          <a:gdLst/>
          <a:ahLst/>
          <a:cxnLst/>
          <a:rect l="0" t="0" r="0" b="0"/>
          <a:pathLst>
            <a:path>
              <a:moveTo>
                <a:pt x="342712" y="0"/>
              </a:moveTo>
              <a:lnTo>
                <a:pt x="342712" y="92027"/>
              </a:lnTo>
              <a:lnTo>
                <a:pt x="0" y="92027"/>
              </a:lnTo>
              <a:lnTo>
                <a:pt x="0" y="1840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28F92-7C55-4A4D-9988-CA6B234436CE}">
      <dsp:nvSpPr>
        <dsp:cNvPr id="0" name=""/>
        <dsp:cNvSpPr/>
      </dsp:nvSpPr>
      <dsp:spPr>
        <a:xfrm>
          <a:off x="3794686" y="843814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FPGA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12339" y="861467"/>
        <a:ext cx="868781" cy="567418"/>
      </dsp:txXfrm>
    </dsp:sp>
    <dsp:sp modelId="{554FA5C0-A604-4043-BFFA-A86EC3077B77}">
      <dsp:nvSpPr>
        <dsp:cNvPr id="0" name=""/>
        <dsp:cNvSpPr/>
      </dsp:nvSpPr>
      <dsp:spPr>
        <a:xfrm>
          <a:off x="1896104" y="1446539"/>
          <a:ext cx="2350626" cy="241089"/>
        </a:xfrm>
        <a:custGeom>
          <a:avLst/>
          <a:gdLst/>
          <a:ahLst/>
          <a:cxnLst/>
          <a:rect l="0" t="0" r="0" b="0"/>
          <a:pathLst>
            <a:path>
              <a:moveTo>
                <a:pt x="2350626" y="0"/>
              </a:moveTo>
              <a:lnTo>
                <a:pt x="2350626" y="120544"/>
              </a:lnTo>
              <a:lnTo>
                <a:pt x="0" y="120544"/>
              </a:lnTo>
              <a:lnTo>
                <a:pt x="0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45D67-7D9B-4708-B35C-D3B825DB5D80}">
      <dsp:nvSpPr>
        <dsp:cNvPr id="0" name=""/>
        <dsp:cNvSpPr/>
      </dsp:nvSpPr>
      <dsp:spPr>
        <a:xfrm>
          <a:off x="1444060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 行人辨識</a:t>
          </a:r>
        </a:p>
      </dsp:txBody>
      <dsp:txXfrm>
        <a:off x="1461713" y="1705282"/>
        <a:ext cx="868781" cy="567418"/>
      </dsp:txXfrm>
    </dsp:sp>
    <dsp:sp modelId="{8A731CFF-4F01-450A-BC70-36F217053F28}">
      <dsp:nvSpPr>
        <dsp:cNvPr id="0" name=""/>
        <dsp:cNvSpPr/>
      </dsp:nvSpPr>
      <dsp:spPr>
        <a:xfrm>
          <a:off x="1850384" y="2290353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10A91-C004-493E-838C-CF4FA5EE5493}">
      <dsp:nvSpPr>
        <dsp:cNvPr id="0" name=""/>
        <dsp:cNvSpPr/>
      </dsp:nvSpPr>
      <dsp:spPr>
        <a:xfrm>
          <a:off x="1444060" y="2531443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數據集</a:t>
          </a:r>
        </a:p>
      </dsp:txBody>
      <dsp:txXfrm>
        <a:off x="1461713" y="2549096"/>
        <a:ext cx="868781" cy="567418"/>
      </dsp:txXfrm>
    </dsp:sp>
    <dsp:sp modelId="{591E6ECE-85CC-4E51-B4DB-B5D861327D93}">
      <dsp:nvSpPr>
        <dsp:cNvPr id="0" name=""/>
        <dsp:cNvSpPr/>
      </dsp:nvSpPr>
      <dsp:spPr>
        <a:xfrm>
          <a:off x="1850384" y="3134168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048EB-E217-4014-8BE4-F24A6BA0B986}">
      <dsp:nvSpPr>
        <dsp:cNvPr id="0" name=""/>
        <dsp:cNvSpPr/>
      </dsp:nvSpPr>
      <dsp:spPr>
        <a:xfrm>
          <a:off x="1444060" y="3375258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行人數據集</a:t>
          </a:r>
        </a:p>
      </dsp:txBody>
      <dsp:txXfrm>
        <a:off x="1461713" y="3392911"/>
        <a:ext cx="868781" cy="567418"/>
      </dsp:txXfrm>
    </dsp:sp>
    <dsp:sp modelId="{77F21A38-FBAD-4269-B295-49EC4067B317}">
      <dsp:nvSpPr>
        <dsp:cNvPr id="0" name=""/>
        <dsp:cNvSpPr/>
      </dsp:nvSpPr>
      <dsp:spPr>
        <a:xfrm>
          <a:off x="3071417" y="1446539"/>
          <a:ext cx="1175313" cy="241089"/>
        </a:xfrm>
        <a:custGeom>
          <a:avLst/>
          <a:gdLst/>
          <a:ahLst/>
          <a:cxnLst/>
          <a:rect l="0" t="0" r="0" b="0"/>
          <a:pathLst>
            <a:path>
              <a:moveTo>
                <a:pt x="1175313" y="0"/>
              </a:moveTo>
              <a:lnTo>
                <a:pt x="1175313" y="120544"/>
              </a:lnTo>
              <a:lnTo>
                <a:pt x="0" y="120544"/>
              </a:lnTo>
              <a:lnTo>
                <a:pt x="0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93808-DD31-4F7B-9C05-421E8DCCCC31}">
      <dsp:nvSpPr>
        <dsp:cNvPr id="0" name=""/>
        <dsp:cNvSpPr/>
      </dsp:nvSpPr>
      <dsp:spPr>
        <a:xfrm>
          <a:off x="2619373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圖像讀寫</a:t>
          </a:r>
        </a:p>
      </dsp:txBody>
      <dsp:txXfrm>
        <a:off x="2637026" y="1705282"/>
        <a:ext cx="868781" cy="567418"/>
      </dsp:txXfrm>
    </dsp:sp>
    <dsp:sp modelId="{113EEC42-F99E-46DD-84E0-36AAC6C65A5D}">
      <dsp:nvSpPr>
        <dsp:cNvPr id="0" name=""/>
        <dsp:cNvSpPr/>
      </dsp:nvSpPr>
      <dsp:spPr>
        <a:xfrm>
          <a:off x="3025697" y="2290353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CA3B-DC23-49FA-B5BF-A41131F66DBC}">
      <dsp:nvSpPr>
        <dsp:cNvPr id="0" name=""/>
        <dsp:cNvSpPr/>
      </dsp:nvSpPr>
      <dsp:spPr>
        <a:xfrm>
          <a:off x="2619373" y="2531443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BRAM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37026" y="2549096"/>
        <a:ext cx="868781" cy="567418"/>
      </dsp:txXfrm>
    </dsp:sp>
    <dsp:sp modelId="{0BB006FB-EF9B-49CD-BCE9-481DFD454151}">
      <dsp:nvSpPr>
        <dsp:cNvPr id="0" name=""/>
        <dsp:cNvSpPr/>
      </dsp:nvSpPr>
      <dsp:spPr>
        <a:xfrm>
          <a:off x="4201010" y="1446539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D39E7-9A48-4166-8FC9-DE56AE381C54}">
      <dsp:nvSpPr>
        <dsp:cNvPr id="0" name=""/>
        <dsp:cNvSpPr/>
      </dsp:nvSpPr>
      <dsp:spPr>
        <a:xfrm>
          <a:off x="3794686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分類器</a:t>
          </a:r>
        </a:p>
      </dsp:txBody>
      <dsp:txXfrm>
        <a:off x="3812339" y="1705282"/>
        <a:ext cx="868781" cy="567418"/>
      </dsp:txXfrm>
    </dsp:sp>
    <dsp:sp modelId="{19D008B1-8602-4DA8-9D82-ACA161477DAF}">
      <dsp:nvSpPr>
        <dsp:cNvPr id="0" name=""/>
        <dsp:cNvSpPr/>
      </dsp:nvSpPr>
      <dsp:spPr>
        <a:xfrm>
          <a:off x="4201010" y="2290353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B7668-2E95-43F8-B185-BE55FC19BC18}">
      <dsp:nvSpPr>
        <dsp:cNvPr id="0" name=""/>
        <dsp:cNvSpPr/>
      </dsp:nvSpPr>
      <dsp:spPr>
        <a:xfrm>
          <a:off x="3794686" y="2531443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SVM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12339" y="2549096"/>
        <a:ext cx="868781" cy="567418"/>
      </dsp:txXfrm>
    </dsp:sp>
    <dsp:sp modelId="{09E4BC74-9A29-4E4C-B0E5-467B4B914A7B}">
      <dsp:nvSpPr>
        <dsp:cNvPr id="0" name=""/>
        <dsp:cNvSpPr/>
      </dsp:nvSpPr>
      <dsp:spPr>
        <a:xfrm>
          <a:off x="4246730" y="1446539"/>
          <a:ext cx="1175313" cy="24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44"/>
              </a:lnTo>
              <a:lnTo>
                <a:pt x="1175313" y="120544"/>
              </a:lnTo>
              <a:lnTo>
                <a:pt x="1175313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8D152-9FE6-4FDD-87AF-AA9B4842060B}">
      <dsp:nvSpPr>
        <dsp:cNvPr id="0" name=""/>
        <dsp:cNvSpPr/>
      </dsp:nvSpPr>
      <dsp:spPr>
        <a:xfrm>
          <a:off x="4970000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特徵提取</a:t>
          </a:r>
        </a:p>
      </dsp:txBody>
      <dsp:txXfrm>
        <a:off x="4987653" y="1705282"/>
        <a:ext cx="868781" cy="567418"/>
      </dsp:txXfrm>
    </dsp:sp>
    <dsp:sp modelId="{1D12FEC2-D55B-43BD-BE3F-8A63BC3BDD84}">
      <dsp:nvSpPr>
        <dsp:cNvPr id="0" name=""/>
        <dsp:cNvSpPr/>
      </dsp:nvSpPr>
      <dsp:spPr>
        <a:xfrm>
          <a:off x="5376323" y="2290353"/>
          <a:ext cx="91440" cy="24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9491-58B2-4721-A586-A364AF32E235}">
      <dsp:nvSpPr>
        <dsp:cNvPr id="0" name=""/>
        <dsp:cNvSpPr/>
      </dsp:nvSpPr>
      <dsp:spPr>
        <a:xfrm>
          <a:off x="4970000" y="2531443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HOG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87653" y="2549096"/>
        <a:ext cx="868781" cy="567418"/>
      </dsp:txXfrm>
    </dsp:sp>
    <dsp:sp modelId="{0E24FDDD-4DD9-41F3-B4EB-B76E27D7269D}">
      <dsp:nvSpPr>
        <dsp:cNvPr id="0" name=""/>
        <dsp:cNvSpPr/>
      </dsp:nvSpPr>
      <dsp:spPr>
        <a:xfrm>
          <a:off x="4246730" y="1446539"/>
          <a:ext cx="2350626" cy="24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44"/>
              </a:lnTo>
              <a:lnTo>
                <a:pt x="2350626" y="120544"/>
              </a:lnTo>
              <a:lnTo>
                <a:pt x="2350626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7F9D4-600B-42FC-B2D5-9573CCAF82DA}">
      <dsp:nvSpPr>
        <dsp:cNvPr id="0" name=""/>
        <dsp:cNvSpPr/>
      </dsp:nvSpPr>
      <dsp:spPr>
        <a:xfrm>
          <a:off x="6145313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VGA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out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162966" y="1705282"/>
        <a:ext cx="868781" cy="567418"/>
      </dsp:txXfrm>
    </dsp:sp>
    <dsp:sp modelId="{8CE15E9E-FDED-4083-AB6A-B4985C5C9119}">
      <dsp:nvSpPr>
        <dsp:cNvPr id="0" name=""/>
        <dsp:cNvSpPr/>
      </dsp:nvSpPr>
      <dsp:spPr>
        <a:xfrm>
          <a:off x="4589442" y="659760"/>
          <a:ext cx="3770883" cy="18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27"/>
              </a:lnTo>
              <a:lnTo>
                <a:pt x="3770883" y="92027"/>
              </a:lnTo>
              <a:lnTo>
                <a:pt x="3770883" y="1840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D7ED5-0F65-4A39-8A29-75BF565D17F7}">
      <dsp:nvSpPr>
        <dsp:cNvPr id="0" name=""/>
        <dsp:cNvSpPr/>
      </dsp:nvSpPr>
      <dsp:spPr>
        <a:xfrm>
          <a:off x="7908282" y="843814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bladeRF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925935" y="861467"/>
        <a:ext cx="868781" cy="567418"/>
      </dsp:txXfrm>
    </dsp:sp>
    <dsp:sp modelId="{6D74DDD8-EAD7-4847-96ED-3A17A8A22AB4}">
      <dsp:nvSpPr>
        <dsp:cNvPr id="0" name=""/>
        <dsp:cNvSpPr/>
      </dsp:nvSpPr>
      <dsp:spPr>
        <a:xfrm>
          <a:off x="7772669" y="1446539"/>
          <a:ext cx="587656" cy="241089"/>
        </a:xfrm>
        <a:custGeom>
          <a:avLst/>
          <a:gdLst/>
          <a:ahLst/>
          <a:cxnLst/>
          <a:rect l="0" t="0" r="0" b="0"/>
          <a:pathLst>
            <a:path>
              <a:moveTo>
                <a:pt x="587656" y="0"/>
              </a:moveTo>
              <a:lnTo>
                <a:pt x="587656" y="120544"/>
              </a:lnTo>
              <a:lnTo>
                <a:pt x="0" y="120544"/>
              </a:lnTo>
              <a:lnTo>
                <a:pt x="0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AD122-F8E5-4650-BF9E-0E809711BFCC}">
      <dsp:nvSpPr>
        <dsp:cNvPr id="0" name=""/>
        <dsp:cNvSpPr/>
      </dsp:nvSpPr>
      <dsp:spPr>
        <a:xfrm>
          <a:off x="7320626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TX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338279" y="1705282"/>
        <a:ext cx="868781" cy="567418"/>
      </dsp:txXfrm>
    </dsp:sp>
    <dsp:sp modelId="{AD9F8604-128E-4FFC-8EBD-C51C1B4EC0C0}">
      <dsp:nvSpPr>
        <dsp:cNvPr id="0" name=""/>
        <dsp:cNvSpPr/>
      </dsp:nvSpPr>
      <dsp:spPr>
        <a:xfrm>
          <a:off x="8360326" y="1446539"/>
          <a:ext cx="587656" cy="24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44"/>
              </a:lnTo>
              <a:lnTo>
                <a:pt x="587656" y="120544"/>
              </a:lnTo>
              <a:lnTo>
                <a:pt x="587656" y="241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E556B-8391-45BE-AD29-797FFD930603}">
      <dsp:nvSpPr>
        <dsp:cNvPr id="0" name=""/>
        <dsp:cNvSpPr/>
      </dsp:nvSpPr>
      <dsp:spPr>
        <a:xfrm>
          <a:off x="8495939" y="1687629"/>
          <a:ext cx="904087" cy="602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RX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513592" y="1705282"/>
        <a:ext cx="868781" cy="567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行人辨識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需求分析、</a:t>
            </a:r>
            <a:r>
              <a:rPr lang="en-US" altLang="zh-TW" dirty="0"/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7313762" cy="5824101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功能</a:t>
            </a:r>
            <a:r>
              <a:rPr lang="en-US" altLang="zh-TW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  </a:t>
            </a: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行人辨識系統以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為傳輸核心，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結合影像處理技術來實現行人的檢測和識別功能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            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效能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介面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外部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bladeRF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(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傳輸辨識過的影像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),FPGA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(Zynq7000 XC7Z020)(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影像處理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en-US" altLang="zh-TW" sz="12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內部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:VHDL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(HOG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、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SVM 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,matlab(</a:t>
            </a:r>
            <a:r>
              <a:rPr lang="en-US" altLang="zh-TW" sz="12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限制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僅限行人、不含如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輪椅、身障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....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 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影像大小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BRAM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深度為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:640*480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寬度為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:8 bits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驗收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影像辨識後框選的結果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影像結果經由無線通訊後的前後比較 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6354792" y="1227729"/>
            <a:ext cx="52578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FPGA: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紹崴、威璋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   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93D67-C21F-CBE4-EA72-B4FF5D7A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0" y="2002921"/>
            <a:ext cx="11131420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F8D2F53-D916-E7AF-447D-27C7C27445D7}"/>
              </a:ext>
            </a:extLst>
          </p:cNvPr>
          <p:cNvSpPr txBox="1"/>
          <p:nvPr/>
        </p:nvSpPr>
        <p:spPr>
          <a:xfrm>
            <a:off x="595604" y="3244334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CF739D-3AF3-B8DF-03EE-543F4287EC24}"/>
              </a:ext>
            </a:extLst>
          </p:cNvPr>
          <p:cNvSpPr txBox="1"/>
          <p:nvPr/>
        </p:nvSpPr>
        <p:spPr>
          <a:xfrm>
            <a:off x="595604" y="5430807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BA6443-1669-BE98-0CBB-CF73F941A5CA}"/>
              </a:ext>
            </a:extLst>
          </p:cNvPr>
          <p:cNvSpPr txBox="1"/>
          <p:nvPr/>
        </p:nvSpPr>
        <p:spPr>
          <a:xfrm>
            <a:off x="9311173" y="5015308"/>
            <a:ext cx="457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A:preprocessing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計算梯度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從梯度提取特徵，加總得到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cell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做正規化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E: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拼起來變大方塊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F:SVM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AE438BE-8A03-C0CC-1EE0-D4290C8A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59" y="4029427"/>
            <a:ext cx="7581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2217E5C6-A5C9-7A19-3910-5CCF1BDAE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19326"/>
              </p:ext>
            </p:extLst>
          </p:nvPr>
        </p:nvGraphicFramePr>
        <p:xfrm>
          <a:off x="1261613" y="1438425"/>
          <a:ext cx="9668774" cy="398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3E101B28-3DB8-BF45-3777-A75EA60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7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129B054-1F83-382E-4992-F01B22B7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87" y="1418505"/>
            <a:ext cx="85248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83503</TotalTime>
  <Words>246</Words>
  <Application>Microsoft Office PowerPoint</Application>
  <PresentationFormat>寬螢幕</PresentationFormat>
  <Paragraphs>66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Office 佈景主題</vt:lpstr>
      <vt:lpstr> 嵌入式影像處理 行人辨識</vt:lpstr>
      <vt:lpstr>進度統整</vt:lpstr>
      <vt:lpstr>規格列表 (2024/12/5更新)</vt:lpstr>
      <vt:lpstr>系統分析 – AOV</vt:lpstr>
      <vt:lpstr>系統分析 – breakdown</vt:lpstr>
      <vt:lpstr>系統分析 –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Shao  Wei Hsu</cp:lastModifiedBy>
  <cp:revision>3152</cp:revision>
  <dcterms:created xsi:type="dcterms:W3CDTF">2019-03-11T13:47:46Z</dcterms:created>
  <dcterms:modified xsi:type="dcterms:W3CDTF">2024-12-05T06:33:03Z</dcterms:modified>
</cp:coreProperties>
</file>